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2A4CCF-2DD6-4832-9A1C-CE38F7DDCCF3}" type="datetimeFigureOut">
              <a:rPr lang="es-MX" smtClean="0"/>
              <a:pPr/>
              <a:t>15/03/2011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6DBFB8-9C86-4C1B-91B3-80B323C5E3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infantil.com/blog/696/mi-bebe-solo-quiere-estar-en-brazos.html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0.wav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infantil.com/1217/educar-en-valores-la-obediencia.html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0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Comic Sans MS" pitchFamily="66" charset="0"/>
              </a:rPr>
              <a:t>¿Por que será importante leerles a los niños en edad preescolar?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5949280"/>
            <a:ext cx="6400800" cy="435278"/>
          </a:xfrm>
        </p:spPr>
        <p:txBody>
          <a:bodyPr>
            <a:normAutofit fontScale="85000" lnSpcReduction="10000"/>
          </a:bodyPr>
          <a:lstStyle/>
          <a:p>
            <a:r>
              <a:rPr lang="es-MX" dirty="0" smtClean="0"/>
              <a:t>L.E.P. VICTOR MANUEL MIRANDA CEBALLOS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88540"/>
            <a:ext cx="7056784" cy="33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breeze.wav"/>
          </p:stSnd>
        </p:sndAc>
      </p:transition>
    </mc:Choice>
    <mc:Fallback xmlns="">
      <p:transition spd="slow">
        <p:circl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64088" y="260648"/>
            <a:ext cx="3312368" cy="626469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3 </a:t>
            </a:r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- </a:t>
            </a:r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lo ideal es leerles en voz alta, siguiendo siempre las historias del libro. Asimismo, actualmente multitud de libros vienen ya con CD </a:t>
            </a:r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incorporado. </a:t>
            </a:r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Dé importancia especial al tiempo que dedica para tomar a sus hijos en los </a:t>
            </a:r>
            <a:r>
              <a:rPr lang="es-ES" dirty="0">
                <a:solidFill>
                  <a:srgbClr val="00B050"/>
                </a:solidFill>
                <a:latin typeface="Comic Sans MS" pitchFamily="66" charset="0"/>
                <a:hlinkClick r:id="rId3"/>
              </a:rPr>
              <a:t>brazos</a:t>
            </a:r>
            <a:r>
              <a:rPr lang="es-ES" dirty="0">
                <a:solidFill>
                  <a:srgbClr val="00B050"/>
                </a:solidFill>
                <a:latin typeface="Comic Sans MS" pitchFamily="66" charset="0"/>
              </a:rPr>
              <a:t> y compartir con ellos el placer de leer un cuento, lejos de las distracciones de la televisión. Empieza con los cuentos tradicionales, clásicos, pero fundamentalmente elija libros que agraden a todo el mundo. Si un libro resulta aburrido, olvídelo y busque otro que sea interesante.</a:t>
            </a:r>
            <a:br>
              <a:rPr lang="es-ES" dirty="0">
                <a:solidFill>
                  <a:srgbClr val="00B050"/>
                </a:solidFill>
                <a:latin typeface="Comic Sans MS" pitchFamily="66" charset="0"/>
              </a:rPr>
            </a:br>
            <a:endParaRPr lang="es-MX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4664"/>
            <a:ext cx="4464496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3466728" cy="5721499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Comic Sans MS" pitchFamily="66" charset="0"/>
              </a:rPr>
              <a:t>4 </a:t>
            </a:r>
            <a:r>
              <a:rPr lang="es-ES" dirty="0">
                <a:latin typeface="Comic Sans MS" pitchFamily="66" charset="0"/>
              </a:rPr>
              <a:t>- Otra forma de estimular el interés del niño por los libros, es convertir un libro en un </a:t>
            </a:r>
            <a:r>
              <a:rPr lang="es-ES" b="1" dirty="0">
                <a:latin typeface="Comic Sans MS" pitchFamily="66" charset="0"/>
              </a:rPr>
              <a:t>premio</a:t>
            </a:r>
            <a:r>
              <a:rPr lang="es-ES" dirty="0">
                <a:latin typeface="Comic Sans MS" pitchFamily="66" charset="0"/>
              </a:rPr>
              <a:t>. Cada vez que tengas que premiar a tu hijo por algo importante, regálale un libro sobre su tema preferido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48680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arrow.wav"/>
          </p:stSnd>
        </p:sndAc>
      </p:transition>
    </mc:Choice>
    <mc:Fallback xmlns="">
      <p:transition spd="slow">
        <p:checker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476672"/>
            <a:ext cx="3682752" cy="5760640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5 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- Cuando tu hijo ya esté disfrutando de los libros anímale a participar de la lectura. Cuando termine de leer el cuento pídele que le cuente lo que pasó con algún personaje, o incluso haga con que tu hijo adivine lo que pasará al final. Aproveche para hacer comentarios sobre las situaciones buenas y malas, y hacer comparaciones de un trozo de la historia con sus experiencias, como "¿qué harías en su lugar?, ¿A qué nos ocurrió lo mismo un día?".</a:t>
            </a:r>
            <a:br>
              <a:rPr lang="es-ES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s-ES" dirty="0">
                <a:solidFill>
                  <a:srgbClr val="FF0000"/>
                </a:solidFill>
                <a:latin typeface="Comic Sans MS" pitchFamily="66" charset="0"/>
              </a:rPr>
            </a:br>
            <a:endParaRPr lang="es-MX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60851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laser.wav"/>
          </p:stSnd>
        </p:sndAc>
      </p:transition>
    </mc:Choice>
    <mc:Fallback xmlns="">
      <p:transition spd="slow">
        <p:dissolv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3322712" cy="5649491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>
                <a:latin typeface="Comic Sans MS" pitchFamily="66" charset="0"/>
              </a:rPr>
              <a:t>6 – cuando  </a:t>
            </a:r>
            <a:r>
              <a:rPr lang="es-ES" dirty="0">
                <a:latin typeface="Comic Sans MS" pitchFamily="66" charset="0"/>
              </a:rPr>
              <a:t>sientas que tu hijo ya se interesa por las historias, que se involucra con la trama, se identifica con los personajes, empieza a </a:t>
            </a:r>
            <a:r>
              <a:rPr lang="es-ES" b="1" dirty="0">
                <a:latin typeface="Comic Sans MS" pitchFamily="66" charset="0"/>
              </a:rPr>
              <a:t>participar</a:t>
            </a:r>
            <a:r>
              <a:rPr lang="es-ES" dirty="0">
                <a:latin typeface="Comic Sans MS" pitchFamily="66" charset="0"/>
              </a:rPr>
              <a:t> y a imaginar distintos finales, y a vivir variadas sensaciones riéndose, emocionándose, </a:t>
            </a:r>
            <a:r>
              <a:rPr lang="es-ES" dirty="0" err="1">
                <a:latin typeface="Comic Sans MS" pitchFamily="66" charset="0"/>
              </a:rPr>
              <a:t>etc</a:t>
            </a:r>
            <a:r>
              <a:rPr lang="es-ES" dirty="0">
                <a:latin typeface="Comic Sans MS" pitchFamily="66" charset="0"/>
              </a:rPr>
              <a:t>, no dejes de sorprenderles con nuevos cuentos. Dé continuidad a esta costumbre abasteciendo siempre </a:t>
            </a:r>
            <a:r>
              <a:rPr lang="es-ES" dirty="0" smtClean="0">
                <a:latin typeface="Comic Sans MS" pitchFamily="66" charset="0"/>
              </a:rPr>
              <a:t>su </a:t>
            </a:r>
            <a:r>
              <a:rPr lang="es-ES" dirty="0">
                <a:latin typeface="Comic Sans MS" pitchFamily="66" charset="0"/>
              </a:rPr>
              <a:t>casa con libros y además de revistas. </a:t>
            </a:r>
            <a:endParaRPr lang="es-MX" dirty="0">
              <a:latin typeface="Comic Sans MS" pitchFamily="66" charset="0"/>
            </a:endParaRPr>
          </a:p>
          <a:p>
            <a:r>
              <a:rPr lang="es-ES" dirty="0">
                <a:latin typeface="Comic Sans MS" pitchFamily="66" charset="0"/>
              </a:rPr>
              <a:t> </a:t>
            </a:r>
            <a:endParaRPr lang="es-MX" dirty="0">
              <a:latin typeface="Comic Sans MS" pitchFamily="66" charset="0"/>
            </a:endParaRP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5365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632848" cy="410445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latin typeface="Comic Sans MS" pitchFamily="66" charset="0"/>
              </a:rPr>
              <a:t>A largo plazo</a:t>
            </a:r>
            <a:endParaRPr lang="es-MX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5194920" cy="5505475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omic Sans MS" pitchFamily="66" charset="0"/>
              </a:rPr>
              <a:t>Préstamo de libros.</a:t>
            </a:r>
          </a:p>
          <a:p>
            <a:r>
              <a:rPr lang="es-MX" dirty="0" smtClean="0">
                <a:latin typeface="Comic Sans MS" pitchFamily="66" charset="0"/>
              </a:rPr>
              <a:t>Condiciones en que están.</a:t>
            </a:r>
          </a:p>
          <a:p>
            <a:r>
              <a:rPr lang="es-MX" dirty="0" smtClean="0">
                <a:latin typeface="Comic Sans MS" pitchFamily="66" charset="0"/>
              </a:rPr>
              <a:t>Como lo haríamos?</a:t>
            </a:r>
          </a:p>
          <a:p>
            <a:r>
              <a:rPr lang="es-MX" dirty="0" smtClean="0">
                <a:latin typeface="Comic Sans MS" pitchFamily="66" charset="0"/>
              </a:rPr>
              <a:t>Acuerdos para su préstamo?</a:t>
            </a:r>
          </a:p>
          <a:p>
            <a:r>
              <a:rPr lang="es-MX" dirty="0" smtClean="0">
                <a:latin typeface="Comic Sans MS" pitchFamily="66" charset="0"/>
              </a:rPr>
              <a:t>De que manera se comprometen en casa?</a:t>
            </a:r>
          </a:p>
          <a:p>
            <a:r>
              <a:rPr lang="es-MX" dirty="0" smtClean="0">
                <a:latin typeface="Comic Sans MS" pitchFamily="66" charset="0"/>
              </a:rPr>
              <a:t>En el salón quien puede venir a leerles?</a:t>
            </a:r>
          </a:p>
          <a:p>
            <a:r>
              <a:rPr lang="es-MX" dirty="0" smtClean="0">
                <a:latin typeface="Comic Sans MS" pitchFamily="66" charset="0"/>
              </a:rPr>
              <a:t>Viene la feria del libro en el jardín y en la alameda por parte de la zona 33</a:t>
            </a:r>
          </a:p>
          <a:p>
            <a:r>
              <a:rPr lang="es-MX" dirty="0" smtClean="0">
                <a:latin typeface="Comic Sans MS" pitchFamily="66" charset="0"/>
              </a:rPr>
              <a:t>Emilia Ferreiro y sus aportes.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29523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04429" y="2967335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  I 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522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1714489"/>
            <a:ext cx="7745505" cy="107157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latin typeface="Comic Sans MS" pitchFamily="66" charset="0"/>
              </a:rPr>
              <a:t>38 países </a:t>
            </a:r>
          </a:p>
          <a:p>
            <a:r>
              <a:rPr lang="es-MX" dirty="0" smtClean="0">
                <a:latin typeface="Comic Sans MS" pitchFamily="66" charset="0"/>
              </a:rPr>
              <a:t>Matemáticas y lectura de comprensión.</a:t>
            </a:r>
          </a:p>
          <a:p>
            <a:r>
              <a:rPr lang="es-MX" dirty="0" smtClean="0">
                <a:latin typeface="Comic Sans MS" pitchFamily="66" charset="0"/>
              </a:rPr>
              <a:t>¿Lugar que obtuvo nuestro país?</a:t>
            </a:r>
          </a:p>
          <a:p>
            <a:endParaRPr lang="es-MX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>
                <a:latin typeface="Comic Sans MS" pitchFamily="66" charset="0"/>
              </a:rPr>
              <a:t>Examen de pisa</a:t>
            </a:r>
            <a:r>
              <a:rPr lang="es-MX" sz="2400" dirty="0" smtClean="0">
                <a:latin typeface="Comic Sans MS" pitchFamily="66" charset="0"/>
              </a:rPr>
              <a:t/>
            </a:r>
            <a:br>
              <a:rPr lang="es-MX" sz="2400" dirty="0" smtClean="0">
                <a:latin typeface="Comic Sans MS" pitchFamily="66" charset="0"/>
              </a:rPr>
            </a:br>
            <a:r>
              <a:rPr lang="es-MX" sz="2400" dirty="0" smtClean="0"/>
              <a:t>(</a:t>
            </a:r>
            <a:r>
              <a:rPr lang="es-ES" sz="1200" b="1" dirty="0" smtClean="0"/>
              <a:t>Programa para la Evaluación Internacional de los Estudiantes )</a:t>
            </a:r>
            <a:endParaRPr lang="es-MX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2857496"/>
            <a:ext cx="6275989" cy="323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068960" cy="432048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3368697" cy="40609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MX" sz="2400" dirty="0" smtClean="0">
                <a:solidFill>
                  <a:srgbClr val="FF0000"/>
                </a:solidFill>
                <a:latin typeface="Comic Sans MS" pitchFamily="66" charset="0"/>
              </a:rPr>
              <a:t>Propósito: 3 adquieran confianza para expresarse, dialogar y conversar en su lengua materna; mejoren su capacidad de escucha; amplíen su vocabulario, y enriquezcan su lenguaje oral al comunicarse en situaciones variadas</a:t>
            </a:r>
            <a:r>
              <a:rPr lang="es-MX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s-MX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70C0"/>
                </a:solidFill>
                <a:latin typeface="Comic Sans MS" pitchFamily="66" charset="0"/>
              </a:rPr>
              <a:t>En preescolar</a:t>
            </a:r>
            <a:endParaRPr lang="es-MX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91870"/>
            <a:ext cx="1872208" cy="154925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s-MX" sz="4800" b="1" dirty="0" smtClean="0">
                <a:solidFill>
                  <a:srgbClr val="FF0000"/>
                </a:solidFill>
                <a:latin typeface="Comic Sans MS" pitchFamily="66" charset="0"/>
              </a:rPr>
              <a:t>Campo</a:t>
            </a:r>
            <a:r>
              <a:rPr lang="es-MX" dirty="0" smtClean="0">
                <a:latin typeface="Comic Sans MS" pitchFamily="66" charset="0"/>
              </a:rPr>
              <a:t>: </a:t>
            </a:r>
            <a:r>
              <a:rPr lang="es-MX" dirty="0" smtClean="0">
                <a:solidFill>
                  <a:srgbClr val="00B0F0"/>
                </a:solidFill>
                <a:latin typeface="Comic Sans MS" pitchFamily="66" charset="0"/>
              </a:rPr>
              <a:t>lenguaje y comunicación.</a:t>
            </a:r>
          </a:p>
          <a:p>
            <a:r>
              <a:rPr lang="es-MX" sz="4300" b="1" dirty="0" smtClean="0">
                <a:solidFill>
                  <a:srgbClr val="FF0000"/>
                </a:solidFill>
                <a:latin typeface="Comic Sans MS" pitchFamily="66" charset="0"/>
              </a:rPr>
              <a:t>Aspecto</a:t>
            </a:r>
            <a:r>
              <a:rPr lang="es-MX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s-MX" dirty="0" smtClean="0">
                <a:latin typeface="Comic Sans MS" pitchFamily="66" charset="0"/>
              </a:rPr>
              <a:t> </a:t>
            </a:r>
            <a:r>
              <a:rPr lang="es-MX" dirty="0" smtClean="0">
                <a:solidFill>
                  <a:srgbClr val="00B0F0"/>
                </a:solidFill>
                <a:latin typeface="Comic Sans MS" pitchFamily="66" charset="0"/>
              </a:rPr>
              <a:t>lenguaje oral y escrito.</a:t>
            </a:r>
          </a:p>
          <a:p>
            <a:pPr marL="0" indent="0" algn="ctr">
              <a:buNone/>
            </a:pPr>
            <a:r>
              <a:rPr lang="es-MX" sz="4800" dirty="0" smtClean="0">
                <a:solidFill>
                  <a:srgbClr val="FF0000"/>
                </a:solidFill>
                <a:latin typeface="Comic Sans MS" pitchFamily="66" charset="0"/>
              </a:rPr>
              <a:t>10 competencias</a:t>
            </a:r>
            <a:r>
              <a:rPr lang="es-MX" sz="48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MX" sz="3000" dirty="0" smtClean="0">
                <a:solidFill>
                  <a:srgbClr val="7030A0"/>
                </a:solidFill>
                <a:latin typeface="Comic Sans MS" pitchFamily="66" charset="0"/>
              </a:rPr>
              <a:t>Competencia :es un conjunto de capacidades que incluye conocimientos ,actitudes ,habilidades y destrezas que una persona logra mediante procesos de aprendizaje y que se manifiestan en su desempeño en situaciones y contextos diversos.</a:t>
            </a:r>
          </a:p>
          <a:p>
            <a:pPr algn="ctr"/>
            <a:endParaRPr lang="es-MX" sz="6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Comic Sans MS" pitchFamily="66" charset="0"/>
              </a:rPr>
              <a:t> </a:t>
            </a:r>
            <a:r>
              <a:rPr lang="es-ES" sz="1800" dirty="0" smtClean="0">
                <a:solidFill>
                  <a:srgbClr val="FF0000"/>
                </a:solidFill>
                <a:latin typeface="Comic Sans MS" pitchFamily="66" charset="0"/>
              </a:rPr>
              <a:t>Enriquece al niño en todos los aspectos de su personalidad(intelectual , afectivo , emocional e íntimo).</a:t>
            </a:r>
            <a:endParaRPr lang="es-MX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sz="1800" dirty="0" smtClean="0">
                <a:solidFill>
                  <a:srgbClr val="FF0000"/>
                </a:solidFill>
                <a:latin typeface="Comic Sans MS" pitchFamily="66" charset="0"/>
              </a:rPr>
              <a:t>_Lo prepara para la lectura de aprendizaje.</a:t>
            </a:r>
            <a:endParaRPr lang="es-MX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sz="1800" dirty="0" smtClean="0">
                <a:solidFill>
                  <a:srgbClr val="FF0000"/>
                </a:solidFill>
                <a:latin typeface="Comic Sans MS" pitchFamily="66" charset="0"/>
              </a:rPr>
              <a:t>_Despierta su imaginación y creatividad.</a:t>
            </a:r>
            <a:endParaRPr lang="es-MX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sz="1800" dirty="0" smtClean="0">
                <a:solidFill>
                  <a:srgbClr val="FF0000"/>
                </a:solidFill>
                <a:latin typeface="Comic Sans MS" pitchFamily="66" charset="0"/>
              </a:rPr>
              <a:t>_Favorece el desarrollo de su espíritu crítico y su razonamiento.</a:t>
            </a:r>
            <a:endParaRPr lang="es-MX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sz="1800" dirty="0" smtClean="0">
                <a:solidFill>
                  <a:srgbClr val="FF0000"/>
                </a:solidFill>
                <a:latin typeface="Comic Sans MS" pitchFamily="66" charset="0"/>
              </a:rPr>
              <a:t>_Estimula las capacidades lingüísticas:(enriquece vocabulario, y en consecuencia la expresión tanto oral y escrita).</a:t>
            </a:r>
            <a:endParaRPr lang="es-MX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sz="1800" dirty="0" smtClean="0">
                <a:solidFill>
                  <a:srgbClr val="FF0000"/>
                </a:solidFill>
                <a:latin typeface="Comic Sans MS" pitchFamily="66" charset="0"/>
              </a:rPr>
              <a:t>_Al leerles o narrarles en voz alta se potencia su capacidad de escucha y amplía la atención , aspectos importantes para toda comunicación</a:t>
            </a:r>
            <a:r>
              <a:rPr lang="es-ES" dirty="0" smtClean="0">
                <a:latin typeface="Comic Sans MS" pitchFamily="66" charset="0"/>
              </a:rPr>
              <a:t>.</a:t>
            </a:r>
          </a:p>
          <a:p>
            <a:r>
              <a:rPr lang="es-ES" sz="2000" dirty="0" smtClean="0">
                <a:latin typeface="Comic Sans MS" pitchFamily="66" charset="0"/>
              </a:rPr>
              <a:t>El aprender a leer y a escribir es un proceso intelectual y no motriz. </a:t>
            </a:r>
            <a:endParaRPr lang="es-MX" sz="2000" dirty="0" smtClean="0">
              <a:latin typeface="Comic Sans MS" pitchFamily="66" charset="0"/>
            </a:endParaRPr>
          </a:p>
          <a:p>
            <a:endParaRPr lang="es-MX" sz="2000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>
                <a:latin typeface="Comic Sans MS" pitchFamily="66" charset="0"/>
              </a:rPr>
              <a:t>Ventajas a mediano y largo plazo</a:t>
            </a:r>
            <a:endParaRPr lang="es-MX" sz="3600" dirty="0"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280491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4834880" cy="5793507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_A través 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de los cuentos aprenderá de la condición humana: descubrirá valores, pero también el odio , la maldad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etc., 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es decir lo ayudará a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relacionarse. El 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libro acerca al niño al mundo de los adultos, le muestra sus estructuras , convencionalismos, valores y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contravalores_</a:t>
            </a:r>
          </a:p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Fomenta 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el ocio creativo y constructivo: uno de los dramas de nuestras sociedad urbana es que los niños y jóvenes cada vez encuentran menos espacio para desarrollar su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ocio. </a:t>
            </a:r>
            <a:endParaRPr lang="es-MX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_El libro es un instrumento fabulosos para una permanente formación intelectual, moral afectiva y 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estética 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del niño.</a:t>
            </a:r>
            <a:endParaRPr lang="es-MX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La lista es infinita</a:t>
            </a:r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...</a:t>
            </a:r>
            <a:endParaRPr lang="es-MX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20689"/>
            <a:ext cx="322059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5832648" cy="463711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0000"/>
                </a:solidFill>
                <a:latin typeface="Comic Sans MS" pitchFamily="66" charset="0"/>
              </a:rPr>
              <a:t>Como me pueden ayudar en casa</a:t>
            </a:r>
            <a:r>
              <a:rPr lang="es-MX" dirty="0" smtClean="0">
                <a:solidFill>
                  <a:srgbClr val="FF0000"/>
                </a:solidFill>
              </a:rPr>
              <a:t>?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5112568" cy="511256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3322712" cy="56166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1 - Para empezar, es necesario que tu hijo te vea, siempre que sea posible, con un libro en la mano. Los niños sentirán más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interés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por leer un libro si ven que este hábito está presente en su entorno. Piensa que a los niños les encantan copiar. Que es su forma de aprender. Si ellos notan que les gusta leer y que tratan los libros con cuidado y respeto, ellos probablemente, harán lo mismo.</a:t>
            </a:r>
            <a:br>
              <a:rPr lang="es-ES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es-MX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52120" y="548680"/>
            <a:ext cx="3024336" cy="5577483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2 - Es necesario estar convencido de que la lectura debe ser empleada como una forma más de 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diversión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 y no como una</a:t>
            </a:r>
            <a:br>
              <a:rPr lang="es-ES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ES" dirty="0">
                <a:solidFill>
                  <a:srgbClr val="FF0000"/>
                </a:solidFill>
                <a:latin typeface="Comic Sans MS" pitchFamily="66" charset="0"/>
                <a:hlinkClick r:id="rId3"/>
              </a:rPr>
              <a:t>obligación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. Los libros no deben ser introducidos al cotidiano del niño solo cuando él esté aprendiendo a leer o solo cuando él ingrese en la escuela. El contacto con los libros debe empezar bien antes</a:t>
            </a:r>
            <a:r>
              <a:rPr lang="es-ES" dirty="0">
                <a:latin typeface="Comic Sans MS" pitchFamily="66" charset="0"/>
              </a:rPr>
              <a:t>. </a:t>
            </a:r>
            <a:endParaRPr lang="es-MX" dirty="0">
              <a:latin typeface="Comic Sans MS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8680"/>
            <a:ext cx="453008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128</TotalTime>
  <Words>829</Words>
  <Application>Microsoft Office PowerPoint</Application>
  <PresentationFormat>Presentación en pantalla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Cartoné</vt:lpstr>
      <vt:lpstr>¿Por que será importante leerles a los niños en edad preescolar?</vt:lpstr>
      <vt:lpstr>Examen de pisa (Programa para la Evaluación Internacional de los Estudiantes )</vt:lpstr>
      <vt:lpstr>En preescolar</vt:lpstr>
      <vt:lpstr>Presentación de PowerPoint</vt:lpstr>
      <vt:lpstr>Ventajas a mediano y largo plazo</vt:lpstr>
      <vt:lpstr>Presentación de PowerPoint</vt:lpstr>
      <vt:lpstr>Como me pueden ayudar en casa?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largo plazo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que será importante leerles a los niños en edad preescolar?</dc:title>
  <dc:creator>laptop</dc:creator>
  <cp:lastModifiedBy>VIKTOR</cp:lastModifiedBy>
  <cp:revision>15</cp:revision>
  <dcterms:created xsi:type="dcterms:W3CDTF">2011-02-28T23:16:25Z</dcterms:created>
  <dcterms:modified xsi:type="dcterms:W3CDTF">2011-03-16T02:42:15Z</dcterms:modified>
</cp:coreProperties>
</file>