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u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617743D1-5ED4-4F5B-807B-F5A41AE83EE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4A8F2D28-3402-4F58-88CE-A4552021E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9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9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4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8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6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5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7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6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6830F-D808-4F87-86A5-C1717BCCEEE6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4B21E-90A3-4610-9371-6480BD9AB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r-I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7532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0971" y="1371600"/>
            <a:ext cx="6361612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endParaRPr lang="en-US" sz="3600" dirty="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773" y="221416"/>
            <a:ext cx="7354389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ounsoft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707" y="2816048"/>
            <a:ext cx="4656881" cy="1016047"/>
          </a:xfrm>
          <a:prstGeom prst="rect">
            <a:avLst/>
          </a:prstGeom>
        </p:spPr>
      </p:pic>
      <p:grpSp>
        <p:nvGrpSpPr>
          <p:cNvPr id="9" name="Group 1"/>
          <p:cNvGrpSpPr>
            <a:grpSpLocks/>
          </p:cNvGrpSpPr>
          <p:nvPr/>
        </p:nvGrpSpPr>
        <p:grpSpPr bwMode="auto">
          <a:xfrm flipH="1">
            <a:off x="2122930" y="3027963"/>
            <a:ext cx="1155847" cy="2820005"/>
            <a:chOff x="7313313" y="1608138"/>
            <a:chExt cx="1581150" cy="4564062"/>
          </a:xfrm>
          <a:solidFill>
            <a:srgbClr val="DC3C00"/>
          </a:solidFill>
        </p:grpSpPr>
        <p:grpSp>
          <p:nvGrpSpPr>
            <p:cNvPr id="10" name="Gruppe 49"/>
            <p:cNvGrpSpPr>
              <a:grpSpLocks/>
            </p:cNvGrpSpPr>
            <p:nvPr/>
          </p:nvGrpSpPr>
          <p:grpSpPr bwMode="auto">
            <a:xfrm flipH="1">
              <a:off x="7313313" y="1608138"/>
              <a:ext cx="1248468" cy="4510815"/>
              <a:chOff x="1623236" y="-2755900"/>
              <a:chExt cx="1397776" cy="4672709"/>
            </a:xfrm>
            <a:grpFill/>
          </p:grpSpPr>
          <p:sp>
            <p:nvSpPr>
              <p:cNvPr id="12" name="Freeform 34"/>
              <p:cNvSpPr>
                <a:spLocks noEditPoints="1"/>
              </p:cNvSpPr>
              <p:nvPr/>
            </p:nvSpPr>
            <p:spPr bwMode="auto">
              <a:xfrm>
                <a:off x="1623235" y="-2755900"/>
                <a:ext cx="1397777" cy="4672709"/>
              </a:xfrm>
              <a:custGeom>
                <a:avLst/>
                <a:gdLst>
                  <a:gd name="T0" fmla="*/ 2147483647 w 880"/>
                  <a:gd name="T1" fmla="*/ 2147483647 h 2944"/>
                  <a:gd name="T2" fmla="*/ 2147483647 w 880"/>
                  <a:gd name="T3" fmla="*/ 2147483647 h 2944"/>
                  <a:gd name="T4" fmla="*/ 2147483647 w 880"/>
                  <a:gd name="T5" fmla="*/ 2147483647 h 2944"/>
                  <a:gd name="T6" fmla="*/ 2147483647 w 880"/>
                  <a:gd name="T7" fmla="*/ 2147483647 h 2944"/>
                  <a:gd name="T8" fmla="*/ 2147483647 w 880"/>
                  <a:gd name="T9" fmla="*/ 2147483647 h 2944"/>
                  <a:gd name="T10" fmla="*/ 2147483647 w 880"/>
                  <a:gd name="T11" fmla="*/ 2147483647 h 2944"/>
                  <a:gd name="T12" fmla="*/ 2147483647 w 880"/>
                  <a:gd name="T13" fmla="*/ 2147483647 h 2944"/>
                  <a:gd name="T14" fmla="*/ 2147483647 w 880"/>
                  <a:gd name="T15" fmla="*/ 2147483647 h 2944"/>
                  <a:gd name="T16" fmla="*/ 2147483647 w 880"/>
                  <a:gd name="T17" fmla="*/ 2147483647 h 2944"/>
                  <a:gd name="T18" fmla="*/ 2147483647 w 880"/>
                  <a:gd name="T19" fmla="*/ 2147483647 h 2944"/>
                  <a:gd name="T20" fmla="*/ 2147483647 w 880"/>
                  <a:gd name="T21" fmla="*/ 2147483647 h 2944"/>
                  <a:gd name="T22" fmla="*/ 2147483647 w 880"/>
                  <a:gd name="T23" fmla="*/ 2147483647 h 2944"/>
                  <a:gd name="T24" fmla="*/ 2147483647 w 880"/>
                  <a:gd name="T25" fmla="*/ 2147483647 h 2944"/>
                  <a:gd name="T26" fmla="*/ 2147483647 w 880"/>
                  <a:gd name="T27" fmla="*/ 2147483647 h 2944"/>
                  <a:gd name="T28" fmla="*/ 2147483647 w 880"/>
                  <a:gd name="T29" fmla="*/ 2147483647 h 2944"/>
                  <a:gd name="T30" fmla="*/ 2147483647 w 880"/>
                  <a:gd name="T31" fmla="*/ 2147483647 h 2944"/>
                  <a:gd name="T32" fmla="*/ 2147483647 w 880"/>
                  <a:gd name="T33" fmla="*/ 2147483647 h 2944"/>
                  <a:gd name="T34" fmla="*/ 2147483647 w 880"/>
                  <a:gd name="T35" fmla="*/ 2147483647 h 2944"/>
                  <a:gd name="T36" fmla="*/ 2147483647 w 880"/>
                  <a:gd name="T37" fmla="*/ 2147483647 h 2944"/>
                  <a:gd name="T38" fmla="*/ 2147483647 w 880"/>
                  <a:gd name="T39" fmla="*/ 2147483647 h 2944"/>
                  <a:gd name="T40" fmla="*/ 2147483647 w 880"/>
                  <a:gd name="T41" fmla="*/ 2147483647 h 2944"/>
                  <a:gd name="T42" fmla="*/ 2147483647 w 880"/>
                  <a:gd name="T43" fmla="*/ 2147483647 h 2944"/>
                  <a:gd name="T44" fmla="*/ 2147483647 w 880"/>
                  <a:gd name="T45" fmla="*/ 2147483647 h 2944"/>
                  <a:gd name="T46" fmla="*/ 2147483647 w 880"/>
                  <a:gd name="T47" fmla="*/ 2147483647 h 2944"/>
                  <a:gd name="T48" fmla="*/ 2147483647 w 880"/>
                  <a:gd name="T49" fmla="*/ 2147483647 h 2944"/>
                  <a:gd name="T50" fmla="*/ 2147483647 w 880"/>
                  <a:gd name="T51" fmla="*/ 2147483647 h 2944"/>
                  <a:gd name="T52" fmla="*/ 2147483647 w 880"/>
                  <a:gd name="T53" fmla="*/ 2147483647 h 2944"/>
                  <a:gd name="T54" fmla="*/ 2147483647 w 880"/>
                  <a:gd name="T55" fmla="*/ 2147483647 h 2944"/>
                  <a:gd name="T56" fmla="*/ 2147483647 w 880"/>
                  <a:gd name="T57" fmla="*/ 2147483647 h 2944"/>
                  <a:gd name="T58" fmla="*/ 2147483647 w 880"/>
                  <a:gd name="T59" fmla="*/ 2147483647 h 2944"/>
                  <a:gd name="T60" fmla="*/ 2147483647 w 880"/>
                  <a:gd name="T61" fmla="*/ 2147483647 h 2944"/>
                  <a:gd name="T62" fmla="*/ 2147483647 w 880"/>
                  <a:gd name="T63" fmla="*/ 2147483647 h 2944"/>
                  <a:gd name="T64" fmla="*/ 2147483647 w 880"/>
                  <a:gd name="T65" fmla="*/ 2147483647 h 2944"/>
                  <a:gd name="T66" fmla="*/ 2147483647 w 880"/>
                  <a:gd name="T67" fmla="*/ 2147483647 h 2944"/>
                  <a:gd name="T68" fmla="*/ 2147483647 w 880"/>
                  <a:gd name="T69" fmla="*/ 2147483647 h 2944"/>
                  <a:gd name="T70" fmla="*/ 2147483647 w 880"/>
                  <a:gd name="T71" fmla="*/ 2147483647 h 2944"/>
                  <a:gd name="T72" fmla="*/ 2147483647 w 880"/>
                  <a:gd name="T73" fmla="*/ 2147483647 h 2944"/>
                  <a:gd name="T74" fmla="*/ 2147483647 w 880"/>
                  <a:gd name="T75" fmla="*/ 2147483647 h 2944"/>
                  <a:gd name="T76" fmla="*/ 2147483647 w 880"/>
                  <a:gd name="T77" fmla="*/ 2147483647 h 2944"/>
                  <a:gd name="T78" fmla="*/ 2147483647 w 880"/>
                  <a:gd name="T79" fmla="*/ 2147483647 h 2944"/>
                  <a:gd name="T80" fmla="*/ 2147483647 w 880"/>
                  <a:gd name="T81" fmla="*/ 2147483647 h 2944"/>
                  <a:gd name="T82" fmla="*/ 2147483647 w 880"/>
                  <a:gd name="T83" fmla="*/ 2147483647 h 2944"/>
                  <a:gd name="T84" fmla="*/ 2147483647 w 880"/>
                  <a:gd name="T85" fmla="*/ 2147483647 h 2944"/>
                  <a:gd name="T86" fmla="*/ 2147483647 w 880"/>
                  <a:gd name="T87" fmla="*/ 2147483647 h 2944"/>
                  <a:gd name="T88" fmla="*/ 2147483647 w 880"/>
                  <a:gd name="T89" fmla="*/ 2147483647 h 2944"/>
                  <a:gd name="T90" fmla="*/ 2147483647 w 880"/>
                  <a:gd name="T91" fmla="*/ 2147483647 h 2944"/>
                  <a:gd name="T92" fmla="*/ 2147483647 w 880"/>
                  <a:gd name="T93" fmla="*/ 2147483647 h 2944"/>
                  <a:gd name="T94" fmla="*/ 2147483647 w 880"/>
                  <a:gd name="T95" fmla="*/ 2147483647 h 2944"/>
                  <a:gd name="T96" fmla="*/ 2147483647 w 880"/>
                  <a:gd name="T97" fmla="*/ 2147483647 h 2944"/>
                  <a:gd name="T98" fmla="*/ 2147483647 w 880"/>
                  <a:gd name="T99" fmla="*/ 2147483647 h 2944"/>
                  <a:gd name="T100" fmla="*/ 2147483647 w 880"/>
                  <a:gd name="T101" fmla="*/ 2147483647 h 2944"/>
                  <a:gd name="T102" fmla="*/ 2147483647 w 880"/>
                  <a:gd name="T103" fmla="*/ 2147483647 h 2944"/>
                  <a:gd name="T104" fmla="*/ 2147483647 w 880"/>
                  <a:gd name="T105" fmla="*/ 2147483647 h 2944"/>
                  <a:gd name="T106" fmla="*/ 2147483647 w 880"/>
                  <a:gd name="T107" fmla="*/ 2147483647 h 2944"/>
                  <a:gd name="T108" fmla="*/ 2147483647 w 880"/>
                  <a:gd name="T109" fmla="*/ 2147483647 h 2944"/>
                  <a:gd name="T110" fmla="*/ 2147483647 w 880"/>
                  <a:gd name="T111" fmla="*/ 2147483647 h 2944"/>
                  <a:gd name="T112" fmla="*/ 2147483647 w 880"/>
                  <a:gd name="T113" fmla="*/ 2147483647 h 2944"/>
                  <a:gd name="T114" fmla="*/ 2147483647 w 880"/>
                  <a:gd name="T115" fmla="*/ 2147483647 h 2944"/>
                  <a:gd name="T116" fmla="*/ 2147483647 w 880"/>
                  <a:gd name="T117" fmla="*/ 2147483647 h 2944"/>
                  <a:gd name="T118" fmla="*/ 2147483647 w 880"/>
                  <a:gd name="T119" fmla="*/ 2147483647 h 2944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80"/>
                  <a:gd name="T181" fmla="*/ 0 h 2944"/>
                  <a:gd name="T182" fmla="*/ 880 w 880"/>
                  <a:gd name="T183" fmla="*/ 2944 h 2944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80" h="2944">
                    <a:moveTo>
                      <a:pt x="878" y="1370"/>
                    </a:moveTo>
                    <a:lnTo>
                      <a:pt x="878" y="1370"/>
                    </a:lnTo>
                    <a:lnTo>
                      <a:pt x="848" y="1274"/>
                    </a:lnTo>
                    <a:lnTo>
                      <a:pt x="824" y="1204"/>
                    </a:lnTo>
                    <a:lnTo>
                      <a:pt x="808" y="1162"/>
                    </a:lnTo>
                    <a:lnTo>
                      <a:pt x="804" y="1154"/>
                    </a:lnTo>
                    <a:lnTo>
                      <a:pt x="796" y="1144"/>
                    </a:lnTo>
                    <a:lnTo>
                      <a:pt x="782" y="1126"/>
                    </a:lnTo>
                    <a:lnTo>
                      <a:pt x="762" y="1110"/>
                    </a:lnTo>
                    <a:lnTo>
                      <a:pt x="756" y="1092"/>
                    </a:lnTo>
                    <a:lnTo>
                      <a:pt x="748" y="1078"/>
                    </a:lnTo>
                    <a:lnTo>
                      <a:pt x="738" y="1066"/>
                    </a:lnTo>
                    <a:lnTo>
                      <a:pt x="724" y="1046"/>
                    </a:lnTo>
                    <a:lnTo>
                      <a:pt x="710" y="1022"/>
                    </a:lnTo>
                    <a:lnTo>
                      <a:pt x="694" y="990"/>
                    </a:lnTo>
                    <a:lnTo>
                      <a:pt x="684" y="974"/>
                    </a:lnTo>
                    <a:lnTo>
                      <a:pt x="674" y="958"/>
                    </a:lnTo>
                    <a:lnTo>
                      <a:pt x="652" y="932"/>
                    </a:lnTo>
                    <a:lnTo>
                      <a:pt x="636" y="912"/>
                    </a:lnTo>
                    <a:lnTo>
                      <a:pt x="626" y="900"/>
                    </a:lnTo>
                    <a:lnTo>
                      <a:pt x="596" y="842"/>
                    </a:lnTo>
                    <a:lnTo>
                      <a:pt x="598" y="838"/>
                    </a:lnTo>
                    <a:lnTo>
                      <a:pt x="604" y="822"/>
                    </a:lnTo>
                    <a:lnTo>
                      <a:pt x="614" y="802"/>
                    </a:lnTo>
                    <a:lnTo>
                      <a:pt x="630" y="772"/>
                    </a:lnTo>
                    <a:lnTo>
                      <a:pt x="646" y="740"/>
                    </a:lnTo>
                    <a:lnTo>
                      <a:pt x="658" y="718"/>
                    </a:lnTo>
                    <a:lnTo>
                      <a:pt x="664" y="700"/>
                    </a:lnTo>
                    <a:lnTo>
                      <a:pt x="670" y="678"/>
                    </a:lnTo>
                    <a:lnTo>
                      <a:pt x="678" y="632"/>
                    </a:lnTo>
                    <a:lnTo>
                      <a:pt x="684" y="596"/>
                    </a:lnTo>
                    <a:lnTo>
                      <a:pt x="688" y="568"/>
                    </a:lnTo>
                    <a:lnTo>
                      <a:pt x="700" y="522"/>
                    </a:lnTo>
                    <a:lnTo>
                      <a:pt x="714" y="476"/>
                    </a:lnTo>
                    <a:lnTo>
                      <a:pt x="728" y="434"/>
                    </a:lnTo>
                    <a:lnTo>
                      <a:pt x="738" y="400"/>
                    </a:lnTo>
                    <a:lnTo>
                      <a:pt x="738" y="392"/>
                    </a:lnTo>
                    <a:lnTo>
                      <a:pt x="738" y="390"/>
                    </a:lnTo>
                    <a:lnTo>
                      <a:pt x="740" y="382"/>
                    </a:lnTo>
                    <a:lnTo>
                      <a:pt x="746" y="364"/>
                    </a:lnTo>
                    <a:lnTo>
                      <a:pt x="756" y="338"/>
                    </a:lnTo>
                    <a:lnTo>
                      <a:pt x="764" y="314"/>
                    </a:lnTo>
                    <a:lnTo>
                      <a:pt x="760" y="308"/>
                    </a:lnTo>
                    <a:lnTo>
                      <a:pt x="754" y="302"/>
                    </a:lnTo>
                    <a:lnTo>
                      <a:pt x="742" y="294"/>
                    </a:lnTo>
                    <a:lnTo>
                      <a:pt x="750" y="232"/>
                    </a:lnTo>
                    <a:lnTo>
                      <a:pt x="754" y="230"/>
                    </a:lnTo>
                    <a:lnTo>
                      <a:pt x="762" y="224"/>
                    </a:lnTo>
                    <a:lnTo>
                      <a:pt x="768" y="218"/>
                    </a:lnTo>
                    <a:lnTo>
                      <a:pt x="772" y="208"/>
                    </a:lnTo>
                    <a:lnTo>
                      <a:pt x="778" y="186"/>
                    </a:lnTo>
                    <a:lnTo>
                      <a:pt x="782" y="168"/>
                    </a:lnTo>
                    <a:lnTo>
                      <a:pt x="786" y="154"/>
                    </a:lnTo>
                    <a:lnTo>
                      <a:pt x="790" y="138"/>
                    </a:lnTo>
                    <a:lnTo>
                      <a:pt x="790" y="128"/>
                    </a:lnTo>
                    <a:lnTo>
                      <a:pt x="796" y="122"/>
                    </a:lnTo>
                    <a:lnTo>
                      <a:pt x="804" y="114"/>
                    </a:lnTo>
                    <a:lnTo>
                      <a:pt x="810" y="104"/>
                    </a:lnTo>
                    <a:lnTo>
                      <a:pt x="814" y="100"/>
                    </a:lnTo>
                    <a:lnTo>
                      <a:pt x="820" y="94"/>
                    </a:lnTo>
                    <a:lnTo>
                      <a:pt x="824" y="86"/>
                    </a:lnTo>
                    <a:lnTo>
                      <a:pt x="830" y="80"/>
                    </a:lnTo>
                    <a:lnTo>
                      <a:pt x="834" y="74"/>
                    </a:lnTo>
                    <a:lnTo>
                      <a:pt x="836" y="70"/>
                    </a:lnTo>
                    <a:lnTo>
                      <a:pt x="836" y="64"/>
                    </a:lnTo>
                    <a:lnTo>
                      <a:pt x="834" y="64"/>
                    </a:lnTo>
                    <a:lnTo>
                      <a:pt x="832" y="64"/>
                    </a:lnTo>
                    <a:lnTo>
                      <a:pt x="826" y="66"/>
                    </a:lnTo>
                    <a:lnTo>
                      <a:pt x="820" y="70"/>
                    </a:lnTo>
                    <a:lnTo>
                      <a:pt x="812" y="74"/>
                    </a:lnTo>
                    <a:lnTo>
                      <a:pt x="806" y="78"/>
                    </a:lnTo>
                    <a:lnTo>
                      <a:pt x="800" y="82"/>
                    </a:lnTo>
                    <a:lnTo>
                      <a:pt x="782" y="100"/>
                    </a:lnTo>
                    <a:lnTo>
                      <a:pt x="770" y="110"/>
                    </a:lnTo>
                    <a:lnTo>
                      <a:pt x="768" y="108"/>
                    </a:lnTo>
                    <a:lnTo>
                      <a:pt x="780" y="86"/>
                    </a:lnTo>
                    <a:lnTo>
                      <a:pt x="788" y="76"/>
                    </a:lnTo>
                    <a:lnTo>
                      <a:pt x="794" y="66"/>
                    </a:lnTo>
                    <a:lnTo>
                      <a:pt x="798" y="62"/>
                    </a:lnTo>
                    <a:lnTo>
                      <a:pt x="802" y="56"/>
                    </a:lnTo>
                    <a:lnTo>
                      <a:pt x="806" y="50"/>
                    </a:lnTo>
                    <a:lnTo>
                      <a:pt x="812" y="46"/>
                    </a:lnTo>
                    <a:lnTo>
                      <a:pt x="816" y="40"/>
                    </a:lnTo>
                    <a:lnTo>
                      <a:pt x="818" y="32"/>
                    </a:lnTo>
                    <a:lnTo>
                      <a:pt x="818" y="30"/>
                    </a:lnTo>
                    <a:lnTo>
                      <a:pt x="816" y="28"/>
                    </a:lnTo>
                    <a:lnTo>
                      <a:pt x="812" y="26"/>
                    </a:lnTo>
                    <a:lnTo>
                      <a:pt x="808" y="26"/>
                    </a:lnTo>
                    <a:lnTo>
                      <a:pt x="800" y="30"/>
                    </a:lnTo>
                    <a:lnTo>
                      <a:pt x="780" y="50"/>
                    </a:lnTo>
                    <a:lnTo>
                      <a:pt x="758" y="76"/>
                    </a:lnTo>
                    <a:lnTo>
                      <a:pt x="758" y="62"/>
                    </a:lnTo>
                    <a:lnTo>
                      <a:pt x="762" y="56"/>
                    </a:lnTo>
                    <a:lnTo>
                      <a:pt x="768" y="48"/>
                    </a:lnTo>
                    <a:lnTo>
                      <a:pt x="772" y="38"/>
                    </a:lnTo>
                    <a:lnTo>
                      <a:pt x="776" y="34"/>
                    </a:lnTo>
                    <a:lnTo>
                      <a:pt x="780" y="30"/>
                    </a:lnTo>
                    <a:lnTo>
                      <a:pt x="786" y="24"/>
                    </a:lnTo>
                    <a:lnTo>
                      <a:pt x="790" y="16"/>
                    </a:lnTo>
                    <a:lnTo>
                      <a:pt x="792" y="10"/>
                    </a:lnTo>
                    <a:lnTo>
                      <a:pt x="790" y="6"/>
                    </a:lnTo>
                    <a:lnTo>
                      <a:pt x="788" y="4"/>
                    </a:lnTo>
                    <a:lnTo>
                      <a:pt x="784" y="4"/>
                    </a:lnTo>
                    <a:lnTo>
                      <a:pt x="780" y="4"/>
                    </a:lnTo>
                    <a:lnTo>
                      <a:pt x="770" y="10"/>
                    </a:lnTo>
                    <a:lnTo>
                      <a:pt x="756" y="22"/>
                    </a:lnTo>
                    <a:lnTo>
                      <a:pt x="760" y="16"/>
                    </a:lnTo>
                    <a:lnTo>
                      <a:pt x="760" y="8"/>
                    </a:lnTo>
                    <a:lnTo>
                      <a:pt x="760" y="4"/>
                    </a:lnTo>
                    <a:lnTo>
                      <a:pt x="756" y="0"/>
                    </a:lnTo>
                    <a:lnTo>
                      <a:pt x="752" y="0"/>
                    </a:lnTo>
                    <a:lnTo>
                      <a:pt x="748" y="2"/>
                    </a:lnTo>
                    <a:lnTo>
                      <a:pt x="746" y="4"/>
                    </a:lnTo>
                    <a:lnTo>
                      <a:pt x="734" y="16"/>
                    </a:lnTo>
                    <a:lnTo>
                      <a:pt x="728" y="28"/>
                    </a:lnTo>
                    <a:lnTo>
                      <a:pt x="714" y="54"/>
                    </a:lnTo>
                    <a:lnTo>
                      <a:pt x="710" y="54"/>
                    </a:lnTo>
                    <a:lnTo>
                      <a:pt x="704" y="60"/>
                    </a:lnTo>
                    <a:lnTo>
                      <a:pt x="700" y="68"/>
                    </a:lnTo>
                    <a:lnTo>
                      <a:pt x="686" y="118"/>
                    </a:lnTo>
                    <a:lnTo>
                      <a:pt x="686" y="126"/>
                    </a:lnTo>
                    <a:lnTo>
                      <a:pt x="686" y="134"/>
                    </a:lnTo>
                    <a:lnTo>
                      <a:pt x="688" y="146"/>
                    </a:lnTo>
                    <a:lnTo>
                      <a:pt x="690" y="168"/>
                    </a:lnTo>
                    <a:lnTo>
                      <a:pt x="692" y="188"/>
                    </a:lnTo>
                    <a:lnTo>
                      <a:pt x="692" y="202"/>
                    </a:lnTo>
                    <a:lnTo>
                      <a:pt x="692" y="212"/>
                    </a:lnTo>
                    <a:lnTo>
                      <a:pt x="682" y="242"/>
                    </a:lnTo>
                    <a:lnTo>
                      <a:pt x="674" y="260"/>
                    </a:lnTo>
                    <a:lnTo>
                      <a:pt x="670" y="260"/>
                    </a:lnTo>
                    <a:lnTo>
                      <a:pt x="666" y="260"/>
                    </a:lnTo>
                    <a:lnTo>
                      <a:pt x="660" y="272"/>
                    </a:lnTo>
                    <a:lnTo>
                      <a:pt x="652" y="294"/>
                    </a:lnTo>
                    <a:lnTo>
                      <a:pt x="638" y="326"/>
                    </a:lnTo>
                    <a:lnTo>
                      <a:pt x="636" y="326"/>
                    </a:lnTo>
                    <a:lnTo>
                      <a:pt x="630" y="332"/>
                    </a:lnTo>
                    <a:lnTo>
                      <a:pt x="628" y="336"/>
                    </a:lnTo>
                    <a:lnTo>
                      <a:pt x="626" y="342"/>
                    </a:lnTo>
                    <a:lnTo>
                      <a:pt x="620" y="360"/>
                    </a:lnTo>
                    <a:lnTo>
                      <a:pt x="580" y="472"/>
                    </a:lnTo>
                    <a:lnTo>
                      <a:pt x="560" y="538"/>
                    </a:lnTo>
                    <a:lnTo>
                      <a:pt x="544" y="594"/>
                    </a:lnTo>
                    <a:lnTo>
                      <a:pt x="542" y="600"/>
                    </a:lnTo>
                    <a:lnTo>
                      <a:pt x="538" y="606"/>
                    </a:lnTo>
                    <a:lnTo>
                      <a:pt x="526" y="626"/>
                    </a:lnTo>
                    <a:lnTo>
                      <a:pt x="520" y="640"/>
                    </a:lnTo>
                    <a:lnTo>
                      <a:pt x="518" y="650"/>
                    </a:lnTo>
                    <a:lnTo>
                      <a:pt x="514" y="662"/>
                    </a:lnTo>
                    <a:lnTo>
                      <a:pt x="512" y="658"/>
                    </a:lnTo>
                    <a:lnTo>
                      <a:pt x="508" y="654"/>
                    </a:lnTo>
                    <a:lnTo>
                      <a:pt x="504" y="652"/>
                    </a:lnTo>
                    <a:lnTo>
                      <a:pt x="500" y="640"/>
                    </a:lnTo>
                    <a:lnTo>
                      <a:pt x="504" y="636"/>
                    </a:lnTo>
                    <a:lnTo>
                      <a:pt x="506" y="630"/>
                    </a:lnTo>
                    <a:lnTo>
                      <a:pt x="508" y="622"/>
                    </a:lnTo>
                    <a:lnTo>
                      <a:pt x="506" y="620"/>
                    </a:lnTo>
                    <a:lnTo>
                      <a:pt x="500" y="616"/>
                    </a:lnTo>
                    <a:lnTo>
                      <a:pt x="482" y="608"/>
                    </a:lnTo>
                    <a:lnTo>
                      <a:pt x="454" y="598"/>
                    </a:lnTo>
                    <a:lnTo>
                      <a:pt x="450" y="582"/>
                    </a:lnTo>
                    <a:lnTo>
                      <a:pt x="448" y="578"/>
                    </a:lnTo>
                    <a:lnTo>
                      <a:pt x="446" y="574"/>
                    </a:lnTo>
                    <a:lnTo>
                      <a:pt x="440" y="568"/>
                    </a:lnTo>
                    <a:lnTo>
                      <a:pt x="434" y="560"/>
                    </a:lnTo>
                    <a:lnTo>
                      <a:pt x="432" y="556"/>
                    </a:lnTo>
                    <a:lnTo>
                      <a:pt x="426" y="552"/>
                    </a:lnTo>
                    <a:lnTo>
                      <a:pt x="424" y="548"/>
                    </a:lnTo>
                    <a:lnTo>
                      <a:pt x="422" y="544"/>
                    </a:lnTo>
                    <a:lnTo>
                      <a:pt x="424" y="538"/>
                    </a:lnTo>
                    <a:lnTo>
                      <a:pt x="422" y="534"/>
                    </a:lnTo>
                    <a:lnTo>
                      <a:pt x="420" y="526"/>
                    </a:lnTo>
                    <a:lnTo>
                      <a:pt x="414" y="518"/>
                    </a:lnTo>
                    <a:lnTo>
                      <a:pt x="404" y="514"/>
                    </a:lnTo>
                    <a:lnTo>
                      <a:pt x="392" y="512"/>
                    </a:lnTo>
                    <a:lnTo>
                      <a:pt x="374" y="510"/>
                    </a:lnTo>
                    <a:lnTo>
                      <a:pt x="354" y="510"/>
                    </a:lnTo>
                    <a:lnTo>
                      <a:pt x="344" y="510"/>
                    </a:lnTo>
                    <a:lnTo>
                      <a:pt x="332" y="514"/>
                    </a:lnTo>
                    <a:lnTo>
                      <a:pt x="322" y="518"/>
                    </a:lnTo>
                    <a:lnTo>
                      <a:pt x="310" y="524"/>
                    </a:lnTo>
                    <a:lnTo>
                      <a:pt x="298" y="532"/>
                    </a:lnTo>
                    <a:lnTo>
                      <a:pt x="284" y="540"/>
                    </a:lnTo>
                    <a:lnTo>
                      <a:pt x="258" y="562"/>
                    </a:lnTo>
                    <a:lnTo>
                      <a:pt x="236" y="582"/>
                    </a:lnTo>
                    <a:lnTo>
                      <a:pt x="218" y="604"/>
                    </a:lnTo>
                    <a:lnTo>
                      <a:pt x="212" y="612"/>
                    </a:lnTo>
                    <a:lnTo>
                      <a:pt x="206" y="622"/>
                    </a:lnTo>
                    <a:lnTo>
                      <a:pt x="204" y="632"/>
                    </a:lnTo>
                    <a:lnTo>
                      <a:pt x="202" y="642"/>
                    </a:lnTo>
                    <a:lnTo>
                      <a:pt x="200" y="662"/>
                    </a:lnTo>
                    <a:lnTo>
                      <a:pt x="202" y="680"/>
                    </a:lnTo>
                    <a:lnTo>
                      <a:pt x="206" y="696"/>
                    </a:lnTo>
                    <a:lnTo>
                      <a:pt x="210" y="712"/>
                    </a:lnTo>
                    <a:lnTo>
                      <a:pt x="216" y="728"/>
                    </a:lnTo>
                    <a:lnTo>
                      <a:pt x="230" y="758"/>
                    </a:lnTo>
                    <a:lnTo>
                      <a:pt x="242" y="784"/>
                    </a:lnTo>
                    <a:lnTo>
                      <a:pt x="256" y="808"/>
                    </a:lnTo>
                    <a:lnTo>
                      <a:pt x="262" y="814"/>
                    </a:lnTo>
                    <a:lnTo>
                      <a:pt x="270" y="820"/>
                    </a:lnTo>
                    <a:lnTo>
                      <a:pt x="280" y="824"/>
                    </a:lnTo>
                    <a:lnTo>
                      <a:pt x="282" y="824"/>
                    </a:lnTo>
                    <a:lnTo>
                      <a:pt x="280" y="824"/>
                    </a:lnTo>
                    <a:lnTo>
                      <a:pt x="276" y="824"/>
                    </a:lnTo>
                    <a:lnTo>
                      <a:pt x="272" y="826"/>
                    </a:lnTo>
                    <a:lnTo>
                      <a:pt x="264" y="830"/>
                    </a:lnTo>
                    <a:lnTo>
                      <a:pt x="254" y="840"/>
                    </a:lnTo>
                    <a:lnTo>
                      <a:pt x="248" y="846"/>
                    </a:lnTo>
                    <a:lnTo>
                      <a:pt x="242" y="844"/>
                    </a:lnTo>
                    <a:lnTo>
                      <a:pt x="158" y="882"/>
                    </a:lnTo>
                    <a:lnTo>
                      <a:pt x="116" y="902"/>
                    </a:lnTo>
                    <a:lnTo>
                      <a:pt x="100" y="912"/>
                    </a:lnTo>
                    <a:lnTo>
                      <a:pt x="92" y="918"/>
                    </a:lnTo>
                    <a:lnTo>
                      <a:pt x="88" y="924"/>
                    </a:lnTo>
                    <a:lnTo>
                      <a:pt x="84" y="932"/>
                    </a:lnTo>
                    <a:lnTo>
                      <a:pt x="80" y="954"/>
                    </a:lnTo>
                    <a:lnTo>
                      <a:pt x="70" y="988"/>
                    </a:lnTo>
                    <a:lnTo>
                      <a:pt x="64" y="1008"/>
                    </a:lnTo>
                    <a:lnTo>
                      <a:pt x="56" y="1022"/>
                    </a:lnTo>
                    <a:lnTo>
                      <a:pt x="50" y="1034"/>
                    </a:lnTo>
                    <a:lnTo>
                      <a:pt x="48" y="1044"/>
                    </a:lnTo>
                    <a:lnTo>
                      <a:pt x="46" y="1060"/>
                    </a:lnTo>
                    <a:lnTo>
                      <a:pt x="46" y="1086"/>
                    </a:lnTo>
                    <a:lnTo>
                      <a:pt x="48" y="1120"/>
                    </a:lnTo>
                    <a:lnTo>
                      <a:pt x="38" y="1144"/>
                    </a:lnTo>
                    <a:lnTo>
                      <a:pt x="32" y="1166"/>
                    </a:lnTo>
                    <a:lnTo>
                      <a:pt x="26" y="1186"/>
                    </a:lnTo>
                    <a:lnTo>
                      <a:pt x="24" y="1202"/>
                    </a:lnTo>
                    <a:lnTo>
                      <a:pt x="22" y="1228"/>
                    </a:lnTo>
                    <a:lnTo>
                      <a:pt x="20" y="1238"/>
                    </a:lnTo>
                    <a:lnTo>
                      <a:pt x="18" y="1244"/>
                    </a:lnTo>
                    <a:lnTo>
                      <a:pt x="18" y="1246"/>
                    </a:lnTo>
                    <a:lnTo>
                      <a:pt x="8" y="1288"/>
                    </a:lnTo>
                    <a:lnTo>
                      <a:pt x="2" y="1310"/>
                    </a:lnTo>
                    <a:lnTo>
                      <a:pt x="0" y="1324"/>
                    </a:lnTo>
                    <a:lnTo>
                      <a:pt x="2" y="1336"/>
                    </a:lnTo>
                    <a:lnTo>
                      <a:pt x="4" y="1340"/>
                    </a:lnTo>
                    <a:lnTo>
                      <a:pt x="12" y="1348"/>
                    </a:lnTo>
                    <a:lnTo>
                      <a:pt x="34" y="1370"/>
                    </a:lnTo>
                    <a:lnTo>
                      <a:pt x="48" y="1382"/>
                    </a:lnTo>
                    <a:lnTo>
                      <a:pt x="64" y="1394"/>
                    </a:lnTo>
                    <a:lnTo>
                      <a:pt x="172" y="1458"/>
                    </a:lnTo>
                    <a:lnTo>
                      <a:pt x="176" y="1460"/>
                    </a:lnTo>
                    <a:lnTo>
                      <a:pt x="178" y="1464"/>
                    </a:lnTo>
                    <a:lnTo>
                      <a:pt x="182" y="1470"/>
                    </a:lnTo>
                    <a:lnTo>
                      <a:pt x="184" y="1472"/>
                    </a:lnTo>
                    <a:lnTo>
                      <a:pt x="184" y="1476"/>
                    </a:lnTo>
                    <a:lnTo>
                      <a:pt x="172" y="1496"/>
                    </a:lnTo>
                    <a:lnTo>
                      <a:pt x="164" y="1514"/>
                    </a:lnTo>
                    <a:lnTo>
                      <a:pt x="156" y="1532"/>
                    </a:lnTo>
                    <a:lnTo>
                      <a:pt x="152" y="1548"/>
                    </a:lnTo>
                    <a:lnTo>
                      <a:pt x="150" y="1556"/>
                    </a:lnTo>
                    <a:lnTo>
                      <a:pt x="150" y="1570"/>
                    </a:lnTo>
                    <a:lnTo>
                      <a:pt x="136" y="1708"/>
                    </a:lnTo>
                    <a:lnTo>
                      <a:pt x="136" y="1718"/>
                    </a:lnTo>
                    <a:lnTo>
                      <a:pt x="136" y="1724"/>
                    </a:lnTo>
                    <a:lnTo>
                      <a:pt x="138" y="1730"/>
                    </a:lnTo>
                    <a:lnTo>
                      <a:pt x="140" y="1734"/>
                    </a:lnTo>
                    <a:lnTo>
                      <a:pt x="144" y="1736"/>
                    </a:lnTo>
                    <a:lnTo>
                      <a:pt x="146" y="1738"/>
                    </a:lnTo>
                    <a:lnTo>
                      <a:pt x="144" y="1750"/>
                    </a:lnTo>
                    <a:lnTo>
                      <a:pt x="144" y="1764"/>
                    </a:lnTo>
                    <a:lnTo>
                      <a:pt x="144" y="1780"/>
                    </a:lnTo>
                    <a:lnTo>
                      <a:pt x="144" y="1800"/>
                    </a:lnTo>
                    <a:lnTo>
                      <a:pt x="140" y="1826"/>
                    </a:lnTo>
                    <a:lnTo>
                      <a:pt x="136" y="1850"/>
                    </a:lnTo>
                    <a:lnTo>
                      <a:pt x="134" y="1872"/>
                    </a:lnTo>
                    <a:lnTo>
                      <a:pt x="130" y="1900"/>
                    </a:lnTo>
                    <a:lnTo>
                      <a:pt x="122" y="1936"/>
                    </a:lnTo>
                    <a:lnTo>
                      <a:pt x="116" y="1972"/>
                    </a:lnTo>
                    <a:lnTo>
                      <a:pt x="112" y="1998"/>
                    </a:lnTo>
                    <a:lnTo>
                      <a:pt x="106" y="2066"/>
                    </a:lnTo>
                    <a:lnTo>
                      <a:pt x="100" y="2126"/>
                    </a:lnTo>
                    <a:lnTo>
                      <a:pt x="100" y="2132"/>
                    </a:lnTo>
                    <a:lnTo>
                      <a:pt x="98" y="2136"/>
                    </a:lnTo>
                    <a:lnTo>
                      <a:pt x="96" y="2140"/>
                    </a:lnTo>
                    <a:lnTo>
                      <a:pt x="90" y="2150"/>
                    </a:lnTo>
                    <a:lnTo>
                      <a:pt x="76" y="2192"/>
                    </a:lnTo>
                    <a:lnTo>
                      <a:pt x="66" y="2222"/>
                    </a:lnTo>
                    <a:lnTo>
                      <a:pt x="58" y="2252"/>
                    </a:lnTo>
                    <a:lnTo>
                      <a:pt x="48" y="2296"/>
                    </a:lnTo>
                    <a:lnTo>
                      <a:pt x="48" y="2308"/>
                    </a:lnTo>
                    <a:lnTo>
                      <a:pt x="48" y="2318"/>
                    </a:lnTo>
                    <a:lnTo>
                      <a:pt x="50" y="2330"/>
                    </a:lnTo>
                    <a:lnTo>
                      <a:pt x="52" y="2344"/>
                    </a:lnTo>
                    <a:lnTo>
                      <a:pt x="50" y="2360"/>
                    </a:lnTo>
                    <a:lnTo>
                      <a:pt x="46" y="2376"/>
                    </a:lnTo>
                    <a:lnTo>
                      <a:pt x="42" y="2396"/>
                    </a:lnTo>
                    <a:lnTo>
                      <a:pt x="38" y="2414"/>
                    </a:lnTo>
                    <a:lnTo>
                      <a:pt x="38" y="2436"/>
                    </a:lnTo>
                    <a:lnTo>
                      <a:pt x="40" y="2462"/>
                    </a:lnTo>
                    <a:lnTo>
                      <a:pt x="40" y="2490"/>
                    </a:lnTo>
                    <a:lnTo>
                      <a:pt x="40" y="2516"/>
                    </a:lnTo>
                    <a:lnTo>
                      <a:pt x="32" y="2588"/>
                    </a:lnTo>
                    <a:lnTo>
                      <a:pt x="26" y="2646"/>
                    </a:lnTo>
                    <a:lnTo>
                      <a:pt x="14" y="2704"/>
                    </a:lnTo>
                    <a:lnTo>
                      <a:pt x="12" y="2706"/>
                    </a:lnTo>
                    <a:lnTo>
                      <a:pt x="8" y="2712"/>
                    </a:lnTo>
                    <a:lnTo>
                      <a:pt x="4" y="2734"/>
                    </a:lnTo>
                    <a:lnTo>
                      <a:pt x="0" y="2750"/>
                    </a:lnTo>
                    <a:lnTo>
                      <a:pt x="0" y="2774"/>
                    </a:lnTo>
                    <a:lnTo>
                      <a:pt x="2" y="2780"/>
                    </a:lnTo>
                    <a:lnTo>
                      <a:pt x="4" y="2786"/>
                    </a:lnTo>
                    <a:lnTo>
                      <a:pt x="10" y="2796"/>
                    </a:lnTo>
                    <a:lnTo>
                      <a:pt x="20" y="2808"/>
                    </a:lnTo>
                    <a:lnTo>
                      <a:pt x="24" y="2800"/>
                    </a:lnTo>
                    <a:lnTo>
                      <a:pt x="32" y="2826"/>
                    </a:lnTo>
                    <a:lnTo>
                      <a:pt x="34" y="2840"/>
                    </a:lnTo>
                    <a:lnTo>
                      <a:pt x="38" y="2862"/>
                    </a:lnTo>
                    <a:lnTo>
                      <a:pt x="42" y="2884"/>
                    </a:lnTo>
                    <a:lnTo>
                      <a:pt x="46" y="2900"/>
                    </a:lnTo>
                    <a:lnTo>
                      <a:pt x="52" y="2906"/>
                    </a:lnTo>
                    <a:lnTo>
                      <a:pt x="60" y="2912"/>
                    </a:lnTo>
                    <a:lnTo>
                      <a:pt x="84" y="2922"/>
                    </a:lnTo>
                    <a:lnTo>
                      <a:pt x="114" y="2932"/>
                    </a:lnTo>
                    <a:lnTo>
                      <a:pt x="144" y="2940"/>
                    </a:lnTo>
                    <a:lnTo>
                      <a:pt x="156" y="2944"/>
                    </a:lnTo>
                    <a:lnTo>
                      <a:pt x="168" y="2944"/>
                    </a:lnTo>
                    <a:lnTo>
                      <a:pt x="178" y="2944"/>
                    </a:lnTo>
                    <a:lnTo>
                      <a:pt x="188" y="2942"/>
                    </a:lnTo>
                    <a:lnTo>
                      <a:pt x="194" y="2940"/>
                    </a:lnTo>
                    <a:lnTo>
                      <a:pt x="200" y="2936"/>
                    </a:lnTo>
                    <a:lnTo>
                      <a:pt x="204" y="2932"/>
                    </a:lnTo>
                    <a:lnTo>
                      <a:pt x="206" y="2926"/>
                    </a:lnTo>
                    <a:lnTo>
                      <a:pt x="206" y="2922"/>
                    </a:lnTo>
                    <a:lnTo>
                      <a:pt x="206" y="2916"/>
                    </a:lnTo>
                    <a:lnTo>
                      <a:pt x="200" y="2904"/>
                    </a:lnTo>
                    <a:lnTo>
                      <a:pt x="186" y="2886"/>
                    </a:lnTo>
                    <a:lnTo>
                      <a:pt x="184" y="2882"/>
                    </a:lnTo>
                    <a:lnTo>
                      <a:pt x="184" y="2878"/>
                    </a:lnTo>
                    <a:lnTo>
                      <a:pt x="182" y="2868"/>
                    </a:lnTo>
                    <a:lnTo>
                      <a:pt x="178" y="2864"/>
                    </a:lnTo>
                    <a:lnTo>
                      <a:pt x="172" y="2860"/>
                    </a:lnTo>
                    <a:lnTo>
                      <a:pt x="166" y="2854"/>
                    </a:lnTo>
                    <a:lnTo>
                      <a:pt x="166" y="2852"/>
                    </a:lnTo>
                    <a:lnTo>
                      <a:pt x="164" y="2850"/>
                    </a:lnTo>
                    <a:lnTo>
                      <a:pt x="164" y="2838"/>
                    </a:lnTo>
                    <a:lnTo>
                      <a:pt x="158" y="2824"/>
                    </a:lnTo>
                    <a:lnTo>
                      <a:pt x="152" y="2808"/>
                    </a:lnTo>
                    <a:lnTo>
                      <a:pt x="150" y="2792"/>
                    </a:lnTo>
                    <a:lnTo>
                      <a:pt x="148" y="2786"/>
                    </a:lnTo>
                    <a:lnTo>
                      <a:pt x="146" y="2782"/>
                    </a:lnTo>
                    <a:lnTo>
                      <a:pt x="140" y="2776"/>
                    </a:lnTo>
                    <a:lnTo>
                      <a:pt x="140" y="2764"/>
                    </a:lnTo>
                    <a:lnTo>
                      <a:pt x="140" y="2756"/>
                    </a:lnTo>
                    <a:lnTo>
                      <a:pt x="144" y="2752"/>
                    </a:lnTo>
                    <a:lnTo>
                      <a:pt x="148" y="2748"/>
                    </a:lnTo>
                    <a:lnTo>
                      <a:pt x="152" y="2732"/>
                    </a:lnTo>
                    <a:lnTo>
                      <a:pt x="162" y="2656"/>
                    </a:lnTo>
                    <a:lnTo>
                      <a:pt x="180" y="2568"/>
                    </a:lnTo>
                    <a:lnTo>
                      <a:pt x="200" y="2476"/>
                    </a:lnTo>
                    <a:lnTo>
                      <a:pt x="212" y="2422"/>
                    </a:lnTo>
                    <a:lnTo>
                      <a:pt x="224" y="2366"/>
                    </a:lnTo>
                    <a:lnTo>
                      <a:pt x="234" y="2316"/>
                    </a:lnTo>
                    <a:lnTo>
                      <a:pt x="236" y="2294"/>
                    </a:lnTo>
                    <a:lnTo>
                      <a:pt x="238" y="2274"/>
                    </a:lnTo>
                    <a:lnTo>
                      <a:pt x="238" y="2256"/>
                    </a:lnTo>
                    <a:lnTo>
                      <a:pt x="242" y="2242"/>
                    </a:lnTo>
                    <a:lnTo>
                      <a:pt x="250" y="2212"/>
                    </a:lnTo>
                    <a:lnTo>
                      <a:pt x="254" y="2194"/>
                    </a:lnTo>
                    <a:lnTo>
                      <a:pt x="262" y="2176"/>
                    </a:lnTo>
                    <a:lnTo>
                      <a:pt x="272" y="2154"/>
                    </a:lnTo>
                    <a:lnTo>
                      <a:pt x="282" y="2130"/>
                    </a:lnTo>
                    <a:lnTo>
                      <a:pt x="316" y="2014"/>
                    </a:lnTo>
                    <a:lnTo>
                      <a:pt x="332" y="1956"/>
                    </a:lnTo>
                    <a:lnTo>
                      <a:pt x="338" y="1942"/>
                    </a:lnTo>
                    <a:lnTo>
                      <a:pt x="338" y="1940"/>
                    </a:lnTo>
                    <a:lnTo>
                      <a:pt x="338" y="1942"/>
                    </a:lnTo>
                    <a:lnTo>
                      <a:pt x="338" y="1944"/>
                    </a:lnTo>
                    <a:lnTo>
                      <a:pt x="338" y="1954"/>
                    </a:lnTo>
                    <a:lnTo>
                      <a:pt x="338" y="1968"/>
                    </a:lnTo>
                    <a:lnTo>
                      <a:pt x="344" y="2000"/>
                    </a:lnTo>
                    <a:lnTo>
                      <a:pt x="352" y="2036"/>
                    </a:lnTo>
                    <a:lnTo>
                      <a:pt x="344" y="2114"/>
                    </a:lnTo>
                    <a:lnTo>
                      <a:pt x="344" y="2136"/>
                    </a:lnTo>
                    <a:lnTo>
                      <a:pt x="346" y="2160"/>
                    </a:lnTo>
                    <a:lnTo>
                      <a:pt x="350" y="2192"/>
                    </a:lnTo>
                    <a:lnTo>
                      <a:pt x="348" y="2202"/>
                    </a:lnTo>
                    <a:lnTo>
                      <a:pt x="344" y="2218"/>
                    </a:lnTo>
                    <a:lnTo>
                      <a:pt x="336" y="2246"/>
                    </a:lnTo>
                    <a:lnTo>
                      <a:pt x="334" y="2260"/>
                    </a:lnTo>
                    <a:lnTo>
                      <a:pt x="334" y="2280"/>
                    </a:lnTo>
                    <a:lnTo>
                      <a:pt x="326" y="2322"/>
                    </a:lnTo>
                    <a:lnTo>
                      <a:pt x="320" y="2368"/>
                    </a:lnTo>
                    <a:lnTo>
                      <a:pt x="316" y="2408"/>
                    </a:lnTo>
                    <a:lnTo>
                      <a:pt x="314" y="2434"/>
                    </a:lnTo>
                    <a:lnTo>
                      <a:pt x="310" y="2468"/>
                    </a:lnTo>
                    <a:lnTo>
                      <a:pt x="294" y="2584"/>
                    </a:lnTo>
                    <a:lnTo>
                      <a:pt x="290" y="2592"/>
                    </a:lnTo>
                    <a:lnTo>
                      <a:pt x="286" y="2602"/>
                    </a:lnTo>
                    <a:lnTo>
                      <a:pt x="280" y="2616"/>
                    </a:lnTo>
                    <a:lnTo>
                      <a:pt x="276" y="2630"/>
                    </a:lnTo>
                    <a:lnTo>
                      <a:pt x="272" y="2652"/>
                    </a:lnTo>
                    <a:lnTo>
                      <a:pt x="272" y="2660"/>
                    </a:lnTo>
                    <a:lnTo>
                      <a:pt x="260" y="2680"/>
                    </a:lnTo>
                    <a:lnTo>
                      <a:pt x="254" y="2682"/>
                    </a:lnTo>
                    <a:lnTo>
                      <a:pt x="248" y="2698"/>
                    </a:lnTo>
                    <a:lnTo>
                      <a:pt x="264" y="2722"/>
                    </a:lnTo>
                    <a:lnTo>
                      <a:pt x="272" y="2730"/>
                    </a:lnTo>
                    <a:lnTo>
                      <a:pt x="284" y="2738"/>
                    </a:lnTo>
                    <a:lnTo>
                      <a:pt x="298" y="2748"/>
                    </a:lnTo>
                    <a:lnTo>
                      <a:pt x="310" y="2738"/>
                    </a:lnTo>
                    <a:lnTo>
                      <a:pt x="312" y="2742"/>
                    </a:lnTo>
                    <a:lnTo>
                      <a:pt x="316" y="2746"/>
                    </a:lnTo>
                    <a:lnTo>
                      <a:pt x="320" y="2752"/>
                    </a:lnTo>
                    <a:lnTo>
                      <a:pt x="328" y="2764"/>
                    </a:lnTo>
                    <a:lnTo>
                      <a:pt x="340" y="2784"/>
                    </a:lnTo>
                    <a:lnTo>
                      <a:pt x="354" y="2820"/>
                    </a:lnTo>
                    <a:lnTo>
                      <a:pt x="360" y="2828"/>
                    </a:lnTo>
                    <a:lnTo>
                      <a:pt x="368" y="2840"/>
                    </a:lnTo>
                    <a:lnTo>
                      <a:pt x="386" y="2862"/>
                    </a:lnTo>
                    <a:lnTo>
                      <a:pt x="392" y="2864"/>
                    </a:lnTo>
                    <a:lnTo>
                      <a:pt x="398" y="2868"/>
                    </a:lnTo>
                    <a:lnTo>
                      <a:pt x="414" y="2872"/>
                    </a:lnTo>
                    <a:lnTo>
                      <a:pt x="448" y="2878"/>
                    </a:lnTo>
                    <a:lnTo>
                      <a:pt x="462" y="2880"/>
                    </a:lnTo>
                    <a:lnTo>
                      <a:pt x="478" y="2880"/>
                    </a:lnTo>
                    <a:lnTo>
                      <a:pt x="498" y="2878"/>
                    </a:lnTo>
                    <a:lnTo>
                      <a:pt x="500" y="2876"/>
                    </a:lnTo>
                    <a:lnTo>
                      <a:pt x="500" y="2872"/>
                    </a:lnTo>
                    <a:lnTo>
                      <a:pt x="500" y="2864"/>
                    </a:lnTo>
                    <a:lnTo>
                      <a:pt x="498" y="2856"/>
                    </a:lnTo>
                    <a:lnTo>
                      <a:pt x="494" y="2848"/>
                    </a:lnTo>
                    <a:lnTo>
                      <a:pt x="486" y="2840"/>
                    </a:lnTo>
                    <a:lnTo>
                      <a:pt x="478" y="2832"/>
                    </a:lnTo>
                    <a:lnTo>
                      <a:pt x="466" y="2824"/>
                    </a:lnTo>
                    <a:lnTo>
                      <a:pt x="452" y="2818"/>
                    </a:lnTo>
                    <a:lnTo>
                      <a:pt x="436" y="2810"/>
                    </a:lnTo>
                    <a:lnTo>
                      <a:pt x="438" y="2786"/>
                    </a:lnTo>
                    <a:lnTo>
                      <a:pt x="438" y="2780"/>
                    </a:lnTo>
                    <a:lnTo>
                      <a:pt x="436" y="2776"/>
                    </a:lnTo>
                    <a:lnTo>
                      <a:pt x="432" y="2770"/>
                    </a:lnTo>
                    <a:lnTo>
                      <a:pt x="432" y="2766"/>
                    </a:lnTo>
                    <a:lnTo>
                      <a:pt x="432" y="2758"/>
                    </a:lnTo>
                    <a:lnTo>
                      <a:pt x="434" y="2744"/>
                    </a:lnTo>
                    <a:lnTo>
                      <a:pt x="434" y="2732"/>
                    </a:lnTo>
                    <a:lnTo>
                      <a:pt x="432" y="2720"/>
                    </a:lnTo>
                    <a:lnTo>
                      <a:pt x="432" y="2712"/>
                    </a:lnTo>
                    <a:lnTo>
                      <a:pt x="432" y="2706"/>
                    </a:lnTo>
                    <a:lnTo>
                      <a:pt x="434" y="2700"/>
                    </a:lnTo>
                    <a:lnTo>
                      <a:pt x="438" y="2686"/>
                    </a:lnTo>
                    <a:lnTo>
                      <a:pt x="440" y="2672"/>
                    </a:lnTo>
                    <a:lnTo>
                      <a:pt x="440" y="2656"/>
                    </a:lnTo>
                    <a:lnTo>
                      <a:pt x="440" y="2638"/>
                    </a:lnTo>
                    <a:lnTo>
                      <a:pt x="442" y="2614"/>
                    </a:lnTo>
                    <a:lnTo>
                      <a:pt x="454" y="2542"/>
                    </a:lnTo>
                    <a:lnTo>
                      <a:pt x="460" y="2496"/>
                    </a:lnTo>
                    <a:lnTo>
                      <a:pt x="470" y="2456"/>
                    </a:lnTo>
                    <a:lnTo>
                      <a:pt x="478" y="2418"/>
                    </a:lnTo>
                    <a:lnTo>
                      <a:pt x="484" y="2380"/>
                    </a:lnTo>
                    <a:lnTo>
                      <a:pt x="490" y="2328"/>
                    </a:lnTo>
                    <a:lnTo>
                      <a:pt x="492" y="2302"/>
                    </a:lnTo>
                    <a:lnTo>
                      <a:pt x="494" y="2282"/>
                    </a:lnTo>
                    <a:lnTo>
                      <a:pt x="504" y="2236"/>
                    </a:lnTo>
                    <a:lnTo>
                      <a:pt x="504" y="2228"/>
                    </a:lnTo>
                    <a:lnTo>
                      <a:pt x="504" y="2218"/>
                    </a:lnTo>
                    <a:lnTo>
                      <a:pt x="504" y="2202"/>
                    </a:lnTo>
                    <a:lnTo>
                      <a:pt x="504" y="2180"/>
                    </a:lnTo>
                    <a:lnTo>
                      <a:pt x="508" y="2154"/>
                    </a:lnTo>
                    <a:lnTo>
                      <a:pt x="514" y="2126"/>
                    </a:lnTo>
                    <a:lnTo>
                      <a:pt x="526" y="2082"/>
                    </a:lnTo>
                    <a:lnTo>
                      <a:pt x="544" y="1970"/>
                    </a:lnTo>
                    <a:lnTo>
                      <a:pt x="556" y="1916"/>
                    </a:lnTo>
                    <a:lnTo>
                      <a:pt x="562" y="1878"/>
                    </a:lnTo>
                    <a:lnTo>
                      <a:pt x="566" y="1832"/>
                    </a:lnTo>
                    <a:lnTo>
                      <a:pt x="570" y="1764"/>
                    </a:lnTo>
                    <a:lnTo>
                      <a:pt x="572" y="1758"/>
                    </a:lnTo>
                    <a:lnTo>
                      <a:pt x="568" y="1748"/>
                    </a:lnTo>
                    <a:lnTo>
                      <a:pt x="568" y="1740"/>
                    </a:lnTo>
                    <a:lnTo>
                      <a:pt x="568" y="1736"/>
                    </a:lnTo>
                    <a:lnTo>
                      <a:pt x="570" y="1724"/>
                    </a:lnTo>
                    <a:lnTo>
                      <a:pt x="570" y="1702"/>
                    </a:lnTo>
                    <a:lnTo>
                      <a:pt x="568" y="1660"/>
                    </a:lnTo>
                    <a:lnTo>
                      <a:pt x="568" y="1638"/>
                    </a:lnTo>
                    <a:lnTo>
                      <a:pt x="570" y="1626"/>
                    </a:lnTo>
                    <a:lnTo>
                      <a:pt x="572" y="1616"/>
                    </a:lnTo>
                    <a:lnTo>
                      <a:pt x="572" y="1602"/>
                    </a:lnTo>
                    <a:lnTo>
                      <a:pt x="568" y="1562"/>
                    </a:lnTo>
                    <a:lnTo>
                      <a:pt x="566" y="1540"/>
                    </a:lnTo>
                    <a:lnTo>
                      <a:pt x="572" y="1536"/>
                    </a:lnTo>
                    <a:lnTo>
                      <a:pt x="576" y="1528"/>
                    </a:lnTo>
                    <a:lnTo>
                      <a:pt x="580" y="1510"/>
                    </a:lnTo>
                    <a:lnTo>
                      <a:pt x="582" y="1496"/>
                    </a:lnTo>
                    <a:lnTo>
                      <a:pt x="582" y="1488"/>
                    </a:lnTo>
                    <a:lnTo>
                      <a:pt x="610" y="1484"/>
                    </a:lnTo>
                    <a:lnTo>
                      <a:pt x="616" y="1482"/>
                    </a:lnTo>
                    <a:lnTo>
                      <a:pt x="620" y="1476"/>
                    </a:lnTo>
                    <a:lnTo>
                      <a:pt x="624" y="1470"/>
                    </a:lnTo>
                    <a:lnTo>
                      <a:pt x="662" y="1468"/>
                    </a:lnTo>
                    <a:lnTo>
                      <a:pt x="720" y="1468"/>
                    </a:lnTo>
                    <a:lnTo>
                      <a:pt x="744" y="1468"/>
                    </a:lnTo>
                    <a:lnTo>
                      <a:pt x="774" y="1466"/>
                    </a:lnTo>
                    <a:lnTo>
                      <a:pt x="810" y="1462"/>
                    </a:lnTo>
                    <a:lnTo>
                      <a:pt x="828" y="1458"/>
                    </a:lnTo>
                    <a:lnTo>
                      <a:pt x="846" y="1452"/>
                    </a:lnTo>
                    <a:lnTo>
                      <a:pt x="854" y="1448"/>
                    </a:lnTo>
                    <a:lnTo>
                      <a:pt x="860" y="1442"/>
                    </a:lnTo>
                    <a:lnTo>
                      <a:pt x="866" y="1438"/>
                    </a:lnTo>
                    <a:lnTo>
                      <a:pt x="870" y="1430"/>
                    </a:lnTo>
                    <a:lnTo>
                      <a:pt x="876" y="1418"/>
                    </a:lnTo>
                    <a:lnTo>
                      <a:pt x="880" y="1404"/>
                    </a:lnTo>
                    <a:lnTo>
                      <a:pt x="880" y="1390"/>
                    </a:lnTo>
                    <a:lnTo>
                      <a:pt x="880" y="1380"/>
                    </a:lnTo>
                    <a:lnTo>
                      <a:pt x="878" y="1370"/>
                    </a:lnTo>
                    <a:close/>
                    <a:moveTo>
                      <a:pt x="192" y="1304"/>
                    </a:moveTo>
                    <a:lnTo>
                      <a:pt x="192" y="1304"/>
                    </a:lnTo>
                    <a:lnTo>
                      <a:pt x="180" y="1304"/>
                    </a:lnTo>
                    <a:lnTo>
                      <a:pt x="176" y="1302"/>
                    </a:lnTo>
                    <a:lnTo>
                      <a:pt x="174" y="1300"/>
                    </a:lnTo>
                    <a:lnTo>
                      <a:pt x="170" y="1294"/>
                    </a:lnTo>
                    <a:lnTo>
                      <a:pt x="168" y="1292"/>
                    </a:lnTo>
                    <a:lnTo>
                      <a:pt x="160" y="1286"/>
                    </a:lnTo>
                    <a:lnTo>
                      <a:pt x="158" y="1280"/>
                    </a:lnTo>
                    <a:lnTo>
                      <a:pt x="156" y="1276"/>
                    </a:lnTo>
                    <a:lnTo>
                      <a:pt x="152" y="1274"/>
                    </a:lnTo>
                    <a:lnTo>
                      <a:pt x="154" y="1270"/>
                    </a:lnTo>
                    <a:lnTo>
                      <a:pt x="154" y="1266"/>
                    </a:lnTo>
                    <a:lnTo>
                      <a:pt x="152" y="1260"/>
                    </a:lnTo>
                    <a:lnTo>
                      <a:pt x="146" y="1246"/>
                    </a:lnTo>
                    <a:lnTo>
                      <a:pt x="150" y="1224"/>
                    </a:lnTo>
                    <a:lnTo>
                      <a:pt x="160" y="1214"/>
                    </a:lnTo>
                    <a:lnTo>
                      <a:pt x="170" y="1204"/>
                    </a:lnTo>
                    <a:lnTo>
                      <a:pt x="172" y="1200"/>
                    </a:lnTo>
                    <a:lnTo>
                      <a:pt x="174" y="1194"/>
                    </a:lnTo>
                    <a:lnTo>
                      <a:pt x="186" y="1212"/>
                    </a:lnTo>
                    <a:lnTo>
                      <a:pt x="196" y="1228"/>
                    </a:lnTo>
                    <a:lnTo>
                      <a:pt x="202" y="1242"/>
                    </a:lnTo>
                    <a:lnTo>
                      <a:pt x="206" y="1264"/>
                    </a:lnTo>
                    <a:lnTo>
                      <a:pt x="208" y="1274"/>
                    </a:lnTo>
                    <a:lnTo>
                      <a:pt x="208" y="1288"/>
                    </a:lnTo>
                    <a:lnTo>
                      <a:pt x="208" y="1308"/>
                    </a:lnTo>
                    <a:lnTo>
                      <a:pt x="210" y="1312"/>
                    </a:lnTo>
                    <a:lnTo>
                      <a:pt x="204" y="1308"/>
                    </a:lnTo>
                    <a:lnTo>
                      <a:pt x="192" y="130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3" name="Freeform 54"/>
              <p:cNvSpPr>
                <a:spLocks/>
              </p:cNvSpPr>
              <p:nvPr/>
            </p:nvSpPr>
            <p:spPr bwMode="auto">
              <a:xfrm>
                <a:off x="2090737" y="-1489075"/>
                <a:ext cx="368300" cy="454025"/>
              </a:xfrm>
              <a:custGeom>
                <a:avLst/>
                <a:gdLst>
                  <a:gd name="T0" fmla="*/ 2147483647 w 232"/>
                  <a:gd name="T1" fmla="*/ 0 h 286"/>
                  <a:gd name="T2" fmla="*/ 2147483647 w 232"/>
                  <a:gd name="T3" fmla="*/ 2147483647 h 286"/>
                  <a:gd name="T4" fmla="*/ 2147483647 w 232"/>
                  <a:gd name="T5" fmla="*/ 2147483647 h 286"/>
                  <a:gd name="T6" fmla="*/ 2147483647 w 232"/>
                  <a:gd name="T7" fmla="*/ 2147483647 h 286"/>
                  <a:gd name="T8" fmla="*/ 2147483647 w 232"/>
                  <a:gd name="T9" fmla="*/ 2147483647 h 286"/>
                  <a:gd name="T10" fmla="*/ 2147483647 w 232"/>
                  <a:gd name="T11" fmla="*/ 2147483647 h 286"/>
                  <a:gd name="T12" fmla="*/ 2147483647 w 232"/>
                  <a:gd name="T13" fmla="*/ 2147483647 h 286"/>
                  <a:gd name="T14" fmla="*/ 2147483647 w 232"/>
                  <a:gd name="T15" fmla="*/ 2147483647 h 286"/>
                  <a:gd name="T16" fmla="*/ 2147483647 w 232"/>
                  <a:gd name="T17" fmla="*/ 2147483647 h 286"/>
                  <a:gd name="T18" fmla="*/ 2147483647 w 232"/>
                  <a:gd name="T19" fmla="*/ 2147483647 h 286"/>
                  <a:gd name="T20" fmla="*/ 2147483647 w 232"/>
                  <a:gd name="T21" fmla="*/ 2147483647 h 286"/>
                  <a:gd name="T22" fmla="*/ 2147483647 w 232"/>
                  <a:gd name="T23" fmla="*/ 2147483647 h 286"/>
                  <a:gd name="T24" fmla="*/ 2147483647 w 232"/>
                  <a:gd name="T25" fmla="*/ 2147483647 h 286"/>
                  <a:gd name="T26" fmla="*/ 2147483647 w 232"/>
                  <a:gd name="T27" fmla="*/ 2147483647 h 286"/>
                  <a:gd name="T28" fmla="*/ 2147483647 w 232"/>
                  <a:gd name="T29" fmla="*/ 2147483647 h 286"/>
                  <a:gd name="T30" fmla="*/ 2147483647 w 232"/>
                  <a:gd name="T31" fmla="*/ 2147483647 h 286"/>
                  <a:gd name="T32" fmla="*/ 2147483647 w 232"/>
                  <a:gd name="T33" fmla="*/ 2147483647 h 286"/>
                  <a:gd name="T34" fmla="*/ 2147483647 w 232"/>
                  <a:gd name="T35" fmla="*/ 2147483647 h 286"/>
                  <a:gd name="T36" fmla="*/ 2147483647 w 232"/>
                  <a:gd name="T37" fmla="*/ 2147483647 h 286"/>
                  <a:gd name="T38" fmla="*/ 2147483647 w 232"/>
                  <a:gd name="T39" fmla="*/ 2147483647 h 286"/>
                  <a:gd name="T40" fmla="*/ 2147483647 w 232"/>
                  <a:gd name="T41" fmla="*/ 2147483647 h 286"/>
                  <a:gd name="T42" fmla="*/ 2147483647 w 232"/>
                  <a:gd name="T43" fmla="*/ 2147483647 h 286"/>
                  <a:gd name="T44" fmla="*/ 2147483647 w 232"/>
                  <a:gd name="T45" fmla="*/ 2147483647 h 286"/>
                  <a:gd name="T46" fmla="*/ 2147483647 w 232"/>
                  <a:gd name="T47" fmla="*/ 2147483647 h 286"/>
                  <a:gd name="T48" fmla="*/ 2147483647 w 232"/>
                  <a:gd name="T49" fmla="*/ 2147483647 h 286"/>
                  <a:gd name="T50" fmla="*/ 2147483647 w 232"/>
                  <a:gd name="T51" fmla="*/ 2147483647 h 286"/>
                  <a:gd name="T52" fmla="*/ 2147483647 w 232"/>
                  <a:gd name="T53" fmla="*/ 2147483647 h 286"/>
                  <a:gd name="T54" fmla="*/ 2147483647 w 232"/>
                  <a:gd name="T55" fmla="*/ 2147483647 h 286"/>
                  <a:gd name="T56" fmla="*/ 2147483647 w 232"/>
                  <a:gd name="T57" fmla="*/ 2147483647 h 286"/>
                  <a:gd name="T58" fmla="*/ 2147483647 w 232"/>
                  <a:gd name="T59" fmla="*/ 2147483647 h 286"/>
                  <a:gd name="T60" fmla="*/ 2147483647 w 232"/>
                  <a:gd name="T61" fmla="*/ 2147483647 h 286"/>
                  <a:gd name="T62" fmla="*/ 2147483647 w 232"/>
                  <a:gd name="T63" fmla="*/ 2147483647 h 286"/>
                  <a:gd name="T64" fmla="*/ 2147483647 w 232"/>
                  <a:gd name="T65" fmla="*/ 2147483647 h 286"/>
                  <a:gd name="T66" fmla="*/ 2147483647 w 232"/>
                  <a:gd name="T67" fmla="*/ 2147483647 h 286"/>
                  <a:gd name="T68" fmla="*/ 0 w 232"/>
                  <a:gd name="T69" fmla="*/ 2147483647 h 2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232"/>
                  <a:gd name="T106" fmla="*/ 0 h 286"/>
                  <a:gd name="T107" fmla="*/ 232 w 232"/>
                  <a:gd name="T108" fmla="*/ 286 h 28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232" h="286">
                    <a:moveTo>
                      <a:pt x="32" y="0"/>
                    </a:moveTo>
                    <a:lnTo>
                      <a:pt x="32" y="0"/>
                    </a:lnTo>
                    <a:lnTo>
                      <a:pt x="90" y="50"/>
                    </a:lnTo>
                    <a:lnTo>
                      <a:pt x="134" y="86"/>
                    </a:lnTo>
                    <a:lnTo>
                      <a:pt x="154" y="100"/>
                    </a:lnTo>
                    <a:lnTo>
                      <a:pt x="166" y="108"/>
                    </a:lnTo>
                    <a:lnTo>
                      <a:pt x="190" y="86"/>
                    </a:lnTo>
                    <a:lnTo>
                      <a:pt x="206" y="68"/>
                    </a:lnTo>
                    <a:lnTo>
                      <a:pt x="216" y="58"/>
                    </a:lnTo>
                    <a:lnTo>
                      <a:pt x="218" y="58"/>
                    </a:lnTo>
                    <a:lnTo>
                      <a:pt x="220" y="60"/>
                    </a:lnTo>
                    <a:lnTo>
                      <a:pt x="222" y="66"/>
                    </a:lnTo>
                    <a:lnTo>
                      <a:pt x="222" y="82"/>
                    </a:lnTo>
                    <a:lnTo>
                      <a:pt x="220" y="108"/>
                    </a:lnTo>
                    <a:lnTo>
                      <a:pt x="218" y="138"/>
                    </a:lnTo>
                    <a:lnTo>
                      <a:pt x="208" y="136"/>
                    </a:lnTo>
                    <a:lnTo>
                      <a:pt x="214" y="172"/>
                    </a:lnTo>
                    <a:lnTo>
                      <a:pt x="222" y="194"/>
                    </a:lnTo>
                    <a:lnTo>
                      <a:pt x="226" y="218"/>
                    </a:lnTo>
                    <a:lnTo>
                      <a:pt x="230" y="248"/>
                    </a:lnTo>
                    <a:lnTo>
                      <a:pt x="232" y="286"/>
                    </a:lnTo>
                    <a:lnTo>
                      <a:pt x="222" y="230"/>
                    </a:lnTo>
                    <a:lnTo>
                      <a:pt x="212" y="188"/>
                    </a:lnTo>
                    <a:lnTo>
                      <a:pt x="206" y="170"/>
                    </a:lnTo>
                    <a:lnTo>
                      <a:pt x="198" y="160"/>
                    </a:lnTo>
                    <a:lnTo>
                      <a:pt x="198" y="126"/>
                    </a:lnTo>
                    <a:lnTo>
                      <a:pt x="188" y="120"/>
                    </a:lnTo>
                    <a:lnTo>
                      <a:pt x="178" y="114"/>
                    </a:lnTo>
                    <a:lnTo>
                      <a:pt x="168" y="112"/>
                    </a:lnTo>
                    <a:lnTo>
                      <a:pt x="164" y="112"/>
                    </a:lnTo>
                    <a:lnTo>
                      <a:pt x="160" y="114"/>
                    </a:lnTo>
                    <a:lnTo>
                      <a:pt x="148" y="122"/>
                    </a:lnTo>
                    <a:lnTo>
                      <a:pt x="138" y="132"/>
                    </a:lnTo>
                    <a:lnTo>
                      <a:pt x="126" y="142"/>
                    </a:lnTo>
                    <a:lnTo>
                      <a:pt x="112" y="154"/>
                    </a:lnTo>
                    <a:lnTo>
                      <a:pt x="122" y="148"/>
                    </a:lnTo>
                    <a:lnTo>
                      <a:pt x="138" y="140"/>
                    </a:lnTo>
                    <a:lnTo>
                      <a:pt x="144" y="138"/>
                    </a:lnTo>
                    <a:lnTo>
                      <a:pt x="146" y="136"/>
                    </a:lnTo>
                    <a:lnTo>
                      <a:pt x="170" y="158"/>
                    </a:lnTo>
                    <a:lnTo>
                      <a:pt x="168" y="162"/>
                    </a:lnTo>
                    <a:lnTo>
                      <a:pt x="164" y="170"/>
                    </a:lnTo>
                    <a:lnTo>
                      <a:pt x="162" y="182"/>
                    </a:lnTo>
                    <a:lnTo>
                      <a:pt x="158" y="196"/>
                    </a:lnTo>
                    <a:lnTo>
                      <a:pt x="158" y="218"/>
                    </a:lnTo>
                    <a:lnTo>
                      <a:pt x="158" y="244"/>
                    </a:lnTo>
                    <a:lnTo>
                      <a:pt x="162" y="276"/>
                    </a:lnTo>
                    <a:lnTo>
                      <a:pt x="134" y="216"/>
                    </a:lnTo>
                    <a:lnTo>
                      <a:pt x="112" y="172"/>
                    </a:lnTo>
                    <a:lnTo>
                      <a:pt x="102" y="156"/>
                    </a:lnTo>
                    <a:lnTo>
                      <a:pt x="96" y="146"/>
                    </a:lnTo>
                    <a:lnTo>
                      <a:pt x="52" y="98"/>
                    </a:lnTo>
                    <a:lnTo>
                      <a:pt x="28" y="72"/>
                    </a:lnTo>
                    <a:lnTo>
                      <a:pt x="16" y="56"/>
                    </a:lnTo>
                    <a:lnTo>
                      <a:pt x="12" y="50"/>
                    </a:lnTo>
                    <a:lnTo>
                      <a:pt x="8" y="40"/>
                    </a:lnTo>
                    <a:lnTo>
                      <a:pt x="0" y="30"/>
                    </a:lnTo>
                    <a:lnTo>
                      <a:pt x="3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4" name="Freeform 55"/>
              <p:cNvSpPr>
                <a:spLocks/>
              </p:cNvSpPr>
              <p:nvPr/>
            </p:nvSpPr>
            <p:spPr bwMode="auto">
              <a:xfrm>
                <a:off x="2312914" y="-1309961"/>
                <a:ext cx="145304" cy="417628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32" y="46"/>
                  </a:cxn>
                  <a:cxn ang="0">
                    <a:pos x="32" y="46"/>
                  </a:cxn>
                  <a:cxn ang="0">
                    <a:pos x="28" y="58"/>
                  </a:cxn>
                  <a:cxn ang="0">
                    <a:pos x="20" y="86"/>
                  </a:cxn>
                  <a:cxn ang="0">
                    <a:pos x="18" y="104"/>
                  </a:cxn>
                  <a:cxn ang="0">
                    <a:pos x="18" y="124"/>
                  </a:cxn>
                  <a:cxn ang="0">
                    <a:pos x="20" y="144"/>
                  </a:cxn>
                  <a:cxn ang="0">
                    <a:pos x="24" y="164"/>
                  </a:cxn>
                  <a:cxn ang="0">
                    <a:pos x="74" y="266"/>
                  </a:cxn>
                  <a:cxn ang="0">
                    <a:pos x="94" y="174"/>
                  </a:cxn>
                  <a:cxn ang="0">
                    <a:pos x="60" y="48"/>
                  </a:cxn>
                  <a:cxn ang="0">
                    <a:pos x="60" y="14"/>
                  </a:cxn>
                  <a:cxn ang="0">
                    <a:pos x="60" y="14"/>
                  </a:cxn>
                  <a:cxn ang="0">
                    <a:pos x="56" y="10"/>
                  </a:cxn>
                  <a:cxn ang="0">
                    <a:pos x="50" y="6"/>
                  </a:cxn>
                  <a:cxn ang="0">
                    <a:pos x="42" y="2"/>
                  </a:cxn>
                  <a:cxn ang="0">
                    <a:pos x="32" y="0"/>
                  </a:cxn>
                  <a:cxn ang="0">
                    <a:pos x="22" y="0"/>
                  </a:cxn>
                  <a:cxn ang="0">
                    <a:pos x="12" y="6"/>
                  </a:cxn>
                  <a:cxn ang="0">
                    <a:pos x="0" y="16"/>
                  </a:cxn>
                  <a:cxn ang="0">
                    <a:pos x="0" y="16"/>
                  </a:cxn>
                </a:cxnLst>
                <a:rect l="0" t="0" r="r" b="b"/>
                <a:pathLst>
                  <a:path w="94" h="266">
                    <a:moveTo>
                      <a:pt x="0" y="16"/>
                    </a:moveTo>
                    <a:lnTo>
                      <a:pt x="32" y="46"/>
                    </a:lnTo>
                    <a:lnTo>
                      <a:pt x="32" y="46"/>
                    </a:lnTo>
                    <a:lnTo>
                      <a:pt x="28" y="58"/>
                    </a:lnTo>
                    <a:lnTo>
                      <a:pt x="20" y="86"/>
                    </a:lnTo>
                    <a:lnTo>
                      <a:pt x="18" y="104"/>
                    </a:lnTo>
                    <a:lnTo>
                      <a:pt x="18" y="124"/>
                    </a:lnTo>
                    <a:lnTo>
                      <a:pt x="20" y="144"/>
                    </a:lnTo>
                    <a:lnTo>
                      <a:pt x="24" y="164"/>
                    </a:lnTo>
                    <a:lnTo>
                      <a:pt x="74" y="266"/>
                    </a:lnTo>
                    <a:lnTo>
                      <a:pt x="94" y="174"/>
                    </a:lnTo>
                    <a:lnTo>
                      <a:pt x="60" y="48"/>
                    </a:lnTo>
                    <a:lnTo>
                      <a:pt x="60" y="14"/>
                    </a:lnTo>
                    <a:lnTo>
                      <a:pt x="60" y="14"/>
                    </a:lnTo>
                    <a:lnTo>
                      <a:pt x="56" y="10"/>
                    </a:lnTo>
                    <a:lnTo>
                      <a:pt x="50" y="6"/>
                    </a:lnTo>
                    <a:lnTo>
                      <a:pt x="42" y="2"/>
                    </a:lnTo>
                    <a:lnTo>
                      <a:pt x="32" y="0"/>
                    </a:lnTo>
                    <a:lnTo>
                      <a:pt x="22" y="0"/>
                    </a:lnTo>
                    <a:lnTo>
                      <a:pt x="12" y="6"/>
                    </a:lnTo>
                    <a:lnTo>
                      <a:pt x="0" y="16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solidFill>
                  <a:schemeClr val="accent1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noProof="1">
                  <a:solidFill>
                    <a:srgbClr val="FFFFFF"/>
                  </a:solidFill>
                  <a:latin typeface="Arial Narrow" pitchFamily="34" charset="0"/>
                  <a:ea typeface="ＭＳ Ｐゴシック" charset="-128"/>
                </a:endParaRPr>
              </a:p>
            </p:txBody>
          </p:sp>
        </p:grpSp>
        <p:sp>
          <p:nvSpPr>
            <p:cNvPr id="11" name="Ellipse 172"/>
            <p:cNvSpPr/>
            <p:nvPr/>
          </p:nvSpPr>
          <p:spPr bwMode="auto">
            <a:xfrm flipH="1">
              <a:off x="7506686" y="5922884"/>
              <a:ext cx="1387777" cy="249316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788229" y="4271554"/>
            <a:ext cx="4428308" cy="9541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Learn about the new Microsoft office 365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" y="221416"/>
            <a:ext cx="546403" cy="53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8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3037930" y="3027228"/>
            <a:ext cx="1524000" cy="33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sz="16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Down Arrow Callout 6"/>
          <p:cNvSpPr>
            <a:spLocks noChangeArrowheads="1"/>
          </p:cNvSpPr>
          <p:nvPr/>
        </p:nvSpPr>
        <p:spPr bwMode="auto">
          <a:xfrm rot="10800000">
            <a:off x="3799930" y="4007533"/>
            <a:ext cx="3317966" cy="2850466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-109" charset="0"/>
              <a:ea typeface="ＭＳ Ｐゴシック" pitchFamily="-109" charset="-128"/>
            </a:endParaRPr>
          </a:p>
        </p:txBody>
      </p: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3442879" y="1074635"/>
            <a:ext cx="4086090" cy="2919078"/>
            <a:chOff x="5099247" y="2689622"/>
            <a:chExt cx="1228888" cy="1196576"/>
          </a:xfrm>
        </p:grpSpPr>
        <p:grpSp>
          <p:nvGrpSpPr>
            <p:cNvPr id="12" name="Group 30"/>
            <p:cNvGrpSpPr>
              <a:grpSpLocks/>
            </p:cNvGrpSpPr>
            <p:nvPr/>
          </p:nvGrpSpPr>
          <p:grpSpPr bwMode="auto">
            <a:xfrm>
              <a:off x="5162550" y="2689622"/>
              <a:ext cx="1102282" cy="1196576"/>
              <a:chOff x="5417395" y="3217862"/>
              <a:chExt cx="3349625" cy="3640138"/>
            </a:xfrm>
          </p:grpSpPr>
          <p:sp>
            <p:nvSpPr>
              <p:cNvPr id="14" name="Ellipse 98"/>
              <p:cNvSpPr/>
              <p:nvPr/>
            </p:nvSpPr>
            <p:spPr bwMode="auto">
              <a:xfrm>
                <a:off x="5708334" y="6339588"/>
                <a:ext cx="2963670" cy="518412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FFFFF">
                      <a:alpha val="0"/>
                    </a:srgbClr>
                  </a:gs>
                  <a:gs pos="0">
                    <a:srgbClr val="E6E6E6">
                      <a:lumMod val="10000"/>
                      <a:alpha val="76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  <a:latin typeface="Calibri" pitchFamily="-109" charset="0"/>
                  <a:ea typeface="ＭＳ Ｐゴシック" pitchFamily="-109" charset="-128"/>
                </a:endParaRPr>
              </a:p>
            </p:txBody>
          </p:sp>
          <p:sp>
            <p:nvSpPr>
              <p:cNvPr id="15" name="Oval 14"/>
              <p:cNvSpPr>
                <a:spLocks noChangeArrowheads="1"/>
              </p:cNvSpPr>
              <p:nvPr/>
            </p:nvSpPr>
            <p:spPr bwMode="auto">
              <a:xfrm>
                <a:off x="5417395" y="3217862"/>
                <a:ext cx="3349625" cy="3351470"/>
              </a:xfrm>
              <a:prstGeom prst="ellipse">
                <a:avLst/>
              </a:prstGeom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  <a:effectLst>
                <a:outerShdw blurRad="635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rgbClr val="FFFFFF"/>
                  </a:solidFill>
                  <a:latin typeface="Calibri" pitchFamily="-109" charset="0"/>
                  <a:ea typeface="ＭＳ Ｐゴシック" pitchFamily="-109" charset="-128"/>
                </a:endParaRPr>
              </a:p>
            </p:txBody>
          </p:sp>
          <p:sp>
            <p:nvSpPr>
              <p:cNvPr id="17" name="Ellipse 45"/>
              <p:cNvSpPr>
                <a:spLocks noChangeArrowheads="1"/>
              </p:cNvSpPr>
              <p:nvPr/>
            </p:nvSpPr>
            <p:spPr bwMode="auto">
              <a:xfrm rot="21374326" flipH="1">
                <a:off x="5769184" y="3238311"/>
                <a:ext cx="2742413" cy="2244215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 w="9525">
                <a:noFill/>
                <a:round/>
                <a:headEnd/>
                <a:tailEnd/>
              </a:ln>
              <a:effectLst>
                <a:softEdge rad="50800"/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en-US" u="sng" dirty="0">
                  <a:solidFill>
                    <a:srgbClr val="FFFFFF"/>
                  </a:solidFill>
                  <a:latin typeface="Calibri" pitchFamily="-109" charset="0"/>
                  <a:ea typeface="ＭＳ Ｐゴシック" pitchFamily="-109" charset="-128"/>
                </a:endParaRPr>
              </a:p>
            </p:txBody>
          </p:sp>
        </p:grpSp>
        <p:sp>
          <p:nvSpPr>
            <p:cNvPr id="13" name="TextBox 31"/>
            <p:cNvSpPr txBox="1">
              <a:spLocks noChangeArrowheads="1"/>
            </p:cNvSpPr>
            <p:nvPr/>
          </p:nvSpPr>
          <p:spPr bwMode="auto">
            <a:xfrm>
              <a:off x="5099247" y="3574162"/>
              <a:ext cx="1228888" cy="290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dirty="0">
                  <a:latin typeface="Calibri" pitchFamily="34" charset="0"/>
                </a:rPr>
                <a:t>What is </a:t>
              </a:r>
              <a:r>
                <a:rPr lang="en-US" sz="4000" b="1" dirty="0" smtClean="0">
                  <a:latin typeface="Calibri" pitchFamily="34" charset="0"/>
                </a:rPr>
                <a:t>office 365</a:t>
              </a:r>
              <a:endParaRPr lang="en-US" sz="4000" b="1" dirty="0">
                <a:latin typeface="Calibri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799929" y="5527937"/>
            <a:ext cx="2926079" cy="15696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IN" sz="1600" b="1" dirty="0">
                <a:solidFill>
                  <a:schemeClr val="bg1"/>
                </a:solidFill>
              </a:rPr>
              <a:t>Word, excel, PowerPoint, Outlook, OneNote, OneDrive─ and on your PC, Publisher and Access. Everything you need for home, school, and work.</a:t>
            </a:r>
            <a:endParaRPr lang="ur-IN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9929" y="4931038"/>
            <a:ext cx="3317967" cy="10156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IN" sz="2000" b="1" dirty="0" smtClean="0">
                <a:solidFill>
                  <a:schemeClr val="bg1"/>
                </a:solidFill>
              </a:rPr>
              <a:t>It’s the apps you know and love</a:t>
            </a:r>
            <a:endParaRPr lang="ur-IN" sz="2000" b="1" dirty="0" smtClean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58"/>
          <p:cNvSpPr/>
          <p:nvPr/>
        </p:nvSpPr>
        <p:spPr>
          <a:xfrm>
            <a:off x="3098800" y="2159000"/>
            <a:ext cx="3518858" cy="3578818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nb-NO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4" name="Ellipse 6"/>
          <p:cNvSpPr/>
          <p:nvPr/>
        </p:nvSpPr>
        <p:spPr>
          <a:xfrm>
            <a:off x="3173413" y="2228850"/>
            <a:ext cx="3314700" cy="33718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indent="-342900" algn="ctr">
              <a:buFont typeface="Calibri" charset="0"/>
              <a:buAutoNum type="arabicPeriod"/>
              <a:defRPr/>
            </a:pPr>
            <a:endParaRPr lang="nb-NO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5" name="Ellipse 6"/>
          <p:cNvSpPr/>
          <p:nvPr/>
        </p:nvSpPr>
        <p:spPr>
          <a:xfrm>
            <a:off x="3179763" y="2222500"/>
            <a:ext cx="3314700" cy="3371850"/>
          </a:xfrm>
          <a:prstGeom prst="ellipse">
            <a:avLst/>
          </a:prstGeom>
          <a:gradFill flip="none" rotWithShape="1">
            <a:gsLst>
              <a:gs pos="25000">
                <a:schemeClr val="accent5">
                  <a:lumMod val="40000"/>
                  <a:lumOff val="60000"/>
                </a:schemeClr>
              </a:gs>
              <a:gs pos="100000">
                <a:srgbClr val="046D86"/>
              </a:gs>
            </a:gsLst>
            <a:lin ang="2700000" scaled="1"/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indent="-342900" algn="ctr">
              <a:buFont typeface="Calibri" charset="0"/>
              <a:buAutoNum type="arabicPeriod"/>
              <a:defRPr/>
            </a:pPr>
            <a:endParaRPr lang="nb-NO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6" name="Ellipse 5"/>
          <p:cNvSpPr>
            <a:spLocks noChangeArrowheads="1"/>
          </p:cNvSpPr>
          <p:nvPr/>
        </p:nvSpPr>
        <p:spPr bwMode="auto">
          <a:xfrm>
            <a:off x="3454400" y="2520950"/>
            <a:ext cx="2667000" cy="2714625"/>
          </a:xfrm>
          <a:prstGeom prst="ellipse">
            <a:avLst/>
          </a:prstGeom>
          <a:gradFill rotWithShape="1">
            <a:gsLst>
              <a:gs pos="0">
                <a:srgbClr val="34A8CC"/>
              </a:gs>
              <a:gs pos="25000">
                <a:srgbClr val="34A8CC"/>
              </a:gs>
              <a:gs pos="100000">
                <a:srgbClr val="046D8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Ellipse 4"/>
          <p:cNvSpPr/>
          <p:nvPr/>
        </p:nvSpPr>
        <p:spPr>
          <a:xfrm>
            <a:off x="3797454" y="2878394"/>
            <a:ext cx="1875388" cy="1907344"/>
          </a:xfrm>
          <a:prstGeom prst="ellipse">
            <a:avLst/>
          </a:prstGeom>
          <a:gradFill flip="none" rotWithShape="1">
            <a:gsLst>
              <a:gs pos="58000">
                <a:srgbClr val="00577E"/>
              </a:gs>
              <a:gs pos="100000">
                <a:srgbClr val="78C5DD">
                  <a:lumMod val="7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nb-NO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8" name="Ellipse 53"/>
          <p:cNvSpPr/>
          <p:nvPr/>
        </p:nvSpPr>
        <p:spPr bwMode="auto">
          <a:xfrm>
            <a:off x="3027099" y="5761435"/>
            <a:ext cx="3794589" cy="560765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9" name="Ellipse 56"/>
          <p:cNvSpPr>
            <a:spLocks noChangeArrowheads="1"/>
          </p:cNvSpPr>
          <p:nvPr/>
        </p:nvSpPr>
        <p:spPr bwMode="auto">
          <a:xfrm rot="-6665633">
            <a:off x="4072731" y="3426619"/>
            <a:ext cx="1347788" cy="996950"/>
          </a:xfrm>
          <a:prstGeom prst="ellipse">
            <a:avLst/>
          </a:prstGeom>
          <a:solidFill>
            <a:srgbClr val="002060">
              <a:alpha val="2784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Ellipse 57"/>
          <p:cNvSpPr/>
          <p:nvPr/>
        </p:nvSpPr>
        <p:spPr>
          <a:xfrm>
            <a:off x="4288592" y="3299585"/>
            <a:ext cx="1039337" cy="1057047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nb-NO" dirty="0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1" name="Ellipse 29"/>
          <p:cNvSpPr/>
          <p:nvPr/>
        </p:nvSpPr>
        <p:spPr bwMode="auto">
          <a:xfrm>
            <a:off x="2781495" y="5554860"/>
            <a:ext cx="876105" cy="231577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2" name="Ellipse 30"/>
          <p:cNvSpPr/>
          <p:nvPr/>
        </p:nvSpPr>
        <p:spPr bwMode="auto">
          <a:xfrm>
            <a:off x="2896853" y="4989849"/>
            <a:ext cx="662835" cy="674188"/>
          </a:xfrm>
          <a:prstGeom prst="ellipse">
            <a:avLst/>
          </a:prstGeom>
          <a:gradFill flip="none" rotWithShape="1">
            <a:gsLst>
              <a:gs pos="0">
                <a:srgbClr val="FFFFFF">
                  <a:lumMod val="95000"/>
                </a:srgbClr>
              </a:gs>
              <a:gs pos="72000">
                <a:srgbClr val="FFFFFF">
                  <a:lumMod val="50000"/>
                </a:srgbClr>
              </a:gs>
              <a:gs pos="100000">
                <a:sysClr val="window" lastClr="FFFFFF">
                  <a:lumMod val="6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3" name="Ellipse 32"/>
          <p:cNvSpPr/>
          <p:nvPr/>
        </p:nvSpPr>
        <p:spPr bwMode="auto">
          <a:xfrm>
            <a:off x="2085175" y="5753626"/>
            <a:ext cx="700867" cy="185212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4" name="Ellipse 33"/>
          <p:cNvSpPr/>
          <p:nvPr/>
        </p:nvSpPr>
        <p:spPr bwMode="auto">
          <a:xfrm>
            <a:off x="2100352" y="5091998"/>
            <a:ext cx="736511" cy="748946"/>
          </a:xfrm>
          <a:prstGeom prst="ellipse">
            <a:avLst/>
          </a:prstGeom>
          <a:gradFill flip="none" rotWithShape="1">
            <a:gsLst>
              <a:gs pos="0">
                <a:srgbClr val="FFFFFF">
                  <a:lumMod val="95000"/>
                </a:srgbClr>
              </a:gs>
              <a:gs pos="72000">
                <a:srgbClr val="FFFFFF">
                  <a:lumMod val="50000"/>
                </a:srgbClr>
              </a:gs>
              <a:gs pos="100000">
                <a:sysClr val="window" lastClr="FFFFFF">
                  <a:lumMod val="6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5" name="Ellipse 35"/>
          <p:cNvSpPr/>
          <p:nvPr/>
        </p:nvSpPr>
        <p:spPr bwMode="auto">
          <a:xfrm>
            <a:off x="702522" y="5499495"/>
            <a:ext cx="497628" cy="131367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6" name="Ellipse 36"/>
          <p:cNvSpPr/>
          <p:nvPr/>
        </p:nvSpPr>
        <p:spPr bwMode="auto">
          <a:xfrm>
            <a:off x="768046" y="5178980"/>
            <a:ext cx="376490" cy="382448"/>
          </a:xfrm>
          <a:prstGeom prst="ellipse">
            <a:avLst/>
          </a:prstGeom>
          <a:gradFill flip="none" rotWithShape="1">
            <a:gsLst>
              <a:gs pos="0">
                <a:srgbClr val="FFFFFF">
                  <a:lumMod val="95000"/>
                </a:srgbClr>
              </a:gs>
              <a:gs pos="72000">
                <a:srgbClr val="FFFFFF">
                  <a:lumMod val="50000"/>
                </a:srgbClr>
              </a:gs>
              <a:gs pos="100000">
                <a:sysClr val="window" lastClr="FFFFFF">
                  <a:lumMod val="6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" name="Ellipse 41"/>
          <p:cNvSpPr/>
          <p:nvPr/>
        </p:nvSpPr>
        <p:spPr bwMode="auto">
          <a:xfrm>
            <a:off x="2462661" y="6273567"/>
            <a:ext cx="818117" cy="216133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8" name="Ellipse 42"/>
          <p:cNvSpPr/>
          <p:nvPr/>
        </p:nvSpPr>
        <p:spPr bwMode="auto">
          <a:xfrm>
            <a:off x="2480376" y="5501480"/>
            <a:ext cx="859724" cy="873982"/>
          </a:xfrm>
          <a:prstGeom prst="ellipse">
            <a:avLst/>
          </a:prstGeom>
          <a:gradFill flip="none" rotWithShape="1">
            <a:gsLst>
              <a:gs pos="0">
                <a:srgbClr val="FFFFFF">
                  <a:lumMod val="95000"/>
                </a:srgbClr>
              </a:gs>
              <a:gs pos="72000">
                <a:srgbClr val="FFFFFF">
                  <a:lumMod val="50000"/>
                </a:srgbClr>
              </a:gs>
              <a:gs pos="100000">
                <a:sysClr val="window" lastClr="FFFFFF">
                  <a:lumMod val="6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9" name="Ellipse 44"/>
          <p:cNvSpPr/>
          <p:nvPr/>
        </p:nvSpPr>
        <p:spPr bwMode="auto">
          <a:xfrm>
            <a:off x="972445" y="6245730"/>
            <a:ext cx="497984" cy="131257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4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0" name="Ellipse 45"/>
          <p:cNvSpPr/>
          <p:nvPr/>
        </p:nvSpPr>
        <p:spPr bwMode="auto">
          <a:xfrm>
            <a:off x="983226" y="5776843"/>
            <a:ext cx="523311" cy="530768"/>
          </a:xfrm>
          <a:prstGeom prst="ellipse">
            <a:avLst/>
          </a:prstGeom>
          <a:gradFill flip="none" rotWithShape="1">
            <a:gsLst>
              <a:gs pos="0">
                <a:srgbClr val="FFFFFF">
                  <a:lumMod val="95000"/>
                </a:srgbClr>
              </a:gs>
              <a:gs pos="72000">
                <a:srgbClr val="FFFFFF">
                  <a:lumMod val="50000"/>
                </a:srgbClr>
              </a:gs>
              <a:gs pos="100000">
                <a:sysClr val="window" lastClr="FFFFFF">
                  <a:lumMod val="6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>
            <a:lvl1pPr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Font typeface="Calibri" charset="0"/>
              <a:buAutoNum type="arabicPeriod"/>
              <a:defRPr/>
            </a:pPr>
            <a:endParaRPr lang="da-DK" smtClean="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1" name="Rektangulær billedforklaring 46"/>
          <p:cNvSpPr>
            <a:spLocks noChangeArrowheads="1"/>
          </p:cNvSpPr>
          <p:nvPr/>
        </p:nvSpPr>
        <p:spPr bwMode="auto">
          <a:xfrm>
            <a:off x="972446" y="2343149"/>
            <a:ext cx="2262880" cy="1597015"/>
          </a:xfrm>
          <a:prstGeom prst="wedgeRectCallout">
            <a:avLst>
              <a:gd name="adj1" fmla="val 92306"/>
              <a:gd name="adj2" fmla="val 61250"/>
            </a:avLst>
          </a:prstGeom>
          <a:gradFill rotWithShape="1">
            <a:gsLst>
              <a:gs pos="0">
                <a:srgbClr val="F3F3F3"/>
              </a:gs>
              <a:gs pos="100000">
                <a:srgbClr val="E6E6E6"/>
              </a:gs>
            </a:gsLst>
            <a:lin ang="5400000"/>
          </a:gradFill>
          <a:ln w="9525">
            <a:solidFill>
              <a:srgbClr val="E1E1E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" name="Tekstboks 47"/>
          <p:cNvSpPr txBox="1">
            <a:spLocks noChangeArrowheads="1"/>
          </p:cNvSpPr>
          <p:nvPr/>
        </p:nvSpPr>
        <p:spPr bwMode="auto">
          <a:xfrm>
            <a:off x="966282" y="2333377"/>
            <a:ext cx="238360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N" sz="1400" b="1" dirty="0"/>
              <a:t>With an office 365 subscription, you get the latest office Apps ─ both the desktop and the online versions ─ and updates when they happen.</a:t>
            </a:r>
            <a:endParaRPr lang="ur-IN" sz="1400" b="1" dirty="0"/>
          </a:p>
        </p:txBody>
      </p:sp>
      <p:sp>
        <p:nvSpPr>
          <p:cNvPr id="23" name="Rektangulær billedforklaring 48"/>
          <p:cNvSpPr>
            <a:spLocks noChangeArrowheads="1"/>
          </p:cNvSpPr>
          <p:nvPr/>
        </p:nvSpPr>
        <p:spPr bwMode="auto">
          <a:xfrm>
            <a:off x="6200774" y="2493963"/>
            <a:ext cx="2423231" cy="1321990"/>
          </a:xfrm>
          <a:prstGeom prst="wedgeRectCallout">
            <a:avLst>
              <a:gd name="adj1" fmla="val -83195"/>
              <a:gd name="adj2" fmla="val 71747"/>
            </a:avLst>
          </a:prstGeom>
          <a:gradFill rotWithShape="1">
            <a:gsLst>
              <a:gs pos="0">
                <a:srgbClr val="F3F3F3"/>
              </a:gs>
              <a:gs pos="100000">
                <a:srgbClr val="E6E6E6"/>
              </a:gs>
            </a:gsLst>
            <a:lin ang="5400000"/>
          </a:gradFill>
          <a:ln w="9525">
            <a:solidFill>
              <a:srgbClr val="E1E1E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/>
            <a:endParaRPr lang="en-US" sz="14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4" name="Tekstboks 49"/>
          <p:cNvSpPr txBox="1">
            <a:spLocks noChangeArrowheads="1"/>
          </p:cNvSpPr>
          <p:nvPr/>
        </p:nvSpPr>
        <p:spPr bwMode="auto">
          <a:xfrm>
            <a:off x="6132513" y="2497138"/>
            <a:ext cx="250203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N" sz="1400" b="1" dirty="0"/>
              <a:t>OneDrive makes the work you do available to you from anywhere─ and to others when you collaborate or share.</a:t>
            </a:r>
            <a:endParaRPr lang="ur-IN" sz="1400" b="1" dirty="0"/>
          </a:p>
        </p:txBody>
      </p:sp>
      <p:sp>
        <p:nvSpPr>
          <p:cNvPr id="29" name="Rektangel 52"/>
          <p:cNvSpPr/>
          <p:nvPr/>
        </p:nvSpPr>
        <p:spPr>
          <a:xfrm>
            <a:off x="966096" y="1824272"/>
            <a:ext cx="2288279" cy="513700"/>
          </a:xfrm>
          <a:prstGeom prst="rect">
            <a:avLst/>
          </a:prstGeom>
          <a:solidFill>
            <a:srgbClr val="FF3300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txBody>
          <a:bodyPr anchor="ctr"/>
          <a:lstStyle/>
          <a:p>
            <a:r>
              <a:rPr lang="en-IN" b="1" dirty="0"/>
              <a:t>It’s always up to date</a:t>
            </a:r>
            <a:endParaRPr lang="ur-IN" b="1" dirty="0"/>
          </a:p>
        </p:txBody>
      </p:sp>
      <p:sp>
        <p:nvSpPr>
          <p:cNvPr id="30" name="Rektangel 54"/>
          <p:cNvSpPr>
            <a:spLocks noChangeArrowheads="1"/>
          </p:cNvSpPr>
          <p:nvPr/>
        </p:nvSpPr>
        <p:spPr bwMode="auto">
          <a:xfrm>
            <a:off x="6205539" y="1593669"/>
            <a:ext cx="2429010" cy="897120"/>
          </a:xfrm>
          <a:prstGeom prst="rect">
            <a:avLst/>
          </a:prstGeom>
          <a:solidFill>
            <a:srgbClr val="FF3300"/>
          </a:solidFill>
          <a:ln>
            <a:noFill/>
          </a:ln>
          <a:extLst/>
        </p:spPr>
        <p:txBody>
          <a:bodyPr anchor="ctr"/>
          <a:lstStyle/>
          <a:p>
            <a:r>
              <a:rPr lang="en-IN" b="1" dirty="0"/>
              <a:t>It’s your great work, in the cloud.</a:t>
            </a:r>
            <a:endParaRPr lang="ur-IN" b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" y="67467"/>
            <a:ext cx="1459502" cy="5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23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85185E-6 L -0.08086 0.10972 " pathEditMode="relative" rAng="0" ptsTypes="AA">
                                      <p:cBhvr>
                                        <p:cTn id="24" dur="1000" spd="-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-0.09883 0.0551 " pathEditMode="relative" rAng="0" ptsTypes="AA">
                                      <p:cBhvr>
                                        <p:cTn id="44" dur="5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8" y="275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21" grpId="0" animBg="1"/>
      <p:bldP spid="21" grpId="1" animBg="1"/>
      <p:bldP spid="22" grpId="0"/>
      <p:bldP spid="23" grpId="0" animBg="1"/>
      <p:bldP spid="24" grpId="0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1"/>
          <p:cNvSpPr txBox="1">
            <a:spLocks noChangeArrowheads="1"/>
          </p:cNvSpPr>
          <p:nvPr/>
        </p:nvSpPr>
        <p:spPr bwMode="auto">
          <a:xfrm>
            <a:off x="233363" y="2935288"/>
            <a:ext cx="2690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600" b="1" dirty="0" smtClean="0">
                <a:solidFill>
                  <a:schemeClr val="bg1">
                    <a:lumMod val="10000"/>
                  </a:schemeClr>
                </a:solidFill>
              </a:rPr>
              <a:t>Create</a:t>
            </a: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10000"/>
                  </a:schemeClr>
                </a:solidFill>
              </a:rPr>
              <a:t>Create your best work with completely renovated design , research and proofing tools using: pen and touch or keyboard and mouse.</a:t>
            </a:r>
            <a:endParaRPr lang="en-US" sz="1600" dirty="0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49300" y="3109913"/>
            <a:ext cx="3536950" cy="3357562"/>
            <a:chOff x="1425575" y="1680426"/>
            <a:chExt cx="3536950" cy="3358299"/>
          </a:xfrm>
        </p:grpSpPr>
        <p:sp>
          <p:nvSpPr>
            <p:cNvPr id="5" name="Rectangle 4"/>
            <p:cNvSpPr/>
            <p:nvPr/>
          </p:nvSpPr>
          <p:spPr bwMode="auto">
            <a:xfrm>
              <a:off x="1816100" y="1680426"/>
              <a:ext cx="3133352" cy="3132874"/>
            </a:xfrm>
            <a:prstGeom prst="rect">
              <a:avLst/>
            </a:prstGeom>
            <a:solidFill>
              <a:srgbClr val="FF3300">
                <a:alpha val="50000"/>
              </a:srgbClr>
            </a:solidFill>
            <a:ln>
              <a:noFill/>
            </a:ln>
            <a:effectLst>
              <a:reflection stA="36000" endPos="21000" dist="50800" dir="5400000" sy="-100000" algn="bl" rotWithShape="0"/>
            </a:effectLst>
            <a:scene3d>
              <a:camera prst="perspectiveFront">
                <a:rot lat="6720000" lon="0" rev="0"/>
              </a:camera>
              <a:lightRig rig="threePt" dir="t"/>
            </a:scene3d>
            <a:sp3d extrusionH="2159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425575" y="4336896"/>
              <a:ext cx="3536950" cy="701829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95000"/>
                    <a:lumOff val="5000"/>
                    <a:alpha val="3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 sz="1400">
                <a:solidFill>
                  <a:schemeClr val="bg1">
                    <a:lumMod val="10000"/>
                  </a:schemeClr>
                </a:solidFill>
                <a:ea typeface="ＭＳ Ｐゴシック" pitchFamily="34" charset="-128"/>
              </a:endParaRPr>
            </a:p>
          </p:txBody>
        </p:sp>
      </p:grp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3265488" y="3048000"/>
            <a:ext cx="0" cy="1725613"/>
          </a:xfrm>
          <a:prstGeom prst="line">
            <a:avLst/>
          </a:prstGeom>
          <a:noFill/>
          <a:ln w="19050">
            <a:solidFill>
              <a:srgbClr val="0D0D0D"/>
            </a:solidFill>
            <a:prstDash val="sysDot"/>
            <a:bevel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6958059" y="873185"/>
            <a:ext cx="26908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/>
              <a:t>Move</a:t>
            </a:r>
          </a:p>
          <a:p>
            <a:pPr algn="ctr"/>
            <a:r>
              <a:rPr lang="en-US" sz="1600" dirty="0" smtClean="0"/>
              <a:t>Work seamlessly anywhere with your favorite office apps</a:t>
            </a:r>
          </a:p>
          <a:p>
            <a:pPr algn="ctr"/>
            <a:r>
              <a:rPr lang="en-US" sz="1600" dirty="0" smtClean="0"/>
              <a:t>And pick up where you left off on any device. </a:t>
            </a:r>
          </a:p>
          <a:p>
            <a:pPr algn="r">
              <a:defRPr/>
            </a:pPr>
            <a:endParaRPr lang="en-US" sz="1600" dirty="0"/>
          </a:p>
          <a:p>
            <a:pPr algn="r">
              <a:defRPr/>
            </a:pPr>
            <a:endParaRPr lang="en-US" sz="1600" b="1" dirty="0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10" name="Group 25"/>
          <p:cNvGrpSpPr>
            <a:grpSpLocks/>
          </p:cNvGrpSpPr>
          <p:nvPr/>
        </p:nvGrpSpPr>
        <p:grpSpPr bwMode="auto">
          <a:xfrm>
            <a:off x="7132683" y="793434"/>
            <a:ext cx="3536950" cy="3357562"/>
            <a:chOff x="1425575" y="1680426"/>
            <a:chExt cx="3536950" cy="3358299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816100" y="1680426"/>
              <a:ext cx="3133352" cy="3132874"/>
            </a:xfrm>
            <a:prstGeom prst="rect">
              <a:avLst/>
            </a:prstGeom>
            <a:solidFill>
              <a:srgbClr val="FF6600">
                <a:alpha val="50000"/>
              </a:srgbClr>
            </a:solidFill>
            <a:ln>
              <a:noFill/>
            </a:ln>
            <a:effectLst>
              <a:reflection stA="36000" endPos="21000" dist="50800" dir="5400000" sy="-100000" algn="bl" rotWithShape="0"/>
            </a:effectLst>
            <a:scene3d>
              <a:camera prst="perspectiveFront">
                <a:rot lat="6720000" lon="0" rev="0"/>
              </a:camera>
              <a:lightRig rig="threePt" dir="t"/>
            </a:scene3d>
            <a:sp3d extrusionH="2159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 dirty="0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1425575" y="4336896"/>
              <a:ext cx="3536950" cy="701829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95000"/>
                    <a:lumOff val="5000"/>
                    <a:alpha val="32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 sz="1400">
                <a:solidFill>
                  <a:schemeClr val="bg1">
                    <a:lumMod val="10000"/>
                  </a:schemeClr>
                </a:solidFill>
                <a:ea typeface="ＭＳ Ｐゴシック" pitchFamily="34" charset="-128"/>
              </a:endParaRPr>
            </a:p>
          </p:txBody>
        </p:sp>
      </p:grp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9648871" y="731521"/>
            <a:ext cx="0" cy="1725613"/>
          </a:xfrm>
          <a:prstGeom prst="line">
            <a:avLst/>
          </a:prstGeom>
          <a:noFill/>
          <a:ln w="19050">
            <a:solidFill>
              <a:srgbClr val="0D0D0D"/>
            </a:solidFill>
            <a:prstDash val="sysDot"/>
            <a:bevel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7" y="67467"/>
            <a:ext cx="1459502" cy="5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3629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-0.4165 0.60209 " pathEditMode="relative" rAng="0" ptsTypes="AA">
                                      <p:cBhvr>
                                        <p:cTn id="11" dur="1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3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L -0.41654 0.60208 " pathEditMode="relative" rAng="0" ptsTypes="AA">
                                      <p:cBhvr>
                                        <p:cTn id="29" dur="15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3" y="3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80130" y="2783541"/>
            <a:ext cx="7987553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5400" b="1" dirty="0" smtClean="0"/>
              <a:t>Buy office 365 now</a:t>
            </a:r>
            <a:endParaRPr lang="en-US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332" y="1220508"/>
            <a:ext cx="1181265" cy="13241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81835" y="4356847"/>
            <a:ext cx="97491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                </a:t>
            </a:r>
            <a:r>
              <a:rPr lang="en-US" sz="2400" b="1" dirty="0" smtClean="0"/>
              <a:t>at : www.ounsoft.com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358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766" y="796834"/>
            <a:ext cx="57215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smtClean="0"/>
              <a:t>Copyright 2017-18 ounsoft corporation</a:t>
            </a:r>
          </a:p>
          <a:p>
            <a:r>
              <a:rPr lang="en-US" sz="2400" b="1" dirty="0" smtClean="0"/>
              <a:t>All. Right reserved </a:t>
            </a:r>
            <a:endParaRPr lang="en-US" sz="2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3" y="944216"/>
            <a:ext cx="546403" cy="5362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4218" y="2795451"/>
            <a:ext cx="416705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/>
              <a:t>Presentation created by : oun mehdi</a:t>
            </a:r>
          </a:p>
          <a:p>
            <a:r>
              <a:rPr lang="en-US" b="1" dirty="0" smtClean="0"/>
              <a:t>Learn more: mehdinotes.site123.me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" t="1524" r="31855" b="32000"/>
          <a:stretch/>
        </p:blipFill>
        <p:spPr>
          <a:xfrm>
            <a:off x="260482" y="2581700"/>
            <a:ext cx="823736" cy="79683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48325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ounsoft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OUN MEHDI</dc:creator>
  <cp:lastModifiedBy>OUN MEHDI</cp:lastModifiedBy>
  <cp:revision>8</cp:revision>
  <dcterms:created xsi:type="dcterms:W3CDTF">2017-11-27T09:30:15Z</dcterms:created>
  <dcterms:modified xsi:type="dcterms:W3CDTF">2017-11-28T09:21:03Z</dcterms:modified>
</cp:coreProperties>
</file>