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18" d="100"/>
          <a:sy n="118" d="100"/>
        </p:scale>
        <p:origin x="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878369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30895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8345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1744186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108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1951548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48891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311251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37099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80296-3FA6-43B7-ADF5-63D90CAF5D56}" type="datetimeFigureOut">
              <a:rPr lang="en-ZA" smtClean="0"/>
              <a:t>2017/02/06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3935866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D80296-3FA6-43B7-ADF5-63D90CAF5D56}" type="datetimeFigureOut">
              <a:rPr lang="en-ZA" smtClean="0"/>
              <a:t>2017/02/06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3902485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D80296-3FA6-43B7-ADF5-63D90CAF5D56}" type="datetimeFigureOut">
              <a:rPr lang="en-ZA" smtClean="0"/>
              <a:t>2017/02/06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308606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D80296-3FA6-43B7-ADF5-63D90CAF5D56}" type="datetimeFigureOut">
              <a:rPr lang="en-ZA" smtClean="0"/>
              <a:t>2017/02/06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693969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80296-3FA6-43B7-ADF5-63D90CAF5D56}" type="datetimeFigureOut">
              <a:rPr lang="en-ZA" smtClean="0"/>
              <a:t>2017/02/06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2109493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80296-3FA6-43B7-ADF5-63D90CAF5D56}" type="datetimeFigureOut">
              <a:rPr lang="en-ZA" smtClean="0"/>
              <a:t>2017/02/06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503714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D80296-3FA6-43B7-ADF5-63D90CAF5D56}" type="datetimeFigureOut">
              <a:rPr lang="en-ZA" smtClean="0"/>
              <a:t>2017/02/06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3B471E-27F9-4776-AB28-1116AB9BD7A5}" type="slidenum">
              <a:rPr lang="en-ZA" smtClean="0"/>
              <a:t>‹#›</a:t>
            </a:fld>
            <a:endParaRPr lang="en-ZA"/>
          </a:p>
        </p:txBody>
      </p:sp>
    </p:spTree>
    <p:extLst>
      <p:ext uri="{BB962C8B-B14F-4D97-AF65-F5344CB8AC3E}">
        <p14:creationId xmlns:p14="http://schemas.microsoft.com/office/powerpoint/2010/main" val="385947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D80296-3FA6-43B7-ADF5-63D90CAF5D56}" type="datetimeFigureOut">
              <a:rPr lang="en-ZA" smtClean="0"/>
              <a:t>2017/02/06</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3B471E-27F9-4776-AB28-1116AB9BD7A5}" type="slidenum">
              <a:rPr lang="en-ZA" smtClean="0"/>
              <a:t>‹#›</a:t>
            </a:fld>
            <a:endParaRPr lang="en-ZA"/>
          </a:p>
        </p:txBody>
      </p:sp>
    </p:spTree>
    <p:extLst>
      <p:ext uri="{BB962C8B-B14F-4D97-AF65-F5344CB8AC3E}">
        <p14:creationId xmlns:p14="http://schemas.microsoft.com/office/powerpoint/2010/main" val="65197972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eaLnBrk="1" hangingPunct="1"/>
            <a:r>
              <a:rPr lang="en-ZA" sz="9600" dirty="0" err="1">
                <a:latin typeface="Cambria" pitchFamily="18" charset="0"/>
              </a:rPr>
              <a:t>SQLTC</a:t>
            </a:r>
            <a:r>
              <a:rPr lang="en-ZA" sz="9600" dirty="0">
                <a:latin typeface="Cambria" pitchFamily="18" charset="0"/>
              </a:rPr>
              <a:t> LAUNCH</a:t>
            </a:r>
          </a:p>
        </p:txBody>
      </p:sp>
      <p:sp>
        <p:nvSpPr>
          <p:cNvPr id="3" name="Content Placeholder 2"/>
          <p:cNvSpPr>
            <a:spLocks noGrp="1"/>
          </p:cNvSpPr>
          <p:nvPr>
            <p:ph idx="1"/>
          </p:nvPr>
        </p:nvSpPr>
        <p:spPr/>
        <p:txBody>
          <a:bodyPr>
            <a:normAutofit fontScale="55000" lnSpcReduction="20000"/>
          </a:bodyPr>
          <a:lstStyle/>
          <a:p>
            <a:pPr marL="274320" indent="-274320">
              <a:buClr>
                <a:schemeClr val="accent3"/>
              </a:buClr>
              <a:buFont typeface="Wingdings 2"/>
              <a:buChar char=""/>
              <a:defRPr/>
            </a:pPr>
            <a:r>
              <a:rPr lang="en-ZA" dirty="0">
                <a:latin typeface="Book Antiqua" panose="02040602050305030304" pitchFamily="18" charset="0"/>
              </a:rPr>
              <a:t>On the 15/09/2016 our School Quality Learning &amp; Teaching Campaign structure was launched, the function was very successful, all the stakeholders were represented at the function and the following were present:</a:t>
            </a:r>
          </a:p>
          <a:p>
            <a:pPr marL="274320" indent="-274320">
              <a:buClr>
                <a:schemeClr val="accent3"/>
              </a:buClr>
              <a:buFont typeface="Wingdings 2"/>
              <a:buChar char=""/>
              <a:defRPr/>
            </a:pPr>
            <a:r>
              <a:rPr lang="en-ZA" dirty="0">
                <a:latin typeface="Book Antiqua" panose="02040602050305030304" pitchFamily="18" charset="0"/>
              </a:rPr>
              <a:t>Co-ordinator- </a:t>
            </a:r>
            <a:r>
              <a:rPr lang="en-ZA" dirty="0" err="1">
                <a:latin typeface="Book Antiqua" panose="02040602050305030304" pitchFamily="18" charset="0"/>
              </a:rPr>
              <a:t>Mafoko</a:t>
            </a:r>
            <a:r>
              <a:rPr lang="en-ZA" dirty="0">
                <a:latin typeface="Book Antiqua" panose="02040602050305030304" pitchFamily="18" charset="0"/>
              </a:rPr>
              <a:t> </a:t>
            </a:r>
            <a:r>
              <a:rPr lang="en-ZA" dirty="0" err="1">
                <a:latin typeface="Book Antiqua" panose="02040602050305030304" pitchFamily="18" charset="0"/>
              </a:rPr>
              <a:t>K.S</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Principal – </a:t>
            </a:r>
            <a:r>
              <a:rPr lang="en-ZA" dirty="0" err="1">
                <a:latin typeface="Book Antiqua" panose="02040602050305030304" pitchFamily="18" charset="0"/>
              </a:rPr>
              <a:t>Mokgatlhe</a:t>
            </a:r>
            <a:r>
              <a:rPr lang="en-ZA" dirty="0">
                <a:latin typeface="Book Antiqua" panose="02040602050305030304" pitchFamily="18" charset="0"/>
              </a:rPr>
              <a:t> </a:t>
            </a:r>
            <a:r>
              <a:rPr lang="en-ZA" dirty="0" err="1">
                <a:latin typeface="Book Antiqua" panose="02040602050305030304" pitchFamily="18" charset="0"/>
              </a:rPr>
              <a:t>O.J</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Secretary- </a:t>
            </a:r>
            <a:r>
              <a:rPr lang="en-ZA" dirty="0" err="1">
                <a:latin typeface="Book Antiqua" panose="02040602050305030304" pitchFamily="18" charset="0"/>
              </a:rPr>
              <a:t>Ludick</a:t>
            </a:r>
            <a:r>
              <a:rPr lang="en-ZA" dirty="0">
                <a:latin typeface="Book Antiqua" panose="02040602050305030304" pitchFamily="18" charset="0"/>
              </a:rPr>
              <a:t> </a:t>
            </a:r>
            <a:r>
              <a:rPr lang="en-ZA" dirty="0" err="1">
                <a:latin typeface="Book Antiqua" panose="02040602050305030304" pitchFamily="18" charset="0"/>
              </a:rPr>
              <a:t>J.P</a:t>
            </a:r>
            <a:endParaRPr lang="en-ZA" dirty="0">
              <a:latin typeface="Book Antiqua" panose="02040602050305030304" pitchFamily="18" charset="0"/>
            </a:endParaRPr>
          </a:p>
          <a:p>
            <a:pPr marL="274320" indent="-274320">
              <a:buClr>
                <a:schemeClr val="accent3"/>
              </a:buClr>
              <a:buFont typeface="Wingdings 2"/>
              <a:buChar char=""/>
              <a:defRPr/>
            </a:pPr>
            <a:r>
              <a:rPr lang="en-ZA" dirty="0" err="1">
                <a:latin typeface="Book Antiqua" panose="02040602050305030304" pitchFamily="18" charset="0"/>
              </a:rPr>
              <a:t>SGB</a:t>
            </a:r>
            <a:r>
              <a:rPr lang="en-ZA" dirty="0">
                <a:latin typeface="Book Antiqua" panose="02040602050305030304" pitchFamily="18" charset="0"/>
              </a:rPr>
              <a:t> Chairperson- </a:t>
            </a:r>
            <a:r>
              <a:rPr lang="en-ZA" dirty="0" err="1">
                <a:latin typeface="Book Antiqua" panose="02040602050305030304" pitchFamily="18" charset="0"/>
              </a:rPr>
              <a:t>Moswete</a:t>
            </a:r>
            <a:r>
              <a:rPr lang="en-ZA" dirty="0">
                <a:latin typeface="Book Antiqua" panose="02040602050305030304" pitchFamily="18" charset="0"/>
              </a:rPr>
              <a:t> </a:t>
            </a:r>
            <a:r>
              <a:rPr lang="en-ZA" dirty="0" err="1">
                <a:latin typeface="Book Antiqua" panose="02040602050305030304" pitchFamily="18" charset="0"/>
              </a:rPr>
              <a:t>N.J</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SAFETY –</a:t>
            </a:r>
            <a:r>
              <a:rPr lang="en-ZA" dirty="0" err="1">
                <a:latin typeface="Book Antiqua" panose="02040602050305030304" pitchFamily="18" charset="0"/>
              </a:rPr>
              <a:t>Tlalang</a:t>
            </a:r>
            <a:r>
              <a:rPr lang="en-ZA" dirty="0">
                <a:latin typeface="Book Antiqua" panose="02040602050305030304" pitchFamily="18" charset="0"/>
              </a:rPr>
              <a:t> </a:t>
            </a:r>
            <a:r>
              <a:rPr lang="en-ZA" dirty="0" err="1">
                <a:latin typeface="Book Antiqua" panose="02040602050305030304" pitchFamily="18" charset="0"/>
              </a:rPr>
              <a:t>G.D</a:t>
            </a:r>
            <a:endParaRPr lang="en-ZA" dirty="0">
              <a:latin typeface="Book Antiqua" panose="02040602050305030304" pitchFamily="18" charset="0"/>
            </a:endParaRPr>
          </a:p>
          <a:p>
            <a:pPr marL="274320" indent="-274320">
              <a:buClr>
                <a:schemeClr val="accent3"/>
              </a:buClr>
              <a:buFont typeface="Wingdings 2"/>
              <a:buChar char=""/>
              <a:defRPr/>
            </a:pPr>
            <a:r>
              <a:rPr lang="en-ZA" dirty="0" err="1">
                <a:latin typeface="Book Antiqua" panose="02040602050305030304" pitchFamily="18" charset="0"/>
              </a:rPr>
              <a:t>NAPTOSA</a:t>
            </a:r>
            <a:r>
              <a:rPr lang="en-ZA" dirty="0">
                <a:latin typeface="Book Antiqua" panose="02040602050305030304" pitchFamily="18" charset="0"/>
              </a:rPr>
              <a:t> </a:t>
            </a:r>
            <a:r>
              <a:rPr lang="en-ZA" dirty="0" err="1">
                <a:latin typeface="Book Antiqua" panose="02040602050305030304" pitchFamily="18" charset="0"/>
              </a:rPr>
              <a:t>Rep.Mokgosi</a:t>
            </a:r>
            <a:r>
              <a:rPr lang="en-ZA" dirty="0">
                <a:latin typeface="Book Antiqua" panose="02040602050305030304" pitchFamily="18" charset="0"/>
              </a:rPr>
              <a:t> </a:t>
            </a:r>
            <a:r>
              <a:rPr lang="en-ZA" dirty="0" err="1">
                <a:latin typeface="Book Antiqua" panose="02040602050305030304" pitchFamily="18" charset="0"/>
              </a:rPr>
              <a:t>L.D</a:t>
            </a:r>
            <a:endParaRPr lang="en-ZA" dirty="0">
              <a:latin typeface="Book Antiqua" panose="02040602050305030304" pitchFamily="18" charset="0"/>
            </a:endParaRPr>
          </a:p>
          <a:p>
            <a:pPr marL="274320" indent="-274320">
              <a:buClr>
                <a:schemeClr val="accent3"/>
              </a:buClr>
              <a:buFont typeface="Wingdings 2"/>
              <a:buChar char=""/>
              <a:defRPr/>
            </a:pPr>
            <a:r>
              <a:rPr lang="en-ZA" dirty="0" err="1">
                <a:latin typeface="Book Antiqua" panose="02040602050305030304" pitchFamily="18" charset="0"/>
              </a:rPr>
              <a:t>SADTU</a:t>
            </a:r>
            <a:r>
              <a:rPr lang="en-ZA" dirty="0">
                <a:latin typeface="Book Antiqua" panose="02040602050305030304" pitchFamily="18" charset="0"/>
              </a:rPr>
              <a:t> Rep. </a:t>
            </a:r>
            <a:r>
              <a:rPr lang="en-ZA" dirty="0" err="1">
                <a:latin typeface="Book Antiqua" panose="02040602050305030304" pitchFamily="18" charset="0"/>
              </a:rPr>
              <a:t>Moletsane</a:t>
            </a:r>
            <a:r>
              <a:rPr lang="en-ZA" dirty="0">
                <a:latin typeface="Book Antiqua" panose="02040602050305030304" pitchFamily="18" charset="0"/>
              </a:rPr>
              <a:t> </a:t>
            </a:r>
            <a:r>
              <a:rPr lang="en-ZA" dirty="0" err="1">
                <a:latin typeface="Book Antiqua" panose="02040602050305030304" pitchFamily="18" charset="0"/>
              </a:rPr>
              <a:t>L.M</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Traditional Leader Rep.- </a:t>
            </a:r>
            <a:r>
              <a:rPr lang="en-ZA" dirty="0" err="1">
                <a:latin typeface="Book Antiqua" panose="02040602050305030304" pitchFamily="18" charset="0"/>
              </a:rPr>
              <a:t>Sebego</a:t>
            </a:r>
            <a:r>
              <a:rPr lang="en-ZA" dirty="0">
                <a:latin typeface="Book Antiqua" panose="02040602050305030304" pitchFamily="18" charset="0"/>
              </a:rPr>
              <a:t> J</a:t>
            </a:r>
          </a:p>
          <a:p>
            <a:pPr marL="274320" indent="-274320">
              <a:buClr>
                <a:schemeClr val="accent3"/>
              </a:buClr>
              <a:buFont typeface="Wingdings 2"/>
              <a:buChar char=""/>
              <a:defRPr/>
            </a:pPr>
            <a:r>
              <a:rPr lang="en-ZA" dirty="0">
                <a:latin typeface="Book Antiqua" panose="02040602050305030304" pitchFamily="18" charset="0"/>
              </a:rPr>
              <a:t>Pastor –K. </a:t>
            </a:r>
            <a:r>
              <a:rPr lang="en-ZA" dirty="0" err="1">
                <a:latin typeface="Book Antiqua" panose="02040602050305030304" pitchFamily="18" charset="0"/>
              </a:rPr>
              <a:t>Khunou</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School Health Team Rep.- Sister </a:t>
            </a:r>
            <a:r>
              <a:rPr lang="en-ZA" dirty="0" err="1">
                <a:latin typeface="Book Antiqua" panose="02040602050305030304" pitchFamily="18" charset="0"/>
              </a:rPr>
              <a:t>Nkosi</a:t>
            </a:r>
            <a:r>
              <a:rPr lang="en-ZA" dirty="0">
                <a:latin typeface="Book Antiqua" panose="02040602050305030304" pitchFamily="18" charset="0"/>
              </a:rPr>
              <a:t> DR &amp; Sister </a:t>
            </a:r>
            <a:r>
              <a:rPr lang="en-ZA" dirty="0" err="1">
                <a:latin typeface="Book Antiqua" panose="02040602050305030304" pitchFamily="18" charset="0"/>
              </a:rPr>
              <a:t>Modisane</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Health practitioner/specialist  Dr. </a:t>
            </a:r>
            <a:r>
              <a:rPr lang="en-ZA" dirty="0" err="1">
                <a:latin typeface="Book Antiqua" panose="02040602050305030304" pitchFamily="18" charset="0"/>
              </a:rPr>
              <a:t>S.Mooketsi</a:t>
            </a:r>
            <a:r>
              <a:rPr lang="en-ZA" dirty="0">
                <a:latin typeface="Book Antiqua" panose="02040602050305030304" pitchFamily="18" charset="0"/>
              </a:rPr>
              <a:t>- </a:t>
            </a:r>
          </a:p>
          <a:p>
            <a:pPr marL="274320" indent="-274320">
              <a:buClr>
                <a:schemeClr val="accent3"/>
              </a:buClr>
              <a:buFont typeface="Wingdings 2"/>
              <a:buChar char=""/>
              <a:defRPr/>
            </a:pPr>
            <a:r>
              <a:rPr lang="en-ZA" dirty="0">
                <a:latin typeface="Book Antiqua" panose="02040602050305030304" pitchFamily="18" charset="0"/>
              </a:rPr>
              <a:t>Community Rep.- </a:t>
            </a:r>
            <a:r>
              <a:rPr lang="en-ZA" dirty="0" err="1">
                <a:latin typeface="Book Antiqua" panose="02040602050305030304" pitchFamily="18" charset="0"/>
              </a:rPr>
              <a:t>Khutswane</a:t>
            </a:r>
            <a:r>
              <a:rPr lang="en-ZA" dirty="0">
                <a:latin typeface="Book Antiqua" panose="02040602050305030304" pitchFamily="18" charset="0"/>
              </a:rPr>
              <a:t> </a:t>
            </a:r>
            <a:r>
              <a:rPr lang="en-ZA" dirty="0" err="1">
                <a:latin typeface="Book Antiqua" panose="02040602050305030304" pitchFamily="18" charset="0"/>
              </a:rPr>
              <a:t>M.L</a:t>
            </a:r>
            <a:endParaRPr lang="en-ZA" dirty="0">
              <a:latin typeface="Book Antiqua" panose="02040602050305030304" pitchFamily="18" charset="0"/>
            </a:endParaRPr>
          </a:p>
          <a:p>
            <a:pPr marL="274320" indent="-274320">
              <a:buClr>
                <a:schemeClr val="accent3"/>
              </a:buClr>
              <a:buFont typeface="Wingdings 2"/>
              <a:buChar char=""/>
              <a:defRPr/>
            </a:pPr>
            <a:r>
              <a:rPr lang="en-ZA" dirty="0">
                <a:latin typeface="Book Antiqua" panose="02040602050305030304" pitchFamily="18" charset="0"/>
              </a:rPr>
              <a:t>ADOPT  A-Cop- Ms </a:t>
            </a:r>
            <a:r>
              <a:rPr lang="en-ZA" dirty="0" err="1">
                <a:latin typeface="Book Antiqua" panose="02040602050305030304" pitchFamily="18" charset="0"/>
              </a:rPr>
              <a:t>Botlholo</a:t>
            </a:r>
            <a:r>
              <a:rPr lang="en-ZA" dirty="0">
                <a:latin typeface="Book Antiqua" panose="02040602050305030304" pitchFamily="18" charset="0"/>
              </a:rPr>
              <a:t> &amp; Mr. G </a:t>
            </a:r>
            <a:r>
              <a:rPr lang="en-ZA" dirty="0" err="1">
                <a:latin typeface="Book Antiqua" panose="02040602050305030304" pitchFamily="18" charset="0"/>
              </a:rPr>
              <a:t>Kotsi</a:t>
            </a:r>
            <a:endParaRPr lang="en-ZA" dirty="0">
              <a:latin typeface="Book Antiqua" panose="02040602050305030304" pitchFamily="18" charset="0"/>
            </a:endParaRPr>
          </a:p>
          <a:p>
            <a:pPr marL="274320" indent="-274320">
              <a:buClr>
                <a:schemeClr val="accent3"/>
              </a:buClr>
              <a:buNone/>
              <a:defRPr/>
            </a:pPr>
            <a:r>
              <a:rPr lang="en-ZA" dirty="0">
                <a:latin typeface="Book Antiqua" panose="02040602050305030304" pitchFamily="18" charset="0"/>
              </a:rPr>
              <a:t>All these stakeholder attended the function.</a:t>
            </a:r>
          </a:p>
        </p:txBody>
      </p:sp>
      <p:sp>
        <p:nvSpPr>
          <p:cNvPr id="4" name="Slide Number Placeholder 3"/>
          <p:cNvSpPr>
            <a:spLocks noGrp="1"/>
          </p:cNvSpPr>
          <p:nvPr>
            <p:ph type="sldNum" sz="quarter" idx="12"/>
          </p:nvPr>
        </p:nvSpPr>
        <p:spPr/>
        <p:txBody>
          <a:bodyPr/>
          <a:lstStyle/>
          <a:p>
            <a:pPr>
              <a:defRPr/>
            </a:pPr>
            <a:fld id="{B5C1E8EF-9C60-40C5-B6A6-3889ED786EA2}" type="slidenum">
              <a:rPr lang="en-ZA" smtClean="0"/>
              <a:pPr>
                <a:defRPr/>
              </a:pPr>
              <a:t>1</a:t>
            </a:fld>
            <a:endParaRPr lang="en-ZA"/>
          </a:p>
        </p:txBody>
      </p:sp>
      <p:pic>
        <p:nvPicPr>
          <p:cNvPr id="5" name="02 Track 20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6" name="02 Track 20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2324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670">
        <p15:prstTrans prst="prestige"/>
      </p:transition>
    </mc:Choice>
    <mc:Fallback>
      <p:transition spd="slow" advTm="367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23665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6657" fill="hold"/>
                                        <p:tgtEl>
                                          <p:spTgt spid="5"/>
                                        </p:tgtEl>
                                      </p:cBhvr>
                                    </p:cmd>
                                  </p:childTnLst>
                                </p:cTn>
                              </p:par>
                            </p:childTnLst>
                          </p:cTn>
                        </p:par>
                      </p:childTnLst>
                    </p:cTn>
                  </p:par>
                </p:childTnLst>
              </p:cTn>
              <p:nextCondLst>
                <p:cond evt="onClick" delay="0">
                  <p:tgtEl>
                    <p:spTgt spid="5"/>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1143000"/>
          </a:xfrm>
        </p:spPr>
        <p:txBody>
          <a:bodyPr>
            <a:normAutofit/>
          </a:bodyPr>
          <a:lstStyle/>
          <a:p>
            <a:pPr>
              <a:defRPr/>
            </a:pPr>
            <a:r>
              <a:rPr lang="en-ZA" dirty="0" err="1"/>
              <a:t>Gumbuts</a:t>
            </a:r>
            <a:r>
              <a:rPr lang="en-ZA" dirty="0"/>
              <a:t> saying “</a:t>
            </a:r>
            <a:r>
              <a:rPr lang="en-ZA" dirty="0" err="1"/>
              <a:t>mme</a:t>
            </a:r>
            <a:r>
              <a:rPr lang="en-ZA" dirty="0"/>
              <a:t> </a:t>
            </a:r>
            <a:r>
              <a:rPr lang="en-ZA" dirty="0" err="1"/>
              <a:t>ntshware</a:t>
            </a:r>
            <a:r>
              <a:rPr lang="en-ZA" dirty="0"/>
              <a:t>”</a:t>
            </a:r>
          </a:p>
        </p:txBody>
      </p:sp>
      <p:pic>
        <p:nvPicPr>
          <p:cNvPr id="22531" name="Picture 2" descr="E:\MENWE PRIMARY\IMG_20160915_123702.jpg"/>
          <p:cNvPicPr>
            <a:picLocks noGrp="1" noChangeAspect="1" noChangeArrowheads="1"/>
          </p:cNvPicPr>
          <p:nvPr>
            <p:ph sz="half" idx="1"/>
          </p:nvPr>
        </p:nvPicPr>
        <p:blipFill>
          <a:blip r:embed="rId2"/>
          <a:stretch>
            <a:fillRect/>
          </a:stretch>
        </p:blipFill>
        <p:spPr>
          <a:xfrm>
            <a:off x="1314310" y="2160588"/>
            <a:ext cx="2910168" cy="3881437"/>
          </a:xfrm>
          <a:noFill/>
        </p:spPr>
      </p:pic>
      <p:pic>
        <p:nvPicPr>
          <p:cNvPr id="22532" name="Picture 3" descr="E:\MENWE PRIMARY\IMG_20160915_123712.jpg"/>
          <p:cNvPicPr>
            <a:picLocks noGrp="1" noChangeAspect="1" noChangeArrowheads="1"/>
          </p:cNvPicPr>
          <p:nvPr>
            <p:ph sz="half" idx="2"/>
          </p:nvPr>
        </p:nvPicPr>
        <p:blipFill>
          <a:blip r:embed="rId3"/>
          <a:stretch>
            <a:fillRect/>
          </a:stretch>
        </p:blipFill>
        <p:spPr>
          <a:xfrm>
            <a:off x="5726766" y="2160588"/>
            <a:ext cx="2910168" cy="3881437"/>
          </a:xfrm>
          <a:noFill/>
        </p:spPr>
      </p:pic>
      <p:sp>
        <p:nvSpPr>
          <p:cNvPr id="5" name="Slide Number Placeholder 4"/>
          <p:cNvSpPr>
            <a:spLocks noGrp="1"/>
          </p:cNvSpPr>
          <p:nvPr>
            <p:ph type="sldNum" sz="quarter" idx="12"/>
          </p:nvPr>
        </p:nvSpPr>
        <p:spPr/>
        <p:txBody>
          <a:bodyPr/>
          <a:lstStyle/>
          <a:p>
            <a:pPr>
              <a:defRPr/>
            </a:pPr>
            <a:fld id="{B7CCE604-36FC-42DE-AA76-BF52FC87D6CB}" type="slidenum">
              <a:rPr lang="en-ZA" smtClean="0"/>
              <a:pPr>
                <a:defRPr/>
              </a:pPr>
              <a:t>10</a:t>
            </a:fld>
            <a:endParaRPr lang="en-ZA"/>
          </a:p>
        </p:txBody>
      </p:sp>
    </p:spTree>
    <p:extLst>
      <p:ext uri="{BB962C8B-B14F-4D97-AF65-F5344CB8AC3E}">
        <p14:creationId xmlns:p14="http://schemas.microsoft.com/office/powerpoint/2010/main" val="981178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704850"/>
            <a:ext cx="8229600" cy="1143000"/>
          </a:xfrm>
        </p:spPr>
        <p:txBody>
          <a:bodyPr/>
          <a:lstStyle/>
          <a:p>
            <a:pPr eaLnBrk="1" hangingPunct="1"/>
            <a:r>
              <a:rPr lang="en-ZA"/>
              <a:t>Talented modern movers</a:t>
            </a:r>
          </a:p>
        </p:txBody>
      </p:sp>
      <p:pic>
        <p:nvPicPr>
          <p:cNvPr id="23555" name="Picture 2" descr="E:\MENWE PRIMARY\IMG_20160915_124917.jpg"/>
          <p:cNvPicPr>
            <a:picLocks noGrp="1" noChangeAspect="1" noChangeArrowheads="1"/>
          </p:cNvPicPr>
          <p:nvPr>
            <p:ph sz="half" idx="1"/>
          </p:nvPr>
        </p:nvPicPr>
        <p:blipFill>
          <a:blip r:embed="rId2" cstate="print"/>
          <a:stretch>
            <a:fillRect/>
          </a:stretch>
        </p:blipFill>
        <p:spPr>
          <a:xfrm>
            <a:off x="749401" y="2586312"/>
            <a:ext cx="4039985" cy="3029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556" name="Picture 4" descr="E:\MENWE PRIMARY\IMG_20160915_124925.jpg"/>
          <p:cNvPicPr>
            <a:picLocks noGrp="1" noChangeAspect="1" noChangeArrowheads="1"/>
          </p:cNvPicPr>
          <p:nvPr>
            <p:ph sz="half" idx="2"/>
          </p:nvPr>
        </p:nvPicPr>
        <p:blipFill>
          <a:blip r:embed="rId3"/>
          <a:stretch>
            <a:fillRect/>
          </a:stretch>
        </p:blipFill>
        <p:spPr>
          <a:xfrm>
            <a:off x="5161857" y="2586312"/>
            <a:ext cx="4039985" cy="3029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pPr>
              <a:defRPr/>
            </a:pPr>
            <a:fld id="{A223EB46-5D5A-441E-ABB4-1E3B24C70661}" type="slidenum">
              <a:rPr lang="en-ZA" smtClean="0"/>
              <a:pPr>
                <a:defRPr/>
              </a:pPr>
              <a:t>11</a:t>
            </a:fld>
            <a:endParaRPr lang="en-ZA"/>
          </a:p>
        </p:txBody>
      </p:sp>
    </p:spTree>
    <p:extLst>
      <p:ext uri="{BB962C8B-B14F-4D97-AF65-F5344CB8AC3E}">
        <p14:creationId xmlns:p14="http://schemas.microsoft.com/office/powerpoint/2010/main" val="2104331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1143000"/>
          </a:xfrm>
        </p:spPr>
        <p:txBody>
          <a:bodyPr>
            <a:normAutofit fontScale="90000"/>
          </a:bodyPr>
          <a:lstStyle/>
          <a:p>
            <a:pPr>
              <a:defRPr/>
            </a:pPr>
            <a:r>
              <a:rPr lang="en-ZA" sz="2700" dirty="0"/>
              <a:t>Mr. </a:t>
            </a:r>
            <a:r>
              <a:rPr lang="en-ZA" sz="2700" dirty="0" err="1"/>
              <a:t>Kotsi</a:t>
            </a:r>
            <a:r>
              <a:rPr lang="en-ZA" sz="2700" dirty="0"/>
              <a:t> “Adopt-a-</a:t>
            </a:r>
            <a:r>
              <a:rPr lang="en-ZA" sz="2700" dirty="0" err="1"/>
              <a:t>Cop”saying</a:t>
            </a:r>
            <a:r>
              <a:rPr lang="en-ZA" sz="2700" dirty="0"/>
              <a:t> never seen such </a:t>
            </a:r>
            <a:r>
              <a:rPr lang="en-ZA" sz="2700" dirty="0" err="1"/>
              <a:t>QLTC</a:t>
            </a:r>
            <a:r>
              <a:rPr lang="en-ZA" sz="2700" dirty="0"/>
              <a:t> in his life-”I thought I have seen </a:t>
            </a:r>
            <a:r>
              <a:rPr lang="en-ZA" sz="2700" dirty="0" err="1"/>
              <a:t>QLTC</a:t>
            </a:r>
            <a:r>
              <a:rPr lang="en-ZA" sz="2700" dirty="0"/>
              <a:t> in some schools but this is the first</a:t>
            </a:r>
            <a:r>
              <a:rPr lang="en-ZA" dirty="0"/>
              <a:t>”</a:t>
            </a:r>
          </a:p>
        </p:txBody>
      </p:sp>
      <p:pic>
        <p:nvPicPr>
          <p:cNvPr id="24579" name="Picture 2" descr="E:\MENWE PRIMARY\IMG_20160915_125509.jpg"/>
          <p:cNvPicPr>
            <a:picLocks noGrp="1" noChangeAspect="1" noChangeArrowheads="1"/>
          </p:cNvPicPr>
          <p:nvPr>
            <p:ph sz="half" idx="1"/>
          </p:nvPr>
        </p:nvPicPr>
        <p:blipFill>
          <a:blip r:embed="rId2"/>
          <a:stretch>
            <a:fillRect/>
          </a:stretch>
        </p:blipFill>
        <p:spPr>
          <a:xfrm>
            <a:off x="1313855" y="2160588"/>
            <a:ext cx="2911077" cy="3881437"/>
          </a:xfrm>
          <a:noFill/>
        </p:spPr>
      </p:pic>
      <p:sp>
        <p:nvSpPr>
          <p:cNvPr id="4" name="Slide Number Placeholder 3"/>
          <p:cNvSpPr>
            <a:spLocks noGrp="1"/>
          </p:cNvSpPr>
          <p:nvPr>
            <p:ph type="sldNum" sz="quarter" idx="12"/>
          </p:nvPr>
        </p:nvSpPr>
        <p:spPr/>
        <p:txBody>
          <a:bodyPr/>
          <a:lstStyle/>
          <a:p>
            <a:pPr>
              <a:defRPr/>
            </a:pPr>
            <a:fld id="{31CD1C06-C4EE-4066-8950-A4076AAB7D03}" type="slidenum">
              <a:rPr lang="en-ZA" smtClean="0"/>
              <a:pPr>
                <a:defRPr/>
              </a:pPr>
              <a:t>12</a:t>
            </a:fld>
            <a:endParaRPr lang="en-ZA"/>
          </a:p>
        </p:txBody>
      </p:sp>
    </p:spTree>
    <p:extLst>
      <p:ext uri="{BB962C8B-B14F-4D97-AF65-F5344CB8AC3E}">
        <p14:creationId xmlns:p14="http://schemas.microsoft.com/office/powerpoint/2010/main" val="2939133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n-ZA"/>
              <a:t>CWP well represented </a:t>
            </a:r>
          </a:p>
        </p:txBody>
      </p:sp>
      <p:pic>
        <p:nvPicPr>
          <p:cNvPr id="25603" name="Picture 2" descr="E:\MENWE PRIMARY\IMG_20160915_120659.jpg"/>
          <p:cNvPicPr>
            <a:picLocks noGrp="1" noChangeAspect="1" noChangeArrowheads="1"/>
          </p:cNvPicPr>
          <p:nvPr>
            <p:ph idx="1"/>
          </p:nvPr>
        </p:nvPicPr>
        <p:blipFill>
          <a:blip r:embed="rId2"/>
          <a:stretch>
            <a:fillRect/>
          </a:stretch>
        </p:blipFill>
        <p:spPr>
          <a:xfrm>
            <a:off x="2796386" y="2160588"/>
            <a:ext cx="4359265" cy="3881437"/>
          </a:xfrm>
          <a:noFill/>
        </p:spPr>
      </p:pic>
      <p:sp>
        <p:nvSpPr>
          <p:cNvPr id="4" name="Slide Number Placeholder 3"/>
          <p:cNvSpPr>
            <a:spLocks noGrp="1"/>
          </p:cNvSpPr>
          <p:nvPr>
            <p:ph type="sldNum" sz="quarter" idx="12"/>
          </p:nvPr>
        </p:nvSpPr>
        <p:spPr/>
        <p:txBody>
          <a:bodyPr/>
          <a:lstStyle/>
          <a:p>
            <a:pPr>
              <a:defRPr/>
            </a:pPr>
            <a:fld id="{4DC53639-A82E-46D4-9330-FAF812B58294}" type="slidenum">
              <a:rPr lang="en-ZA" smtClean="0"/>
              <a:pPr>
                <a:defRPr/>
              </a:pPr>
              <a:t>13</a:t>
            </a:fld>
            <a:endParaRPr lang="en-ZA"/>
          </a:p>
        </p:txBody>
      </p:sp>
    </p:spTree>
    <p:extLst>
      <p:ext uri="{BB962C8B-B14F-4D97-AF65-F5344CB8AC3E}">
        <p14:creationId xmlns:p14="http://schemas.microsoft.com/office/powerpoint/2010/main" val="3180947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ZA"/>
              <a:t>POLICE WELL REPRESENTED</a:t>
            </a:r>
          </a:p>
        </p:txBody>
      </p:sp>
      <p:pic>
        <p:nvPicPr>
          <p:cNvPr id="26627" name="Picture 2" descr="E:\MENWE PRIMARY\IMG_20160915_120843.jpg"/>
          <p:cNvPicPr>
            <a:picLocks noGrp="1" noChangeAspect="1" noChangeArrowheads="1"/>
          </p:cNvPicPr>
          <p:nvPr>
            <p:ph idx="1"/>
          </p:nvPr>
        </p:nvPicPr>
        <p:blipFill>
          <a:blip r:embed="rId2"/>
          <a:stretch>
            <a:fillRect/>
          </a:stretch>
        </p:blipFill>
        <p:spPr>
          <a:xfrm>
            <a:off x="3520480" y="2160588"/>
            <a:ext cx="2911077" cy="3881437"/>
          </a:xfrm>
          <a:noFill/>
        </p:spPr>
      </p:pic>
      <p:sp>
        <p:nvSpPr>
          <p:cNvPr id="4" name="Slide Number Placeholder 3"/>
          <p:cNvSpPr>
            <a:spLocks noGrp="1"/>
          </p:cNvSpPr>
          <p:nvPr>
            <p:ph type="sldNum" sz="quarter" idx="12"/>
          </p:nvPr>
        </p:nvSpPr>
        <p:spPr/>
        <p:txBody>
          <a:bodyPr/>
          <a:lstStyle/>
          <a:p>
            <a:pPr>
              <a:defRPr/>
            </a:pPr>
            <a:fld id="{88CE034A-BC0D-4F2E-A4E0-2E54B76E50D9}" type="slidenum">
              <a:rPr lang="en-ZA" smtClean="0"/>
              <a:pPr>
                <a:defRPr/>
              </a:pPr>
              <a:t>14</a:t>
            </a:fld>
            <a:endParaRPr lang="en-ZA"/>
          </a:p>
        </p:txBody>
      </p:sp>
    </p:spTree>
    <p:extLst>
      <p:ext uri="{BB962C8B-B14F-4D97-AF65-F5344CB8AC3E}">
        <p14:creationId xmlns:p14="http://schemas.microsoft.com/office/powerpoint/2010/main" val="4078152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ZA"/>
              <a:t>AUDIENCE PAYING ATTENTION</a:t>
            </a:r>
          </a:p>
        </p:txBody>
      </p:sp>
      <p:pic>
        <p:nvPicPr>
          <p:cNvPr id="27651" name="Picture 2" descr="E:\MENWE PRIMARY\IMG_20160915_121222.jpg"/>
          <p:cNvPicPr>
            <a:picLocks noGrp="1" noChangeAspect="1" noChangeArrowheads="1"/>
          </p:cNvPicPr>
          <p:nvPr>
            <p:ph idx="1"/>
          </p:nvPr>
        </p:nvPicPr>
        <p:blipFill>
          <a:blip r:embed="rId2"/>
          <a:stretch>
            <a:fillRect/>
          </a:stretch>
        </p:blipFill>
        <p:spPr>
          <a:xfrm>
            <a:off x="2388394" y="2160588"/>
            <a:ext cx="5175249" cy="3881437"/>
          </a:xfrm>
          <a:noFill/>
        </p:spPr>
      </p:pic>
      <p:sp>
        <p:nvSpPr>
          <p:cNvPr id="4" name="Slide Number Placeholder 3"/>
          <p:cNvSpPr>
            <a:spLocks noGrp="1"/>
          </p:cNvSpPr>
          <p:nvPr>
            <p:ph type="sldNum" sz="quarter" idx="12"/>
          </p:nvPr>
        </p:nvSpPr>
        <p:spPr/>
        <p:txBody>
          <a:bodyPr/>
          <a:lstStyle/>
          <a:p>
            <a:pPr>
              <a:defRPr/>
            </a:pPr>
            <a:fld id="{DC3EF53B-877B-469B-B75F-72870882E691}" type="slidenum">
              <a:rPr lang="en-ZA" smtClean="0"/>
              <a:pPr>
                <a:defRPr/>
              </a:pPr>
              <a:t>15</a:t>
            </a:fld>
            <a:endParaRPr lang="en-ZA"/>
          </a:p>
        </p:txBody>
      </p:sp>
    </p:spTree>
    <p:extLst>
      <p:ext uri="{BB962C8B-B14F-4D97-AF65-F5344CB8AC3E}">
        <p14:creationId xmlns:p14="http://schemas.microsoft.com/office/powerpoint/2010/main" val="4279055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704850"/>
            <a:ext cx="8229600" cy="1143000"/>
          </a:xfrm>
        </p:spPr>
        <p:txBody>
          <a:bodyPr/>
          <a:lstStyle/>
          <a:p>
            <a:pPr eaLnBrk="1" hangingPunct="1"/>
            <a:r>
              <a:rPr lang="en-ZA" dirty="0"/>
              <a:t>TIME FOR PLEDGES</a:t>
            </a:r>
          </a:p>
        </p:txBody>
      </p:sp>
      <p:sp>
        <p:nvSpPr>
          <p:cNvPr id="28675" name="Text Placeholder 2"/>
          <p:cNvSpPr>
            <a:spLocks noGrp="1"/>
          </p:cNvSpPr>
          <p:nvPr>
            <p:ph type="body" idx="1"/>
          </p:nvPr>
        </p:nvSpPr>
        <p:spPr>
          <a:xfrm>
            <a:off x="1981200" y="1855788"/>
            <a:ext cx="4040188" cy="658812"/>
          </a:xfrm>
        </p:spPr>
        <p:txBody>
          <a:bodyPr/>
          <a:lstStyle/>
          <a:p>
            <a:pPr eaLnBrk="1" hangingPunct="1"/>
            <a:r>
              <a:rPr lang="en-ZA" sz="1200"/>
              <a:t>The circuit manager  Mr. Z Cassims pledging that he will support the school principal to make sure that quality education will be delivered </a:t>
            </a:r>
          </a:p>
        </p:txBody>
      </p:sp>
      <p:pic>
        <p:nvPicPr>
          <p:cNvPr id="35842" name="Picture 2" descr="C:\Users\User\Documents\My Received Files\IMG-20160921-WA0013.jpg"/>
          <p:cNvPicPr>
            <a:picLocks noGrp="1" noChangeAspect="1" noChangeArrowheads="1"/>
          </p:cNvPicPr>
          <p:nvPr>
            <p:ph sz="half" idx="2"/>
          </p:nvPr>
        </p:nvPicPr>
        <p:blipFill>
          <a:blip r:embed="rId2"/>
          <a:stretch>
            <a:fillRect/>
          </a:stretch>
        </p:blipFill>
        <p:spPr>
          <a:xfrm>
            <a:off x="1529159" y="2736850"/>
            <a:ext cx="2478881" cy="3305175"/>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676" name="Text Placeholder 3"/>
          <p:cNvSpPr>
            <a:spLocks noGrp="1"/>
          </p:cNvSpPr>
          <p:nvPr>
            <p:ph type="body" sz="quarter" idx="3"/>
          </p:nvPr>
        </p:nvSpPr>
        <p:spPr>
          <a:xfrm>
            <a:off x="6169026" y="1860550"/>
            <a:ext cx="4041775" cy="654050"/>
          </a:xfrm>
        </p:spPr>
        <p:txBody>
          <a:bodyPr>
            <a:normAutofit fontScale="92500" lnSpcReduction="10000"/>
          </a:bodyPr>
          <a:lstStyle/>
          <a:p>
            <a:pPr eaLnBrk="1" hangingPunct="1"/>
            <a:r>
              <a:rPr lang="en-ZA" sz="1400"/>
              <a:t>The Principal saying so help me God to make sure that I deliver quality Education that is expected by the people and department</a:t>
            </a:r>
          </a:p>
        </p:txBody>
      </p:sp>
      <p:pic>
        <p:nvPicPr>
          <p:cNvPr id="35843" name="Picture 3" descr="C:\Users\User\Documents\My Received Files\IMG-20160921-WA0014.jpg"/>
          <p:cNvPicPr>
            <a:picLocks noGrp="1" noChangeAspect="1" noChangeArrowheads="1"/>
          </p:cNvPicPr>
          <p:nvPr>
            <p:ph sz="quarter" idx="4"/>
          </p:nvPr>
        </p:nvPicPr>
        <p:blipFill>
          <a:blip r:embed="rId3">
            <a:lum bright="10000"/>
          </a:blip>
          <a:stretch>
            <a:fillRect/>
          </a:stretch>
        </p:blipFill>
        <p:spPr>
          <a:xfrm>
            <a:off x="5941616" y="2736850"/>
            <a:ext cx="2478881" cy="330517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8"/>
          <p:cNvSpPr>
            <a:spLocks noGrp="1"/>
          </p:cNvSpPr>
          <p:nvPr>
            <p:ph type="sldNum" sz="quarter" idx="12"/>
          </p:nvPr>
        </p:nvSpPr>
        <p:spPr/>
        <p:txBody>
          <a:bodyPr/>
          <a:lstStyle/>
          <a:p>
            <a:pPr>
              <a:defRPr/>
            </a:pPr>
            <a:fld id="{D6ACE028-F44F-410F-99CE-FF6DA154B4DA}" type="slidenum">
              <a:rPr lang="en-ZA" smtClean="0"/>
              <a:pPr>
                <a:defRPr/>
              </a:pPr>
              <a:t>16</a:t>
            </a:fld>
            <a:endParaRPr lang="en-ZA"/>
          </a:p>
        </p:txBody>
      </p:sp>
    </p:spTree>
    <p:extLst>
      <p:ext uri="{BB962C8B-B14F-4D97-AF65-F5344CB8AC3E}">
        <p14:creationId xmlns:p14="http://schemas.microsoft.com/office/powerpoint/2010/main" val="2698587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84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58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704850"/>
            <a:ext cx="8229600" cy="1143000"/>
          </a:xfrm>
        </p:spPr>
        <p:txBody>
          <a:bodyPr>
            <a:normAutofit fontScale="90000"/>
          </a:bodyPr>
          <a:lstStyle/>
          <a:p>
            <a:pPr eaLnBrk="1" hangingPunct="1"/>
            <a:r>
              <a:rPr lang="en-ZA" sz="4000"/>
              <a:t>TEACHERS AND LEARNERS PLEDGING</a:t>
            </a:r>
          </a:p>
        </p:txBody>
      </p:sp>
      <p:sp>
        <p:nvSpPr>
          <p:cNvPr id="29699" name="Text Placeholder 2"/>
          <p:cNvSpPr>
            <a:spLocks noGrp="1"/>
          </p:cNvSpPr>
          <p:nvPr>
            <p:ph type="body" idx="1"/>
          </p:nvPr>
        </p:nvSpPr>
        <p:spPr>
          <a:xfrm>
            <a:off x="1981200" y="1855788"/>
            <a:ext cx="4040188" cy="658812"/>
          </a:xfrm>
        </p:spPr>
        <p:txBody>
          <a:bodyPr/>
          <a:lstStyle/>
          <a:p>
            <a:pPr eaLnBrk="1" hangingPunct="1"/>
            <a:r>
              <a:rPr lang="en-ZA" sz="1800"/>
              <a:t>Teachers saying “we will be in the classes in time Teaching ”</a:t>
            </a:r>
          </a:p>
        </p:txBody>
      </p:sp>
      <p:pic>
        <p:nvPicPr>
          <p:cNvPr id="36866" name="Picture 2" descr="C:\Users\User\Documents\My Received Files\IMG-20160921-WA0011.jpg"/>
          <p:cNvPicPr>
            <a:picLocks noGrp="1" noChangeAspect="1" noChangeArrowheads="1"/>
          </p:cNvPicPr>
          <p:nvPr>
            <p:ph sz="half" idx="2"/>
          </p:nvPr>
        </p:nvPicPr>
        <p:blipFill>
          <a:blip r:embed="rId2"/>
          <a:stretch>
            <a:fillRect/>
          </a:stretch>
        </p:blipFill>
        <p:spPr>
          <a:xfrm>
            <a:off x="676275" y="2820194"/>
            <a:ext cx="4184650" cy="313848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29700" name="Text Placeholder 3"/>
          <p:cNvSpPr>
            <a:spLocks noGrp="1"/>
          </p:cNvSpPr>
          <p:nvPr>
            <p:ph type="body" sz="quarter" idx="3"/>
          </p:nvPr>
        </p:nvSpPr>
        <p:spPr>
          <a:xfrm>
            <a:off x="6169026" y="1860550"/>
            <a:ext cx="4041775" cy="654050"/>
          </a:xfrm>
        </p:spPr>
        <p:txBody>
          <a:bodyPr/>
          <a:lstStyle/>
          <a:p>
            <a:pPr eaLnBrk="1" hangingPunct="1"/>
            <a:r>
              <a:rPr lang="en-ZA" sz="1600"/>
              <a:t>Learners saying “we will be in the classes in time learning and respecting our teachers”</a:t>
            </a:r>
          </a:p>
        </p:txBody>
      </p:sp>
      <p:pic>
        <p:nvPicPr>
          <p:cNvPr id="36868" name="Picture 4" descr="C:\Users\User\Documents\My Received Files\IMG-20160921-WA0008.jpg"/>
          <p:cNvPicPr>
            <a:picLocks noGrp="1" noChangeAspect="1" noChangeArrowheads="1"/>
          </p:cNvPicPr>
          <p:nvPr>
            <p:ph sz="quarter" idx="4"/>
          </p:nvPr>
        </p:nvPicPr>
        <p:blipFill>
          <a:blip r:embed="rId3"/>
          <a:stretch>
            <a:fillRect/>
          </a:stretch>
        </p:blipFill>
        <p:spPr>
          <a:xfrm>
            <a:off x="5087938" y="2819599"/>
            <a:ext cx="4186237" cy="3139677"/>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Slide Number Placeholder 10"/>
          <p:cNvSpPr>
            <a:spLocks noGrp="1"/>
          </p:cNvSpPr>
          <p:nvPr>
            <p:ph type="sldNum" sz="quarter" idx="12"/>
          </p:nvPr>
        </p:nvSpPr>
        <p:spPr/>
        <p:txBody>
          <a:bodyPr/>
          <a:lstStyle/>
          <a:p>
            <a:pPr>
              <a:defRPr/>
            </a:pPr>
            <a:fld id="{87933CC1-D316-44E8-A62F-DFB8A1E08797}" type="slidenum">
              <a:rPr lang="en-ZA" smtClean="0"/>
              <a:pPr>
                <a:defRPr/>
              </a:pPr>
              <a:t>17</a:t>
            </a:fld>
            <a:endParaRPr lang="en-ZA"/>
          </a:p>
        </p:txBody>
      </p:sp>
    </p:spTree>
    <p:extLst>
      <p:ext uri="{BB962C8B-B14F-4D97-AF65-F5344CB8AC3E}">
        <p14:creationId xmlns:p14="http://schemas.microsoft.com/office/powerpoint/2010/main" val="2791093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36868"/>
                                        </p:tgtEl>
                                        <p:attrNameLst>
                                          <p:attrName>style.color</p:attrName>
                                        </p:attrNameLst>
                                      </p:cBhvr>
                                      <p:to>
                                        <a:schemeClr val="accent2"/>
                                      </p:to>
                                    </p:animClr>
                                    <p:animClr clrSpc="rgb" dir="cw">
                                      <p:cBhvr>
                                        <p:cTn id="7" dur="1500" accel="50000" autoRev="1" fill="hold" tmFilter="0, 0; .33333, 1; 1, 1">
                                          <p:stCondLst>
                                            <p:cond delay="0"/>
                                          </p:stCondLst>
                                        </p:cTn>
                                        <p:tgtEl>
                                          <p:spTgt spid="36868"/>
                                        </p:tgtEl>
                                        <p:attrNameLst>
                                          <p:attrName>fillcolor</p:attrName>
                                        </p:attrNameLst>
                                      </p:cBhvr>
                                      <p:to>
                                        <a:schemeClr val="accent2"/>
                                      </p:to>
                                    </p:animClr>
                                    <p:set>
                                      <p:cBhvr>
                                        <p:cTn id="8" dur="3000" fill="hold"/>
                                        <p:tgtEl>
                                          <p:spTgt spid="36868"/>
                                        </p:tgtEl>
                                        <p:attrNameLst>
                                          <p:attrName>fill.type</p:attrName>
                                        </p:attrNameLst>
                                      </p:cBhvr>
                                      <p:to>
                                        <p:strVal val="solid"/>
                                      </p:to>
                                    </p:set>
                                    <p:set>
                                      <p:cBhvr>
                                        <p:cTn id="9" dur="3000" fill="hold"/>
                                        <p:tgtEl>
                                          <p:spTgt spid="36868"/>
                                        </p:tgtEl>
                                        <p:attrNameLst>
                                          <p:attrName>fill.on</p:attrName>
                                        </p:attrNameLst>
                                      </p:cBhvr>
                                      <p:to>
                                        <p:strVal val="true"/>
                                      </p:to>
                                    </p:set>
                                    <p:animScale>
                                      <p:cBhvr>
                                        <p:cTn id="10" dur="1500" accel="50000" autoRev="1" fill="hold" tmFilter="0, 0; .33333, 1; 1, 1">
                                          <p:stCondLst>
                                            <p:cond delay="0"/>
                                          </p:stCondLst>
                                        </p:cTn>
                                        <p:tgtEl>
                                          <p:spTgt spid="36868"/>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36866"/>
                                        </p:tgtEl>
                                        <p:attrNameLst>
                                          <p:attrName>style.color</p:attrName>
                                        </p:attrNameLst>
                                      </p:cBhvr>
                                      <p:to>
                                        <a:schemeClr val="accent2"/>
                                      </p:to>
                                    </p:animClr>
                                    <p:animClr clrSpc="rgb" dir="cw">
                                      <p:cBhvr>
                                        <p:cTn id="15" dur="1500" accel="50000" autoRev="1" fill="hold" tmFilter="0, 0; .33333, 1; 1, 1">
                                          <p:stCondLst>
                                            <p:cond delay="0"/>
                                          </p:stCondLst>
                                        </p:cTn>
                                        <p:tgtEl>
                                          <p:spTgt spid="36866"/>
                                        </p:tgtEl>
                                        <p:attrNameLst>
                                          <p:attrName>fillcolor</p:attrName>
                                        </p:attrNameLst>
                                      </p:cBhvr>
                                      <p:to>
                                        <a:schemeClr val="accent2"/>
                                      </p:to>
                                    </p:animClr>
                                    <p:set>
                                      <p:cBhvr>
                                        <p:cTn id="16" dur="3000" fill="hold"/>
                                        <p:tgtEl>
                                          <p:spTgt spid="36866"/>
                                        </p:tgtEl>
                                        <p:attrNameLst>
                                          <p:attrName>fill.type</p:attrName>
                                        </p:attrNameLst>
                                      </p:cBhvr>
                                      <p:to>
                                        <p:strVal val="solid"/>
                                      </p:to>
                                    </p:set>
                                    <p:set>
                                      <p:cBhvr>
                                        <p:cTn id="17" dur="3000" fill="hold"/>
                                        <p:tgtEl>
                                          <p:spTgt spid="36866"/>
                                        </p:tgtEl>
                                        <p:attrNameLst>
                                          <p:attrName>fill.on</p:attrName>
                                        </p:attrNameLst>
                                      </p:cBhvr>
                                      <p:to>
                                        <p:strVal val="true"/>
                                      </p:to>
                                    </p:set>
                                    <p:animScale>
                                      <p:cBhvr>
                                        <p:cTn id="18" dur="1500" accel="50000" autoRev="1" fill="hold" tmFilter="0, 0; .33333, 1; 1, 1">
                                          <p:stCondLst>
                                            <p:cond delay="0"/>
                                          </p:stCondLst>
                                        </p:cTn>
                                        <p:tgtEl>
                                          <p:spTgt spid="3686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704850"/>
            <a:ext cx="8229600" cy="1143000"/>
          </a:xfrm>
        </p:spPr>
        <p:txBody>
          <a:bodyPr/>
          <a:lstStyle/>
          <a:p>
            <a:pPr eaLnBrk="1" hangingPunct="1"/>
            <a:r>
              <a:rPr lang="en-ZA"/>
              <a:t>Parents &amp; Community Pledges</a:t>
            </a:r>
          </a:p>
        </p:txBody>
      </p:sp>
      <p:pic>
        <p:nvPicPr>
          <p:cNvPr id="37893" name="Picture 5" descr="C:\Users\User\Documents\My Received Files\IMG-20160921-WA0012.jpg"/>
          <p:cNvPicPr>
            <a:picLocks noGrp="1" noChangeAspect="1" noChangeArrowheads="1"/>
          </p:cNvPicPr>
          <p:nvPr>
            <p:ph sz="half" idx="1"/>
          </p:nvPr>
        </p:nvPicPr>
        <p:blipFill>
          <a:blip r:embed="rId2"/>
          <a:stretch>
            <a:fillRect/>
          </a:stretch>
        </p:blipFill>
        <p:spPr>
          <a:xfrm>
            <a:off x="1313855" y="2160588"/>
            <a:ext cx="2911077" cy="3881437"/>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7892" name="Picture 4" descr="E:\MENWE PRIMARY\IMG_20160915_121222.jpg"/>
          <p:cNvPicPr>
            <a:picLocks noGrp="1" noChangeAspect="1" noChangeArrowheads="1"/>
          </p:cNvPicPr>
          <p:nvPr>
            <p:ph sz="half" idx="2"/>
          </p:nvPr>
        </p:nvPicPr>
        <p:blipFill>
          <a:blip r:embed="rId3" cstate="print"/>
          <a:stretch>
            <a:fillRect/>
          </a:stretch>
        </p:blipFill>
        <p:spPr>
          <a:xfrm>
            <a:off x="5222994" y="2160588"/>
            <a:ext cx="3917711" cy="3881437"/>
          </a:xfrm>
          <a:ln w="228600" cap="sq" cmpd="thickThin">
            <a:solidFill>
              <a:srgbClr val="000000"/>
            </a:solidFill>
          </a:ln>
          <a:effectLst>
            <a:innerShdw blurRad="76200">
              <a:srgbClr val="000000"/>
            </a:innerShdw>
          </a:effectLst>
        </p:spPr>
      </p:pic>
      <p:sp>
        <p:nvSpPr>
          <p:cNvPr id="11" name="Slide Number Placeholder 10"/>
          <p:cNvSpPr>
            <a:spLocks noGrp="1"/>
          </p:cNvSpPr>
          <p:nvPr>
            <p:ph type="sldNum" sz="quarter" idx="12"/>
          </p:nvPr>
        </p:nvSpPr>
        <p:spPr/>
        <p:txBody>
          <a:bodyPr/>
          <a:lstStyle/>
          <a:p>
            <a:pPr>
              <a:defRPr/>
            </a:pPr>
            <a:fld id="{C0C21E8D-46A6-4B86-B750-DD7A637B438D}" type="slidenum">
              <a:rPr lang="en-ZA" smtClean="0"/>
              <a:pPr>
                <a:defRPr/>
              </a:pPr>
              <a:t>18</a:t>
            </a:fld>
            <a:endParaRPr lang="en-ZA"/>
          </a:p>
        </p:txBody>
      </p:sp>
      <p:sp>
        <p:nvSpPr>
          <p:cNvPr id="30725" name="TextBox 8"/>
          <p:cNvSpPr txBox="1">
            <a:spLocks noChangeArrowheads="1"/>
          </p:cNvSpPr>
          <p:nvPr/>
        </p:nvSpPr>
        <p:spPr bwMode="auto">
          <a:xfrm>
            <a:off x="1952625" y="1785938"/>
            <a:ext cx="3500438" cy="1016000"/>
          </a:xfrm>
          <a:prstGeom prst="rect">
            <a:avLst/>
          </a:prstGeom>
          <a:noFill/>
          <a:ln w="9525">
            <a:noFill/>
            <a:miter lim="800000"/>
            <a:headEnd/>
            <a:tailEnd/>
          </a:ln>
        </p:spPr>
        <p:txBody>
          <a:bodyPr>
            <a:spAutoFit/>
          </a:bodyPr>
          <a:lstStyle/>
          <a:p>
            <a:r>
              <a:rPr lang="en-ZA" sz="1200">
                <a:latin typeface="Cambria" pitchFamily="18" charset="0"/>
              </a:rPr>
              <a:t>Ms Mokoto a parent of Kgothatso Mokoto representing parents on pledges,saying “we as parents, we will support our children and &amp; educators to make sure that they learn what is quality.</a:t>
            </a:r>
          </a:p>
        </p:txBody>
      </p:sp>
      <p:sp>
        <p:nvSpPr>
          <p:cNvPr id="30726" name="TextBox 9"/>
          <p:cNvSpPr txBox="1">
            <a:spLocks noChangeArrowheads="1"/>
          </p:cNvSpPr>
          <p:nvPr/>
        </p:nvSpPr>
        <p:spPr bwMode="auto">
          <a:xfrm>
            <a:off x="5810250" y="1857375"/>
            <a:ext cx="4357688" cy="738188"/>
          </a:xfrm>
          <a:prstGeom prst="rect">
            <a:avLst/>
          </a:prstGeom>
          <a:noFill/>
          <a:ln w="9525">
            <a:noFill/>
            <a:miter lim="800000"/>
            <a:headEnd/>
            <a:tailEnd/>
          </a:ln>
        </p:spPr>
        <p:txBody>
          <a:bodyPr>
            <a:spAutoFit/>
          </a:bodyPr>
          <a:lstStyle/>
          <a:p>
            <a:r>
              <a:rPr lang="en-ZA" sz="1400">
                <a:latin typeface="Cambria" pitchFamily="18" charset="0"/>
              </a:rPr>
              <a:t>The Community members saying “we will love this school, take care of it, we will not allow thieves to steal or any act of vandalism in this school</a:t>
            </a:r>
          </a:p>
        </p:txBody>
      </p:sp>
    </p:spTree>
    <p:extLst>
      <p:ext uri="{BB962C8B-B14F-4D97-AF65-F5344CB8AC3E}">
        <p14:creationId xmlns:p14="http://schemas.microsoft.com/office/powerpoint/2010/main" val="32184561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7893"/>
                                        </p:tgtEl>
                                        <p:attrNameLst>
                                          <p:attrName>style.fontStyle</p:attrName>
                                        </p:attrNameLst>
                                      </p:cBhvr>
                                      <p:to>
                                        <p:strVal val="normal"/>
                                      </p:to>
                                    </p:set>
                                    <p:set>
                                      <p:cBhvr override="childStyle">
                                        <p:cTn id="7" dur="indefinite"/>
                                        <p:tgtEl>
                                          <p:spTgt spid="37893"/>
                                        </p:tgtEl>
                                        <p:attrNameLst>
                                          <p:attrName>style.fontWeight</p:attrName>
                                        </p:attrNameLst>
                                      </p:cBhvr>
                                      <p:to>
                                        <p:strVal val="bold"/>
                                      </p:to>
                                    </p:set>
                                    <p:set>
                                      <p:cBhvr override="childStyle">
                                        <p:cTn id="8" dur="indefinite"/>
                                        <p:tgtEl>
                                          <p:spTgt spid="37893"/>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78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704850"/>
            <a:ext cx="8229600" cy="1143000"/>
          </a:xfrm>
        </p:spPr>
        <p:txBody>
          <a:bodyPr>
            <a:normAutofit fontScale="90000"/>
          </a:bodyPr>
          <a:lstStyle/>
          <a:p>
            <a:pPr algn="ctr" eaLnBrk="1" hangingPunct="1"/>
            <a:r>
              <a:rPr lang="en-ZA" sz="4000"/>
              <a:t>Honouring pledges of different stakeholders</a:t>
            </a:r>
          </a:p>
        </p:txBody>
      </p:sp>
      <p:pic>
        <p:nvPicPr>
          <p:cNvPr id="39938" name="Picture 2" descr="C:\Users\User\Documents\My Received Files\IMG-20160921-WA0016.jpg"/>
          <p:cNvPicPr>
            <a:picLocks noGrp="1" noChangeAspect="1" noChangeArrowheads="1"/>
          </p:cNvPicPr>
          <p:nvPr>
            <p:ph sz="half" idx="1"/>
          </p:nvPr>
        </p:nvPicPr>
        <p:blipFill>
          <a:blip r:embed="rId2"/>
          <a:stretch>
            <a:fillRect/>
          </a:stretch>
        </p:blipFill>
        <p:spPr>
          <a:xfrm>
            <a:off x="677863" y="2532658"/>
            <a:ext cx="4183062" cy="3137296"/>
          </a:xfrm>
          <a:noFill/>
        </p:spPr>
      </p:pic>
      <p:sp>
        <p:nvSpPr>
          <p:cNvPr id="11" name="Slide Number Placeholder 10"/>
          <p:cNvSpPr>
            <a:spLocks noGrp="1"/>
          </p:cNvSpPr>
          <p:nvPr>
            <p:ph type="sldNum" sz="quarter" idx="12"/>
          </p:nvPr>
        </p:nvSpPr>
        <p:spPr/>
        <p:txBody>
          <a:bodyPr/>
          <a:lstStyle/>
          <a:p>
            <a:pPr>
              <a:defRPr/>
            </a:pPr>
            <a:fld id="{1CA7F6FC-1D18-480B-A389-9C86749E4F88}" type="slidenum">
              <a:rPr lang="en-ZA" smtClean="0"/>
              <a:pPr>
                <a:defRPr/>
              </a:pPr>
              <a:t>19</a:t>
            </a:fld>
            <a:endParaRPr lang="en-ZA"/>
          </a:p>
        </p:txBody>
      </p:sp>
    </p:spTree>
    <p:extLst>
      <p:ext uri="{BB962C8B-B14F-4D97-AF65-F5344CB8AC3E}">
        <p14:creationId xmlns:p14="http://schemas.microsoft.com/office/powerpoint/2010/main" val="2617863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809751" y="1143001"/>
            <a:ext cx="8715375" cy="5078413"/>
          </a:xfrm>
          <a:prstGeom prst="rect">
            <a:avLst/>
          </a:prstGeom>
          <a:noFill/>
          <a:ln w="9525">
            <a:noFill/>
            <a:miter lim="800000"/>
            <a:headEnd/>
            <a:tailEnd/>
          </a:ln>
        </p:spPr>
        <p:txBody>
          <a:bodyPr>
            <a:spAutoFit/>
          </a:bodyPr>
          <a:lstStyle/>
          <a:p>
            <a:r>
              <a:rPr lang="en-ZA" dirty="0">
                <a:latin typeface="Constantia" pitchFamily="18" charset="0"/>
              </a:rPr>
              <a:t>Among others who attended the function were :</a:t>
            </a:r>
          </a:p>
          <a:p>
            <a:pPr>
              <a:buFont typeface="Wingdings" pitchFamily="2" charset="2"/>
              <a:buChar char="v"/>
            </a:pPr>
            <a:r>
              <a:rPr lang="en-ZA" dirty="0">
                <a:latin typeface="Constantia" pitchFamily="18" charset="0"/>
              </a:rPr>
              <a:t>Mr. </a:t>
            </a:r>
            <a:r>
              <a:rPr lang="en-ZA" dirty="0" err="1">
                <a:latin typeface="Constantia" pitchFamily="18" charset="0"/>
              </a:rPr>
              <a:t>Chabane</a:t>
            </a:r>
            <a:r>
              <a:rPr lang="en-ZA" dirty="0">
                <a:latin typeface="Constantia" pitchFamily="18" charset="0"/>
              </a:rPr>
              <a:t> the </a:t>
            </a:r>
            <a:r>
              <a:rPr lang="en-ZA" dirty="0" err="1">
                <a:latin typeface="Constantia" pitchFamily="18" charset="0"/>
              </a:rPr>
              <a:t>IGSS</a:t>
            </a:r>
            <a:r>
              <a:rPr lang="en-ZA" dirty="0">
                <a:latin typeface="Constantia" pitchFamily="18" charset="0"/>
              </a:rPr>
              <a:t> coordinator</a:t>
            </a:r>
          </a:p>
          <a:p>
            <a:pPr>
              <a:buFont typeface="Wingdings" pitchFamily="2" charset="2"/>
              <a:buChar char="v"/>
            </a:pPr>
            <a:r>
              <a:rPr lang="en-ZA" dirty="0">
                <a:latin typeface="Constantia" pitchFamily="18" charset="0"/>
              </a:rPr>
              <a:t>Mr. </a:t>
            </a:r>
            <a:r>
              <a:rPr lang="en-ZA" dirty="0" err="1">
                <a:latin typeface="Constantia" pitchFamily="18" charset="0"/>
              </a:rPr>
              <a:t>Tsepe</a:t>
            </a:r>
            <a:r>
              <a:rPr lang="en-ZA" dirty="0">
                <a:latin typeface="Constantia" pitchFamily="18" charset="0"/>
              </a:rPr>
              <a:t> I from </a:t>
            </a:r>
            <a:r>
              <a:rPr lang="en-ZA" dirty="0" err="1">
                <a:latin typeface="Constantia" pitchFamily="18" charset="0"/>
              </a:rPr>
              <a:t>IGSS</a:t>
            </a:r>
            <a:r>
              <a:rPr lang="en-ZA" dirty="0">
                <a:latin typeface="Constantia" pitchFamily="18" charset="0"/>
              </a:rPr>
              <a:t> office</a:t>
            </a:r>
          </a:p>
          <a:p>
            <a:pPr>
              <a:buFont typeface="Wingdings" pitchFamily="2" charset="2"/>
              <a:buChar char="v"/>
            </a:pPr>
            <a:r>
              <a:rPr lang="en-ZA" dirty="0">
                <a:latin typeface="Constantia" pitchFamily="18" charset="0"/>
              </a:rPr>
              <a:t>Mr. </a:t>
            </a:r>
            <a:r>
              <a:rPr lang="en-ZA" dirty="0" err="1">
                <a:latin typeface="Constantia" pitchFamily="18" charset="0"/>
              </a:rPr>
              <a:t>Modipane</a:t>
            </a:r>
            <a:r>
              <a:rPr lang="en-ZA" dirty="0">
                <a:latin typeface="Constantia" pitchFamily="18" charset="0"/>
              </a:rPr>
              <a:t> from </a:t>
            </a:r>
            <a:r>
              <a:rPr lang="en-ZA" dirty="0" err="1">
                <a:latin typeface="Constantia" pitchFamily="18" charset="0"/>
              </a:rPr>
              <a:t>IGSS</a:t>
            </a:r>
            <a:r>
              <a:rPr lang="en-ZA" dirty="0">
                <a:latin typeface="Constantia" pitchFamily="18" charset="0"/>
              </a:rPr>
              <a:t> Office</a:t>
            </a:r>
          </a:p>
          <a:p>
            <a:pPr>
              <a:buFont typeface="Wingdings" pitchFamily="2" charset="2"/>
              <a:buChar char="v"/>
            </a:pPr>
            <a:r>
              <a:rPr lang="en-ZA" dirty="0">
                <a:latin typeface="Constantia" pitchFamily="18" charset="0"/>
              </a:rPr>
              <a:t>Mr. Z </a:t>
            </a:r>
            <a:r>
              <a:rPr lang="en-ZA" dirty="0" err="1">
                <a:latin typeface="Constantia" pitchFamily="18" charset="0"/>
              </a:rPr>
              <a:t>Cassims</a:t>
            </a:r>
            <a:r>
              <a:rPr lang="en-ZA" dirty="0">
                <a:latin typeface="Constantia" pitchFamily="18" charset="0"/>
              </a:rPr>
              <a:t> the </a:t>
            </a:r>
            <a:r>
              <a:rPr lang="en-ZA" dirty="0" err="1">
                <a:latin typeface="Constantia" pitchFamily="18" charset="0"/>
              </a:rPr>
              <a:t>Motswedi</a:t>
            </a:r>
            <a:r>
              <a:rPr lang="en-ZA" dirty="0">
                <a:latin typeface="Constantia" pitchFamily="18" charset="0"/>
              </a:rPr>
              <a:t> </a:t>
            </a:r>
            <a:r>
              <a:rPr lang="en-ZA" dirty="0" err="1">
                <a:latin typeface="Constantia" pitchFamily="18" charset="0"/>
              </a:rPr>
              <a:t>cicuit</a:t>
            </a:r>
            <a:r>
              <a:rPr lang="en-ZA" dirty="0">
                <a:latin typeface="Constantia" pitchFamily="18" charset="0"/>
              </a:rPr>
              <a:t> Manager</a:t>
            </a:r>
          </a:p>
          <a:p>
            <a:pPr>
              <a:buFont typeface="Wingdings" pitchFamily="2" charset="2"/>
              <a:buChar char="v"/>
            </a:pPr>
            <a:r>
              <a:rPr lang="en-ZA" dirty="0">
                <a:latin typeface="Constantia" pitchFamily="18" charset="0"/>
              </a:rPr>
              <a:t>Mr. </a:t>
            </a:r>
            <a:r>
              <a:rPr lang="en-ZA" dirty="0" err="1">
                <a:latin typeface="Constantia" pitchFamily="18" charset="0"/>
              </a:rPr>
              <a:t>Modisane</a:t>
            </a:r>
            <a:r>
              <a:rPr lang="en-ZA" dirty="0">
                <a:latin typeface="Constantia" pitchFamily="18" charset="0"/>
              </a:rPr>
              <a:t> from </a:t>
            </a:r>
            <a:r>
              <a:rPr lang="en-ZA" dirty="0" err="1">
                <a:latin typeface="Constantia" pitchFamily="18" charset="0"/>
              </a:rPr>
              <a:t>NSNP</a:t>
            </a:r>
            <a:r>
              <a:rPr lang="en-ZA" dirty="0">
                <a:latin typeface="Constantia" pitchFamily="18" charset="0"/>
              </a:rPr>
              <a:t> office at the District office</a:t>
            </a:r>
          </a:p>
          <a:p>
            <a:pPr>
              <a:buFont typeface="Wingdings" pitchFamily="2" charset="2"/>
              <a:buChar char="v"/>
            </a:pPr>
            <a:r>
              <a:rPr lang="en-ZA" dirty="0">
                <a:latin typeface="Constantia" pitchFamily="18" charset="0"/>
              </a:rPr>
              <a:t>Mr. </a:t>
            </a:r>
            <a:r>
              <a:rPr lang="en-ZA" dirty="0" err="1">
                <a:latin typeface="Constantia" pitchFamily="18" charset="0"/>
              </a:rPr>
              <a:t>Sekoto</a:t>
            </a:r>
            <a:r>
              <a:rPr lang="en-ZA" dirty="0">
                <a:latin typeface="Constantia" pitchFamily="18" charset="0"/>
              </a:rPr>
              <a:t> From </a:t>
            </a:r>
            <a:r>
              <a:rPr lang="en-ZA" dirty="0" err="1">
                <a:latin typeface="Constantia" pitchFamily="18" charset="0"/>
              </a:rPr>
              <a:t>NSNP</a:t>
            </a:r>
            <a:endParaRPr lang="en-ZA" dirty="0">
              <a:latin typeface="Constantia" pitchFamily="18" charset="0"/>
            </a:endParaRPr>
          </a:p>
          <a:p>
            <a:pPr>
              <a:buFont typeface="Wingdings" pitchFamily="2" charset="2"/>
              <a:buChar char="v"/>
            </a:pPr>
            <a:r>
              <a:rPr lang="en-ZA" dirty="0">
                <a:latin typeface="Constantia" pitchFamily="18" charset="0"/>
              </a:rPr>
              <a:t>Ms </a:t>
            </a:r>
            <a:r>
              <a:rPr lang="en-ZA" dirty="0" err="1">
                <a:latin typeface="Constantia" pitchFamily="18" charset="0"/>
              </a:rPr>
              <a:t>Mosadi</a:t>
            </a:r>
            <a:r>
              <a:rPr lang="en-ZA" dirty="0">
                <a:latin typeface="Constantia" pitchFamily="18" charset="0"/>
              </a:rPr>
              <a:t> O from </a:t>
            </a:r>
            <a:r>
              <a:rPr lang="en-ZA" dirty="0" err="1">
                <a:latin typeface="Constantia" pitchFamily="18" charset="0"/>
              </a:rPr>
              <a:t>Ramotshere</a:t>
            </a:r>
            <a:r>
              <a:rPr lang="en-ZA" dirty="0">
                <a:latin typeface="Constantia" pitchFamily="18" charset="0"/>
              </a:rPr>
              <a:t> </a:t>
            </a:r>
            <a:r>
              <a:rPr lang="en-ZA" dirty="0" err="1">
                <a:latin typeface="Constantia" pitchFamily="18" charset="0"/>
              </a:rPr>
              <a:t>Moilwa</a:t>
            </a:r>
            <a:r>
              <a:rPr lang="en-ZA" dirty="0">
                <a:latin typeface="Constantia" pitchFamily="18" charset="0"/>
              </a:rPr>
              <a:t> </a:t>
            </a:r>
            <a:r>
              <a:rPr lang="en-ZA" dirty="0" err="1">
                <a:latin typeface="Constantia" pitchFamily="18" charset="0"/>
              </a:rPr>
              <a:t>NSNP</a:t>
            </a:r>
            <a:r>
              <a:rPr lang="en-ZA" dirty="0">
                <a:latin typeface="Constantia" pitchFamily="18" charset="0"/>
              </a:rPr>
              <a:t> Office</a:t>
            </a:r>
          </a:p>
          <a:p>
            <a:pPr>
              <a:buFont typeface="Wingdings" pitchFamily="2" charset="2"/>
              <a:buChar char="v"/>
            </a:pPr>
            <a:r>
              <a:rPr lang="en-ZA" dirty="0" err="1">
                <a:latin typeface="Constantia" pitchFamily="18" charset="0"/>
              </a:rPr>
              <a:t>Marekwa</a:t>
            </a:r>
            <a:r>
              <a:rPr lang="en-ZA" dirty="0">
                <a:latin typeface="Constantia" pitchFamily="18" charset="0"/>
              </a:rPr>
              <a:t> Primary School Principal –Mrs </a:t>
            </a:r>
            <a:r>
              <a:rPr lang="en-ZA" dirty="0" err="1">
                <a:latin typeface="Constantia" pitchFamily="18" charset="0"/>
              </a:rPr>
              <a:t>Mphatlhele</a:t>
            </a:r>
            <a:endParaRPr lang="en-ZA" dirty="0">
              <a:latin typeface="Constantia" pitchFamily="18" charset="0"/>
            </a:endParaRPr>
          </a:p>
          <a:p>
            <a:pPr>
              <a:buFont typeface="Wingdings" pitchFamily="2" charset="2"/>
              <a:buChar char="v"/>
            </a:pPr>
            <a:r>
              <a:rPr lang="en-ZA" dirty="0" err="1">
                <a:latin typeface="Constantia" pitchFamily="18" charset="0"/>
              </a:rPr>
              <a:t>Tlhomeso</a:t>
            </a:r>
            <a:r>
              <a:rPr lang="en-ZA" dirty="0">
                <a:latin typeface="Constantia" pitchFamily="18" charset="0"/>
              </a:rPr>
              <a:t> Primary School Rep.</a:t>
            </a:r>
          </a:p>
          <a:p>
            <a:pPr>
              <a:buFont typeface="Wingdings" pitchFamily="2" charset="2"/>
              <a:buChar char="v"/>
            </a:pPr>
            <a:r>
              <a:rPr lang="en-ZA" dirty="0" err="1">
                <a:latin typeface="Constantia" pitchFamily="18" charset="0"/>
              </a:rPr>
              <a:t>Ramokgethwa</a:t>
            </a:r>
            <a:r>
              <a:rPr lang="en-ZA" dirty="0">
                <a:latin typeface="Constantia" pitchFamily="18" charset="0"/>
              </a:rPr>
              <a:t> Primary School Rep.</a:t>
            </a:r>
          </a:p>
          <a:p>
            <a:pPr>
              <a:buFont typeface="Wingdings" pitchFamily="2" charset="2"/>
              <a:buChar char="v"/>
            </a:pPr>
            <a:r>
              <a:rPr lang="en-ZA" dirty="0" err="1">
                <a:latin typeface="Constantia" pitchFamily="18" charset="0"/>
              </a:rPr>
              <a:t>Lefoko</a:t>
            </a:r>
            <a:r>
              <a:rPr lang="en-ZA" dirty="0">
                <a:latin typeface="Constantia" pitchFamily="18" charset="0"/>
              </a:rPr>
              <a:t> Primary School Rep.</a:t>
            </a:r>
          </a:p>
          <a:p>
            <a:pPr>
              <a:buFont typeface="Wingdings" pitchFamily="2" charset="2"/>
              <a:buChar char="v"/>
            </a:pPr>
            <a:r>
              <a:rPr lang="en-ZA" dirty="0" err="1">
                <a:latin typeface="Constantia" pitchFamily="18" charset="0"/>
              </a:rPr>
              <a:t>Borakalalo</a:t>
            </a:r>
            <a:r>
              <a:rPr lang="en-ZA" dirty="0">
                <a:latin typeface="Constantia" pitchFamily="18" charset="0"/>
              </a:rPr>
              <a:t> Primary School Principal-Mr. </a:t>
            </a:r>
            <a:r>
              <a:rPr lang="en-ZA" dirty="0" err="1">
                <a:latin typeface="Constantia" pitchFamily="18" charset="0"/>
              </a:rPr>
              <a:t>Dijwe</a:t>
            </a:r>
            <a:endParaRPr lang="en-ZA" dirty="0">
              <a:latin typeface="Constantia" pitchFamily="18" charset="0"/>
            </a:endParaRPr>
          </a:p>
          <a:p>
            <a:pPr>
              <a:buFont typeface="Wingdings" pitchFamily="2" charset="2"/>
              <a:buChar char="v"/>
            </a:pPr>
            <a:r>
              <a:rPr lang="en-ZA" dirty="0">
                <a:latin typeface="Constantia" pitchFamily="18" charset="0"/>
              </a:rPr>
              <a:t> </a:t>
            </a:r>
            <a:r>
              <a:rPr lang="en-ZA" dirty="0" err="1">
                <a:latin typeface="Constantia" pitchFamily="18" charset="0"/>
              </a:rPr>
              <a:t>Tshwaragano</a:t>
            </a:r>
            <a:r>
              <a:rPr lang="en-ZA" dirty="0">
                <a:latin typeface="Constantia" pitchFamily="18" charset="0"/>
              </a:rPr>
              <a:t> </a:t>
            </a:r>
            <a:r>
              <a:rPr lang="en-ZA" dirty="0" err="1">
                <a:latin typeface="Constantia" pitchFamily="18" charset="0"/>
              </a:rPr>
              <a:t>SBG</a:t>
            </a:r>
            <a:r>
              <a:rPr lang="en-ZA" dirty="0">
                <a:latin typeface="Constantia" pitchFamily="18" charset="0"/>
              </a:rPr>
              <a:t> Rep</a:t>
            </a:r>
          </a:p>
          <a:p>
            <a:br>
              <a:rPr lang="en-ZA" dirty="0">
                <a:latin typeface="Constantia" pitchFamily="18" charset="0"/>
              </a:rPr>
            </a:br>
            <a:endParaRPr lang="en-ZA" dirty="0">
              <a:latin typeface="Constantia" pitchFamily="18" charset="0"/>
            </a:endParaRPr>
          </a:p>
          <a:p>
            <a:pPr>
              <a:buFont typeface="Wingdings" pitchFamily="2" charset="2"/>
              <a:buChar char="v"/>
            </a:pPr>
            <a:endParaRPr lang="en-ZA" dirty="0">
              <a:latin typeface="Constantia" pitchFamily="18" charset="0"/>
            </a:endParaRPr>
          </a:p>
          <a:p>
            <a:endParaRPr lang="en-ZA" dirty="0">
              <a:latin typeface="Constantia" pitchFamily="18" charset="0"/>
            </a:endParaRPr>
          </a:p>
        </p:txBody>
      </p:sp>
      <p:sp>
        <p:nvSpPr>
          <p:cNvPr id="3" name="Slide Number Placeholder 2"/>
          <p:cNvSpPr>
            <a:spLocks noGrp="1"/>
          </p:cNvSpPr>
          <p:nvPr>
            <p:ph type="sldNum" sz="quarter" idx="12"/>
          </p:nvPr>
        </p:nvSpPr>
        <p:spPr/>
        <p:txBody>
          <a:bodyPr/>
          <a:lstStyle/>
          <a:p>
            <a:pPr>
              <a:defRPr/>
            </a:pPr>
            <a:fld id="{2CBC9069-041E-4136-B828-66E267F914EA}" type="slidenum">
              <a:rPr lang="en-ZA" smtClean="0"/>
              <a:pPr>
                <a:defRPr/>
              </a:pPr>
              <a:t>2</a:t>
            </a:fld>
            <a:endParaRPr lang="en-ZA"/>
          </a:p>
        </p:txBody>
      </p:sp>
    </p:spTree>
    <p:extLst>
      <p:ext uri="{BB962C8B-B14F-4D97-AF65-F5344CB8AC3E}">
        <p14:creationId xmlns:p14="http://schemas.microsoft.com/office/powerpoint/2010/main" val="842047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09800" y="514350"/>
            <a:ext cx="2743200" cy="1162050"/>
          </a:xfrm>
        </p:spPr>
        <p:txBody>
          <a:bodyPr/>
          <a:lstStyle/>
          <a:p>
            <a:pPr eaLnBrk="1" hangingPunct="1"/>
            <a:r>
              <a:rPr lang="en-ZA" sz="2000" b="1">
                <a:latin typeface="Bradley Hand ITC" pitchFamily="66" charset="0"/>
              </a:rPr>
              <a:t>ARBOR CELEBRATION</a:t>
            </a:r>
          </a:p>
        </p:txBody>
      </p:sp>
      <p:pic>
        <p:nvPicPr>
          <p:cNvPr id="40962" name="Picture 2" descr="C:\Users\User\Documents\My Received Files\IMG-20160921-WA0015.jpg"/>
          <p:cNvPicPr>
            <a:picLocks noGrp="1" noChangeAspect="1" noChangeArrowheads="1"/>
          </p:cNvPicPr>
          <p:nvPr>
            <p:ph idx="1"/>
          </p:nvPr>
        </p:nvPicPr>
        <p:blipFill>
          <a:blip r:embed="rId2"/>
          <a:stretch>
            <a:fillRect/>
          </a:stretch>
        </p:blipFill>
        <p:spPr>
          <a:xfrm>
            <a:off x="4944666" y="514350"/>
            <a:ext cx="4145756" cy="5527675"/>
          </a:xfrm>
          <a:ln w="228600" cap="sq" cmpd="thickThin">
            <a:solidFill>
              <a:srgbClr val="000000"/>
            </a:solidFill>
          </a:ln>
          <a:effectLst>
            <a:innerShdw blurRad="76200">
              <a:srgbClr val="000000"/>
            </a:innerShdw>
          </a:effectLst>
        </p:spPr>
      </p:pic>
      <p:sp>
        <p:nvSpPr>
          <p:cNvPr id="32771" name="Text Placeholder 2"/>
          <p:cNvSpPr>
            <a:spLocks noGrp="1"/>
          </p:cNvSpPr>
          <p:nvPr>
            <p:ph type="body" sz="half" idx="2"/>
          </p:nvPr>
        </p:nvSpPr>
        <p:spPr>
          <a:xfrm>
            <a:off x="2209800" y="1676400"/>
            <a:ext cx="3314700" cy="4572000"/>
          </a:xfrm>
        </p:spPr>
        <p:txBody>
          <a:bodyPr>
            <a:normAutofit/>
          </a:bodyPr>
          <a:lstStyle/>
          <a:p>
            <a:pPr eaLnBrk="1" hangingPunct="1"/>
            <a:r>
              <a:rPr lang="en-ZA" sz="1800"/>
              <a:t>The event of was not yet over until Mr. Modisane the NSNP “Boss” explain the purpose of celebrating Arbor  day, saying it is very important to observe this day as the nature should be well taken care of, saying the fruit &amp; shade trees  are needed  in our environment. He further explained that his office came all the way from Mafikeng to teach the schools and community how to plant the trees, what kinds of trees the schools may plant .</a:t>
            </a:r>
          </a:p>
        </p:txBody>
      </p:sp>
      <p:sp>
        <p:nvSpPr>
          <p:cNvPr id="6" name="Slide Number Placeholder 5"/>
          <p:cNvSpPr>
            <a:spLocks noGrp="1"/>
          </p:cNvSpPr>
          <p:nvPr>
            <p:ph type="sldNum" sz="quarter" idx="12"/>
          </p:nvPr>
        </p:nvSpPr>
        <p:spPr/>
        <p:txBody>
          <a:bodyPr/>
          <a:lstStyle/>
          <a:p>
            <a:pPr>
              <a:defRPr/>
            </a:pPr>
            <a:fld id="{C33EB777-3B24-463D-9516-417FE7E918A4}" type="slidenum">
              <a:rPr lang="en-ZA" smtClean="0"/>
              <a:pPr>
                <a:defRPr/>
              </a:pPr>
              <a:t>20</a:t>
            </a:fld>
            <a:endParaRPr lang="en-ZA"/>
          </a:p>
        </p:txBody>
      </p:sp>
    </p:spTree>
    <p:extLst>
      <p:ext uri="{BB962C8B-B14F-4D97-AF65-F5344CB8AC3E}">
        <p14:creationId xmlns:p14="http://schemas.microsoft.com/office/powerpoint/2010/main" val="774496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to="" calcmode="lin" valueType="num">
                                      <p:cBhvr>
                                        <p:cTn id="7" dur="1" fill="hold"/>
                                        <p:tgtEl>
                                          <p:spTgt spid="409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704850"/>
            <a:ext cx="8229600" cy="1143000"/>
          </a:xfrm>
        </p:spPr>
        <p:txBody>
          <a:bodyPr/>
          <a:lstStyle/>
          <a:p>
            <a:pPr algn="ctr" eaLnBrk="1" hangingPunct="1"/>
            <a:r>
              <a:rPr lang="en-ZA" sz="2800">
                <a:latin typeface="Cambria" pitchFamily="18" charset="0"/>
              </a:rPr>
              <a:t>Pastor khunou opened with the sermon and prayer</a:t>
            </a:r>
          </a:p>
        </p:txBody>
      </p:sp>
      <p:pic>
        <p:nvPicPr>
          <p:cNvPr id="10243" name="Picture 2" descr="E:\MENWE PRIMARY\IMG_20160915_105259.jpg"/>
          <p:cNvPicPr>
            <a:picLocks noGrp="1" noChangeAspect="1" noChangeArrowheads="1"/>
          </p:cNvPicPr>
          <p:nvPr>
            <p:ph sz="half" idx="1"/>
          </p:nvPr>
        </p:nvPicPr>
        <p:blipFill>
          <a:blip r:embed="rId2" cstate="print"/>
          <a:stretch>
            <a:fillRect/>
          </a:stretch>
        </p:blipFill>
        <p:spPr>
          <a:xfrm>
            <a:off x="1314310" y="2160588"/>
            <a:ext cx="2910168" cy="3881437"/>
          </a:xfrm>
          <a:noFill/>
        </p:spPr>
      </p:pic>
      <p:pic>
        <p:nvPicPr>
          <p:cNvPr id="10244" name="Picture 3" descr="E:\MENWE PRIMARY\IMG_20160915_105303.jpg"/>
          <p:cNvPicPr>
            <a:picLocks noGrp="1" noChangeAspect="1" noChangeArrowheads="1"/>
          </p:cNvPicPr>
          <p:nvPr>
            <p:ph sz="half" idx="2"/>
          </p:nvPr>
        </p:nvPicPr>
        <p:blipFill>
          <a:blip r:embed="rId3"/>
          <a:stretch>
            <a:fillRect/>
          </a:stretch>
        </p:blipFill>
        <p:spPr>
          <a:xfrm>
            <a:off x="5726766" y="2160588"/>
            <a:ext cx="2910168" cy="3881437"/>
          </a:xfrm>
          <a:noFill/>
        </p:spPr>
      </p:pic>
      <p:sp>
        <p:nvSpPr>
          <p:cNvPr id="5" name="Slide Number Placeholder 4"/>
          <p:cNvSpPr>
            <a:spLocks noGrp="1"/>
          </p:cNvSpPr>
          <p:nvPr>
            <p:ph type="sldNum" sz="quarter" idx="12"/>
          </p:nvPr>
        </p:nvSpPr>
        <p:spPr/>
        <p:txBody>
          <a:bodyPr/>
          <a:lstStyle/>
          <a:p>
            <a:pPr>
              <a:defRPr/>
            </a:pPr>
            <a:fld id="{25A5D0CA-ECCB-4DD0-AF06-E8E0F1A2D0A6}" type="slidenum">
              <a:rPr lang="en-ZA" smtClean="0"/>
              <a:pPr>
                <a:defRPr/>
              </a:pPr>
              <a:t>3</a:t>
            </a:fld>
            <a:endParaRPr lang="en-ZA"/>
          </a:p>
        </p:txBody>
      </p:sp>
    </p:spTree>
    <p:extLst>
      <p:ext uri="{BB962C8B-B14F-4D97-AF65-F5344CB8AC3E}">
        <p14:creationId xmlns:p14="http://schemas.microsoft.com/office/powerpoint/2010/main" val="19844846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0243"/>
                                        </p:tgtEl>
                                        <p:attrNameLst>
                                          <p:attrName>style.color</p:attrName>
                                        </p:attrNameLst>
                                      </p:cBhvr>
                                      <p:to>
                                        <a:schemeClr val="bg1"/>
                                      </p:to>
                                    </p:animClr>
                                    <p:animClr clrSpc="rgb" dir="cw">
                                      <p:cBhvr>
                                        <p:cTn id="7" dur="250" autoRev="1" fill="remove"/>
                                        <p:tgtEl>
                                          <p:spTgt spid="10243"/>
                                        </p:tgtEl>
                                        <p:attrNameLst>
                                          <p:attrName>fillcolor</p:attrName>
                                        </p:attrNameLst>
                                      </p:cBhvr>
                                      <p:to>
                                        <a:schemeClr val="bg1"/>
                                      </p:to>
                                    </p:animClr>
                                    <p:set>
                                      <p:cBhvr>
                                        <p:cTn id="8" dur="250" autoRev="1" fill="remove"/>
                                        <p:tgtEl>
                                          <p:spTgt spid="10243"/>
                                        </p:tgtEl>
                                        <p:attrNameLst>
                                          <p:attrName>fill.type</p:attrName>
                                        </p:attrNameLst>
                                      </p:cBhvr>
                                      <p:to>
                                        <p:strVal val="solid"/>
                                      </p:to>
                                    </p:set>
                                    <p:set>
                                      <p:cBhvr>
                                        <p:cTn id="9" dur="250" autoRev="1" fill="remove"/>
                                        <p:tgtEl>
                                          <p:spTgt spid="1024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02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404664"/>
            <a:ext cx="8229600" cy="1443186"/>
          </a:xfrm>
        </p:spPr>
        <p:txBody>
          <a:bodyPr>
            <a:normAutofit fontScale="90000"/>
          </a:bodyPr>
          <a:lstStyle/>
          <a:p>
            <a:pPr eaLnBrk="1" hangingPunct="1"/>
            <a:r>
              <a:rPr lang="en-ZA" sz="4800" dirty="0" err="1"/>
              <a:t>SQLTC</a:t>
            </a:r>
            <a:r>
              <a:rPr lang="en-ZA" sz="4800" dirty="0"/>
              <a:t> STRUCTURE INTRODUCED</a:t>
            </a:r>
          </a:p>
        </p:txBody>
      </p:sp>
      <p:pic>
        <p:nvPicPr>
          <p:cNvPr id="11267" name="Picture 2" descr="E:\MENWE PRIMARY\IMG_20160915_113632.jpg"/>
          <p:cNvPicPr>
            <a:picLocks noGrp="1" noChangeAspect="1" noChangeArrowheads="1"/>
          </p:cNvPicPr>
          <p:nvPr>
            <p:ph sz="half" idx="1"/>
          </p:nvPr>
        </p:nvPicPr>
        <p:blipFill>
          <a:blip r:embed="rId2" cstate="print"/>
          <a:stretch>
            <a:fillRect/>
          </a:stretch>
        </p:blipFill>
        <p:spPr>
          <a:xfrm>
            <a:off x="749401" y="2586312"/>
            <a:ext cx="4039985" cy="3029989"/>
          </a:xfrm>
          <a:noFill/>
        </p:spPr>
      </p:pic>
      <p:pic>
        <p:nvPicPr>
          <p:cNvPr id="11268" name="Picture 3" descr="E:\MENWE PRIMARY\IMG_20160915_113635.jpg"/>
          <p:cNvPicPr>
            <a:picLocks noGrp="1" noChangeAspect="1" noChangeArrowheads="1"/>
          </p:cNvPicPr>
          <p:nvPr>
            <p:ph sz="half" idx="2"/>
          </p:nvPr>
        </p:nvPicPr>
        <p:blipFill>
          <a:blip r:embed="rId3" cstate="print"/>
          <a:stretch>
            <a:fillRect/>
          </a:stretch>
        </p:blipFill>
        <p:spPr>
          <a:xfrm>
            <a:off x="5161857" y="2586312"/>
            <a:ext cx="4039985" cy="3029989"/>
          </a:xfrm>
          <a:noFill/>
        </p:spPr>
      </p:pic>
      <p:sp>
        <p:nvSpPr>
          <p:cNvPr id="5" name="Slide Number Placeholder 4"/>
          <p:cNvSpPr>
            <a:spLocks noGrp="1"/>
          </p:cNvSpPr>
          <p:nvPr>
            <p:ph type="sldNum" sz="quarter" idx="12"/>
          </p:nvPr>
        </p:nvSpPr>
        <p:spPr/>
        <p:txBody>
          <a:bodyPr/>
          <a:lstStyle/>
          <a:p>
            <a:pPr>
              <a:defRPr/>
            </a:pPr>
            <a:fld id="{3D84BE97-F1EB-4529-BEFA-56C1EAF74450}" type="slidenum">
              <a:rPr lang="en-ZA" smtClean="0"/>
              <a:pPr>
                <a:defRPr/>
              </a:pPr>
              <a:t>4</a:t>
            </a:fld>
            <a:endParaRPr lang="en-ZA"/>
          </a:p>
        </p:txBody>
      </p:sp>
    </p:spTree>
    <p:extLst>
      <p:ext uri="{BB962C8B-B14F-4D97-AF65-F5344CB8AC3E}">
        <p14:creationId xmlns:p14="http://schemas.microsoft.com/office/powerpoint/2010/main" val="815896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67"/>
                                        </p:tgtEl>
                                        <p:attrNameLst>
                                          <p:attrName>ppt_x</p:attrName>
                                        </p:attrNameLst>
                                      </p:cBhvr>
                                      <p:tavLst>
                                        <p:tav tm="0">
                                          <p:val>
                                            <p:strVal val="ppt_x"/>
                                          </p:val>
                                        </p:tav>
                                        <p:tav tm="100000">
                                          <p:val>
                                            <p:strVal val="ppt_x"/>
                                          </p:val>
                                        </p:tav>
                                      </p:tavLst>
                                    </p:anim>
                                    <p:anim calcmode="lin" valueType="num">
                                      <p:cBhvr additive="base">
                                        <p:cTn id="7" dur="500"/>
                                        <p:tgtEl>
                                          <p:spTgt spid="11267"/>
                                        </p:tgtEl>
                                        <p:attrNameLst>
                                          <p:attrName>ppt_y</p:attrName>
                                        </p:attrNameLst>
                                      </p:cBhvr>
                                      <p:tavLst>
                                        <p:tav tm="0">
                                          <p:val>
                                            <p:strVal val="ppt_y"/>
                                          </p:val>
                                        </p:tav>
                                        <p:tav tm="100000">
                                          <p:val>
                                            <p:strVal val="1+ppt_h/2"/>
                                          </p:val>
                                        </p:tav>
                                      </p:tavLst>
                                    </p:anim>
                                    <p:set>
                                      <p:cBhvr>
                                        <p:cTn id="8" dur="1" fill="hold">
                                          <p:stCondLst>
                                            <p:cond delay="499"/>
                                          </p:stCondLst>
                                        </p:cTn>
                                        <p:tgtEl>
                                          <p:spTgt spid="1126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268"/>
                                        </p:tgtEl>
                                      </p:cBhvr>
                                    </p:animEffect>
                                    <p:set>
                                      <p:cBhvr>
                                        <p:cTn id="13" dur="1" fill="hold">
                                          <p:stCondLst>
                                            <p:cond delay="4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704850"/>
            <a:ext cx="8229600" cy="1143000"/>
          </a:xfrm>
        </p:spPr>
        <p:txBody>
          <a:bodyPr>
            <a:normAutofit fontScale="90000"/>
          </a:bodyPr>
          <a:lstStyle/>
          <a:p>
            <a:pPr algn="ctr" eaLnBrk="1" hangingPunct="1"/>
            <a:r>
              <a:rPr lang="en-ZA"/>
              <a:t>QLTC COORDINATOR GIVING PURPOSE OF THE DAY</a:t>
            </a:r>
          </a:p>
        </p:txBody>
      </p:sp>
      <p:sp>
        <p:nvSpPr>
          <p:cNvPr id="17411" name="Text Placeholder 2"/>
          <p:cNvSpPr>
            <a:spLocks noGrp="1"/>
          </p:cNvSpPr>
          <p:nvPr>
            <p:ph type="body" idx="1"/>
          </p:nvPr>
        </p:nvSpPr>
        <p:spPr>
          <a:xfrm>
            <a:off x="6167439" y="1785938"/>
            <a:ext cx="4040187" cy="658812"/>
          </a:xfrm>
        </p:spPr>
        <p:txBody>
          <a:bodyPr>
            <a:normAutofit fontScale="92500" lnSpcReduction="20000"/>
          </a:bodyPr>
          <a:lstStyle/>
          <a:p>
            <a:pPr eaLnBrk="1" hangingPunct="1"/>
            <a:r>
              <a:rPr lang="en-ZA"/>
              <a:t>Ms Mafoko with the motto “Tlou e kea rona”</a:t>
            </a:r>
          </a:p>
        </p:txBody>
      </p:sp>
      <p:pic>
        <p:nvPicPr>
          <p:cNvPr id="12293" name="Picture 2" descr="E:\MENWE PRIMARY\IMG_20160915_114216.jpg"/>
          <p:cNvPicPr>
            <a:picLocks noGrp="1" noChangeAspect="1" noChangeArrowheads="1"/>
          </p:cNvPicPr>
          <p:nvPr>
            <p:ph sz="half" idx="2"/>
          </p:nvPr>
        </p:nvPicPr>
        <p:blipFill>
          <a:blip r:embed="rId2"/>
          <a:stretch>
            <a:fillRect/>
          </a:stretch>
        </p:blipFill>
        <p:spPr>
          <a:xfrm>
            <a:off x="1528713" y="2736850"/>
            <a:ext cx="2479774" cy="3305175"/>
          </a:xfrm>
          <a:noFill/>
        </p:spPr>
      </p:pic>
      <p:sp>
        <p:nvSpPr>
          <p:cNvPr id="17412" name="Text Placeholder 3"/>
          <p:cNvSpPr>
            <a:spLocks noGrp="1"/>
          </p:cNvSpPr>
          <p:nvPr>
            <p:ph type="body" sz="quarter" idx="3"/>
          </p:nvPr>
        </p:nvSpPr>
        <p:spPr>
          <a:xfrm>
            <a:off x="2095501" y="1857375"/>
            <a:ext cx="4041775" cy="654050"/>
          </a:xfrm>
        </p:spPr>
        <p:txBody>
          <a:bodyPr>
            <a:normAutofit fontScale="92500" lnSpcReduction="20000"/>
          </a:bodyPr>
          <a:lstStyle/>
          <a:p>
            <a:pPr eaLnBrk="1" hangingPunct="1"/>
            <a:r>
              <a:rPr lang="en-ZA"/>
              <a:t>MS Mafoko saying together we can make it.</a:t>
            </a:r>
          </a:p>
        </p:txBody>
      </p:sp>
      <p:pic>
        <p:nvPicPr>
          <p:cNvPr id="12294" name="Picture 3" descr="E:\MENWE PRIMARY\IMG_20160915_113912.jpg"/>
          <p:cNvPicPr>
            <a:picLocks noGrp="1" noChangeAspect="1" noChangeArrowheads="1"/>
          </p:cNvPicPr>
          <p:nvPr>
            <p:ph sz="quarter" idx="4"/>
          </p:nvPr>
        </p:nvPicPr>
        <p:blipFill>
          <a:blip r:embed="rId3"/>
          <a:srcRect/>
          <a:stretch>
            <a:fillRect/>
          </a:stretch>
        </p:blipFill>
        <p:spPr>
          <a:xfrm>
            <a:off x="2309814" y="2643189"/>
            <a:ext cx="4041775" cy="3387725"/>
          </a:xfrm>
          <a:noFill/>
        </p:spPr>
      </p:pic>
      <p:sp>
        <p:nvSpPr>
          <p:cNvPr id="7" name="Slide Number Placeholder 6"/>
          <p:cNvSpPr>
            <a:spLocks noGrp="1"/>
          </p:cNvSpPr>
          <p:nvPr>
            <p:ph type="sldNum" sz="quarter" idx="12"/>
          </p:nvPr>
        </p:nvSpPr>
        <p:spPr/>
        <p:txBody>
          <a:bodyPr/>
          <a:lstStyle/>
          <a:p>
            <a:pPr>
              <a:defRPr/>
            </a:pPr>
            <a:fld id="{91A39E2A-9461-47DD-8725-34AACD9902CC}" type="slidenum">
              <a:rPr lang="en-ZA" smtClean="0"/>
              <a:pPr>
                <a:defRPr/>
              </a:pPr>
              <a:t>5</a:t>
            </a:fld>
            <a:endParaRPr lang="en-ZA"/>
          </a:p>
        </p:txBody>
      </p:sp>
    </p:spTree>
    <p:extLst>
      <p:ext uri="{BB962C8B-B14F-4D97-AF65-F5344CB8AC3E}">
        <p14:creationId xmlns:p14="http://schemas.microsoft.com/office/powerpoint/2010/main" val="3265532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p:stCondLst>
                                    <p:cond delay="0"/>
                                  </p:stCondLst>
                                  <p:childTnLst>
                                    <p:anim calcmode="lin" valueType="num">
                                      <p:cBhvr additive="base">
                                        <p:cTn id="6" dur="5000"/>
                                        <p:tgtEl>
                                          <p:spTgt spid="12293"/>
                                        </p:tgtEl>
                                        <p:attrNameLst>
                                          <p:attrName>ppt_x</p:attrName>
                                        </p:attrNameLst>
                                      </p:cBhvr>
                                      <p:tavLst>
                                        <p:tav tm="0">
                                          <p:val>
                                            <p:strVal val="ppt_x"/>
                                          </p:val>
                                        </p:tav>
                                        <p:tav tm="100000">
                                          <p:val>
                                            <p:strVal val="ppt_x"/>
                                          </p:val>
                                        </p:tav>
                                      </p:tavLst>
                                    </p:anim>
                                    <p:anim calcmode="lin" valueType="num">
                                      <p:cBhvr additive="base">
                                        <p:cTn id="7" dur="5000"/>
                                        <p:tgtEl>
                                          <p:spTgt spid="12293"/>
                                        </p:tgtEl>
                                        <p:attrNameLst>
                                          <p:attrName>ppt_y</p:attrName>
                                        </p:attrNameLst>
                                      </p:cBhvr>
                                      <p:tavLst>
                                        <p:tav tm="0">
                                          <p:val>
                                            <p:strVal val="ppt_y"/>
                                          </p:val>
                                        </p:tav>
                                        <p:tav tm="100000">
                                          <p:val>
                                            <p:strVal val="1+ppt_h/2"/>
                                          </p:val>
                                        </p:tav>
                                      </p:tavLst>
                                    </p:anim>
                                    <p:set>
                                      <p:cBhvr>
                                        <p:cTn id="8" dur="1" fill="hold">
                                          <p:stCondLst>
                                            <p:cond delay="4999"/>
                                          </p:stCondLst>
                                        </p:cTn>
                                        <p:tgtEl>
                                          <p:spTgt spid="1229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ppt_x"/>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diamond(in)">
                                      <p:cBhvr>
                                        <p:cTn id="19"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ZA" sz="4000"/>
              <a:t>TALENTED TSHEPANANG YOUTH CHOIR</a:t>
            </a:r>
          </a:p>
        </p:txBody>
      </p:sp>
      <p:pic>
        <p:nvPicPr>
          <p:cNvPr id="18435" name="Picture 2" descr="E:\MENWE PRIMARY\IMG_20160915_115040.jpg"/>
          <p:cNvPicPr>
            <a:picLocks noGrp="1" noChangeAspect="1" noChangeArrowheads="1"/>
          </p:cNvPicPr>
          <p:nvPr>
            <p:ph idx="1"/>
          </p:nvPr>
        </p:nvPicPr>
        <p:blipFill>
          <a:blip r:embed="rId2"/>
          <a:stretch>
            <a:fillRect/>
          </a:stretch>
        </p:blipFill>
        <p:spPr>
          <a:xfrm>
            <a:off x="3395509" y="2160588"/>
            <a:ext cx="3161019" cy="3881437"/>
          </a:xfrm>
          <a:noFill/>
        </p:spPr>
      </p:pic>
      <p:sp>
        <p:nvSpPr>
          <p:cNvPr id="4" name="Slide Number Placeholder 3"/>
          <p:cNvSpPr>
            <a:spLocks noGrp="1"/>
          </p:cNvSpPr>
          <p:nvPr>
            <p:ph type="sldNum" sz="quarter" idx="12"/>
          </p:nvPr>
        </p:nvSpPr>
        <p:spPr/>
        <p:txBody>
          <a:bodyPr/>
          <a:lstStyle/>
          <a:p>
            <a:pPr>
              <a:defRPr/>
            </a:pPr>
            <a:fld id="{3E86506D-53B3-4034-9471-42F95FB7C7C2}" type="slidenum">
              <a:rPr lang="en-ZA" smtClean="0"/>
              <a:pPr>
                <a:defRPr/>
              </a:pPr>
              <a:t>6</a:t>
            </a:fld>
            <a:endParaRPr lang="en-ZA"/>
          </a:p>
        </p:txBody>
      </p:sp>
    </p:spTree>
    <p:extLst>
      <p:ext uri="{BB962C8B-B14F-4D97-AF65-F5344CB8AC3E}">
        <p14:creationId xmlns:p14="http://schemas.microsoft.com/office/powerpoint/2010/main" val="1053393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1143000"/>
          </a:xfrm>
        </p:spPr>
        <p:txBody>
          <a:bodyPr>
            <a:normAutofit fontScale="90000"/>
          </a:bodyPr>
          <a:lstStyle/>
          <a:p>
            <a:pPr>
              <a:defRPr/>
            </a:pPr>
            <a:r>
              <a:rPr lang="en-ZA" dirty="0"/>
              <a:t>MR. </a:t>
            </a:r>
            <a:r>
              <a:rPr lang="en-ZA" dirty="0" err="1"/>
              <a:t>TSEPE</a:t>
            </a:r>
            <a:r>
              <a:rPr lang="en-ZA" dirty="0"/>
              <a:t> I-explained to the people what </a:t>
            </a:r>
            <a:r>
              <a:rPr lang="en-ZA" dirty="0" err="1"/>
              <a:t>QLTC</a:t>
            </a:r>
            <a:r>
              <a:rPr lang="en-ZA" dirty="0"/>
              <a:t> is all about</a:t>
            </a:r>
          </a:p>
        </p:txBody>
      </p:sp>
      <p:pic>
        <p:nvPicPr>
          <p:cNvPr id="19459" name="Picture 2" descr="E:\MENWE PRIMARY\IMG_20160915_115309.jpg"/>
          <p:cNvPicPr>
            <a:picLocks noGrp="1" noChangeAspect="1" noChangeArrowheads="1"/>
          </p:cNvPicPr>
          <p:nvPr>
            <p:ph sz="half" idx="2"/>
          </p:nvPr>
        </p:nvPicPr>
        <p:blipFill>
          <a:blip r:embed="rId2"/>
          <a:stretch>
            <a:fillRect/>
          </a:stretch>
        </p:blipFill>
        <p:spPr>
          <a:xfrm>
            <a:off x="1528713" y="2736850"/>
            <a:ext cx="2479774" cy="3305175"/>
          </a:xfrm>
          <a:noFill/>
        </p:spPr>
      </p:pic>
      <p:pic>
        <p:nvPicPr>
          <p:cNvPr id="19460" name="Picture 3" descr="E:\MENWE PRIMARY\IMG_20160915_121321.jpg"/>
          <p:cNvPicPr>
            <a:picLocks noGrp="1" noChangeAspect="1" noChangeArrowheads="1"/>
          </p:cNvPicPr>
          <p:nvPr>
            <p:ph sz="quarter" idx="4"/>
          </p:nvPr>
        </p:nvPicPr>
        <p:blipFill>
          <a:blip r:embed="rId3"/>
          <a:stretch>
            <a:fillRect/>
          </a:stretch>
        </p:blipFill>
        <p:spPr>
          <a:xfrm>
            <a:off x="5417813" y="2736850"/>
            <a:ext cx="3526487" cy="3305175"/>
          </a:xfrm>
          <a:noFill/>
        </p:spPr>
      </p:pic>
      <p:sp>
        <p:nvSpPr>
          <p:cNvPr id="5" name="Slide Number Placeholder 4"/>
          <p:cNvSpPr>
            <a:spLocks noGrp="1"/>
          </p:cNvSpPr>
          <p:nvPr>
            <p:ph type="sldNum" sz="quarter" idx="12"/>
          </p:nvPr>
        </p:nvSpPr>
        <p:spPr/>
        <p:txBody>
          <a:bodyPr/>
          <a:lstStyle/>
          <a:p>
            <a:pPr>
              <a:defRPr/>
            </a:pPr>
            <a:fld id="{B82A4AE8-14BC-46C0-8FDE-D3B4E484A5AA}" type="slidenum">
              <a:rPr lang="en-ZA" smtClean="0"/>
              <a:pPr>
                <a:defRPr/>
              </a:pPr>
              <a:t>7</a:t>
            </a:fld>
            <a:endParaRPr lang="en-ZA"/>
          </a:p>
        </p:txBody>
      </p:sp>
    </p:spTree>
    <p:extLst>
      <p:ext uri="{BB962C8B-B14F-4D97-AF65-F5344CB8AC3E}">
        <p14:creationId xmlns:p14="http://schemas.microsoft.com/office/powerpoint/2010/main" val="1420730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704850"/>
            <a:ext cx="8229600" cy="1143000"/>
          </a:xfrm>
        </p:spPr>
        <p:txBody>
          <a:bodyPr/>
          <a:lstStyle/>
          <a:p>
            <a:pPr eaLnBrk="1" hangingPunct="1"/>
            <a:r>
              <a:rPr lang="en-ZA" sz="2000"/>
              <a:t>Our talented and skilful grade 2 poets saying all stakeholders participate</a:t>
            </a:r>
          </a:p>
        </p:txBody>
      </p:sp>
      <p:sp>
        <p:nvSpPr>
          <p:cNvPr id="20483" name="Text Placeholder 2"/>
          <p:cNvSpPr>
            <a:spLocks noGrp="1"/>
          </p:cNvSpPr>
          <p:nvPr>
            <p:ph type="body" idx="1"/>
          </p:nvPr>
        </p:nvSpPr>
        <p:spPr>
          <a:xfrm>
            <a:off x="1981200" y="1855788"/>
            <a:ext cx="4040188" cy="658812"/>
          </a:xfrm>
        </p:spPr>
        <p:txBody>
          <a:bodyPr/>
          <a:lstStyle/>
          <a:p>
            <a:pPr eaLnBrk="1" hangingPunct="1"/>
            <a:r>
              <a:rPr lang="en-ZA"/>
              <a:t>Welcome all</a:t>
            </a:r>
          </a:p>
        </p:txBody>
      </p:sp>
      <p:pic>
        <p:nvPicPr>
          <p:cNvPr id="15365" name="Picture 2" descr="E:\MENWE PRIMARY\IMG_20160915_122451.jpg"/>
          <p:cNvPicPr>
            <a:picLocks noGrp="1" noChangeAspect="1" noChangeArrowheads="1"/>
          </p:cNvPicPr>
          <p:nvPr>
            <p:ph sz="half" idx="2"/>
          </p:nvPr>
        </p:nvPicPr>
        <p:blipFill>
          <a:blip r:embed="rId2"/>
          <a:stretch>
            <a:fillRect/>
          </a:stretch>
        </p:blipFill>
        <p:spPr>
          <a:xfrm>
            <a:off x="748607" y="2874443"/>
            <a:ext cx="4039985" cy="3029989"/>
          </a:xfrm>
          <a:noFill/>
        </p:spPr>
      </p:pic>
      <p:sp>
        <p:nvSpPr>
          <p:cNvPr id="20484" name="Text Placeholder 3"/>
          <p:cNvSpPr>
            <a:spLocks noGrp="1"/>
          </p:cNvSpPr>
          <p:nvPr>
            <p:ph type="body" sz="quarter" idx="3"/>
          </p:nvPr>
        </p:nvSpPr>
        <p:spPr>
          <a:xfrm>
            <a:off x="6169026" y="1860550"/>
            <a:ext cx="4041775" cy="654050"/>
          </a:xfrm>
        </p:spPr>
        <p:txBody>
          <a:bodyPr/>
          <a:lstStyle/>
          <a:p>
            <a:pPr eaLnBrk="1" hangingPunct="1"/>
            <a:r>
              <a:rPr lang="en-ZA"/>
              <a:t>Let us work together</a:t>
            </a:r>
          </a:p>
        </p:txBody>
      </p:sp>
      <p:pic>
        <p:nvPicPr>
          <p:cNvPr id="15366" name="Picture 3" descr="E:\MENWE PRIMARY\IMG_20160915_122509.jpg"/>
          <p:cNvPicPr>
            <a:picLocks noGrp="1" noChangeAspect="1" noChangeArrowheads="1"/>
          </p:cNvPicPr>
          <p:nvPr>
            <p:ph sz="quarter" idx="4"/>
          </p:nvPr>
        </p:nvPicPr>
        <p:blipFill>
          <a:blip r:embed="rId3"/>
          <a:stretch>
            <a:fillRect/>
          </a:stretch>
        </p:blipFill>
        <p:spPr>
          <a:xfrm>
            <a:off x="5161064" y="2874443"/>
            <a:ext cx="4039985" cy="3029989"/>
          </a:xfrm>
          <a:noFill/>
        </p:spPr>
      </p:pic>
      <p:sp>
        <p:nvSpPr>
          <p:cNvPr id="7" name="Slide Number Placeholder 6"/>
          <p:cNvSpPr>
            <a:spLocks noGrp="1"/>
          </p:cNvSpPr>
          <p:nvPr>
            <p:ph type="sldNum" sz="quarter" idx="12"/>
          </p:nvPr>
        </p:nvSpPr>
        <p:spPr/>
        <p:txBody>
          <a:bodyPr/>
          <a:lstStyle/>
          <a:p>
            <a:pPr>
              <a:defRPr/>
            </a:pPr>
            <a:fld id="{9CB350A5-CB8A-4407-9FBA-D7F440138F2B}" type="slidenum">
              <a:rPr lang="en-ZA" smtClean="0"/>
              <a:pPr>
                <a:defRPr/>
              </a:pPr>
              <a:t>8</a:t>
            </a:fld>
            <a:endParaRPr lang="en-ZA"/>
          </a:p>
        </p:txBody>
      </p:sp>
    </p:spTree>
    <p:extLst>
      <p:ext uri="{BB962C8B-B14F-4D97-AF65-F5344CB8AC3E}">
        <p14:creationId xmlns:p14="http://schemas.microsoft.com/office/powerpoint/2010/main" val="1638083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36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53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52625" y="857250"/>
            <a:ext cx="8229600" cy="571500"/>
          </a:xfrm>
        </p:spPr>
        <p:txBody>
          <a:bodyPr>
            <a:normAutofit fontScale="90000"/>
          </a:bodyPr>
          <a:lstStyle/>
          <a:p>
            <a:pPr eaLnBrk="1" hangingPunct="1"/>
            <a:r>
              <a:rPr lang="en-ZA" sz="3200"/>
              <a:t>Sister Nkosi explains problems found in schools</a:t>
            </a:r>
          </a:p>
        </p:txBody>
      </p:sp>
      <p:pic>
        <p:nvPicPr>
          <p:cNvPr id="16387" name="Picture 2" descr="E:\MENWE PRIMARY\IMG_20160915_122738.jpg"/>
          <p:cNvPicPr>
            <a:picLocks noGrp="1" noChangeAspect="1" noChangeArrowheads="1"/>
          </p:cNvPicPr>
          <p:nvPr>
            <p:ph sz="half" idx="1"/>
          </p:nvPr>
        </p:nvPicPr>
        <p:blipFill>
          <a:blip r:embed="rId2"/>
          <a:stretch>
            <a:fillRect/>
          </a:stretch>
        </p:blipFill>
        <p:spPr>
          <a:xfrm>
            <a:off x="750465" y="2160588"/>
            <a:ext cx="4037858" cy="3881437"/>
          </a:xfrm>
          <a:noFill/>
        </p:spPr>
      </p:pic>
      <p:sp>
        <p:nvSpPr>
          <p:cNvPr id="4" name="Slide Number Placeholder 3"/>
          <p:cNvSpPr>
            <a:spLocks noGrp="1"/>
          </p:cNvSpPr>
          <p:nvPr>
            <p:ph type="sldNum" sz="quarter" idx="12"/>
          </p:nvPr>
        </p:nvSpPr>
        <p:spPr/>
        <p:txBody>
          <a:bodyPr/>
          <a:lstStyle/>
          <a:p>
            <a:pPr>
              <a:defRPr/>
            </a:pPr>
            <a:fld id="{D53EDA21-028A-4EF7-AD6A-D10339421361}" type="slidenum">
              <a:rPr lang="en-ZA" smtClean="0"/>
              <a:pPr>
                <a:defRPr/>
              </a:pPr>
              <a:t>9</a:t>
            </a:fld>
            <a:endParaRPr lang="en-ZA"/>
          </a:p>
        </p:txBody>
      </p:sp>
    </p:spTree>
    <p:extLst>
      <p:ext uri="{BB962C8B-B14F-4D97-AF65-F5344CB8AC3E}">
        <p14:creationId xmlns:p14="http://schemas.microsoft.com/office/powerpoint/2010/main" val="2444536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3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TotalTime>
  <Words>618</Words>
  <Application>Microsoft Office PowerPoint</Application>
  <PresentationFormat>Widescreen</PresentationFormat>
  <Paragraphs>80</Paragraphs>
  <Slides>20</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 Antiqua</vt:lpstr>
      <vt:lpstr>Bradley Hand ITC</vt:lpstr>
      <vt:lpstr>Cambria</vt:lpstr>
      <vt:lpstr>Constantia</vt:lpstr>
      <vt:lpstr>Trebuchet MS</vt:lpstr>
      <vt:lpstr>Wingdings</vt:lpstr>
      <vt:lpstr>Wingdings 2</vt:lpstr>
      <vt:lpstr>Wingdings 3</vt:lpstr>
      <vt:lpstr>Facet</vt:lpstr>
      <vt:lpstr>SQLTC LAUNCH</vt:lpstr>
      <vt:lpstr>PowerPoint Presentation</vt:lpstr>
      <vt:lpstr>Pastor khunou opened with the sermon and prayer</vt:lpstr>
      <vt:lpstr>SQLTC STRUCTURE INTRODUCED</vt:lpstr>
      <vt:lpstr>QLTC COORDINATOR GIVING PURPOSE OF THE DAY</vt:lpstr>
      <vt:lpstr>TALENTED TSHEPANANG YOUTH CHOIR</vt:lpstr>
      <vt:lpstr>MR. TSEPE I-explained to the people what QLTC is all about</vt:lpstr>
      <vt:lpstr>Our talented and skilful grade 2 poets saying all stakeholders participate</vt:lpstr>
      <vt:lpstr>Sister Nkosi explains problems found in schools</vt:lpstr>
      <vt:lpstr>Gumbuts saying “mme ntshware”</vt:lpstr>
      <vt:lpstr>Talented modern movers</vt:lpstr>
      <vt:lpstr>Mr. Kotsi “Adopt-a-Cop”saying never seen such QLTC in his life-”I thought I have seen QLTC in some schools but this is the first”</vt:lpstr>
      <vt:lpstr>CWP well represented </vt:lpstr>
      <vt:lpstr>POLICE WELL REPRESENTED</vt:lpstr>
      <vt:lpstr>AUDIENCE PAYING ATTENTION</vt:lpstr>
      <vt:lpstr>TIME FOR PLEDGES</vt:lpstr>
      <vt:lpstr>TEACHERS AND LEARNERS PLEDGING</vt:lpstr>
      <vt:lpstr>Parents &amp; Community Pledges</vt:lpstr>
      <vt:lpstr>Honouring pledges of different stakeholders</vt:lpstr>
      <vt:lpstr>ARBOR CELEBRATION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SQLTC LAUNCH</dc:title>
  <dc:creator>User</dc:creator>
  <cp:lastModifiedBy>User</cp:lastModifiedBy>
  <cp:revision>1</cp:revision>
  <dcterms:created xsi:type="dcterms:W3CDTF">2017-02-06T10:53:12Z</dcterms:created>
  <dcterms:modified xsi:type="dcterms:W3CDTF">2017-02-06T11:15:05Z</dcterms:modified>
</cp:coreProperties>
</file>