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heme/themeOverride1.xml" ContentType="application/vnd.openxmlformats-officedocument.themeOverride+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notesSlides/notesSlide8.xml" ContentType="application/vnd.openxmlformats-officedocument.presentationml.notesSlide+xml"/>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slides/slide49.xml" ContentType="application/vnd.openxmlformats-officedocument.presentationml.slide+xml"/>
  <Override PartName="/ppt/diagrams/drawing4.xml" ContentType="application/vnd.ms-office.drawingml.diagramDrawing+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quickStyle33.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diagrams/layout33.xml" ContentType="application/vnd.openxmlformats-officedocument.drawingml.diagramLayou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notesSlides/notesSlide5.xml" ContentType="application/vnd.openxmlformats-officedocument.presentationml.notesSlide+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6.xml" ContentType="application/vnd.ms-office.drawingml.diagramDrawing+xml"/>
  <Override PartName="/ppt/notesSlides/notesSlide6.xml" ContentType="application/vnd.openxmlformats-officedocument.presentationml.notesSlide+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diagrams/colors12.xml" ContentType="application/vnd.openxmlformats-officedocument.drawingml.diagramColors+xml"/>
  <Override PartName="/ppt/notesSlides/notesSlide3.xml" ContentType="application/vnd.openxmlformats-officedocument.presentationml.notesSlide+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56"/>
  </p:notesMasterIdLst>
  <p:sldIdLst>
    <p:sldId id="262" r:id="rId2"/>
    <p:sldId id="429" r:id="rId3"/>
    <p:sldId id="445" r:id="rId4"/>
    <p:sldId id="440" r:id="rId5"/>
    <p:sldId id="433" r:id="rId6"/>
    <p:sldId id="434" r:id="rId7"/>
    <p:sldId id="435" r:id="rId8"/>
    <p:sldId id="436" r:id="rId9"/>
    <p:sldId id="437" r:id="rId10"/>
    <p:sldId id="438" r:id="rId11"/>
    <p:sldId id="439" r:id="rId12"/>
    <p:sldId id="444" r:id="rId13"/>
    <p:sldId id="379" r:id="rId14"/>
    <p:sldId id="380" r:id="rId15"/>
    <p:sldId id="384" r:id="rId16"/>
    <p:sldId id="381" r:id="rId17"/>
    <p:sldId id="382" r:id="rId18"/>
    <p:sldId id="383" r:id="rId19"/>
    <p:sldId id="385" r:id="rId20"/>
    <p:sldId id="386" r:id="rId21"/>
    <p:sldId id="387" r:id="rId22"/>
    <p:sldId id="388" r:id="rId23"/>
    <p:sldId id="389" r:id="rId24"/>
    <p:sldId id="420" r:id="rId25"/>
    <p:sldId id="390" r:id="rId26"/>
    <p:sldId id="421" r:id="rId27"/>
    <p:sldId id="392" r:id="rId28"/>
    <p:sldId id="393" r:id="rId29"/>
    <p:sldId id="394" r:id="rId30"/>
    <p:sldId id="395" r:id="rId31"/>
    <p:sldId id="396" r:id="rId32"/>
    <p:sldId id="426" r:id="rId33"/>
    <p:sldId id="398" r:id="rId34"/>
    <p:sldId id="399" r:id="rId35"/>
    <p:sldId id="400" r:id="rId36"/>
    <p:sldId id="402" r:id="rId37"/>
    <p:sldId id="403" r:id="rId38"/>
    <p:sldId id="405" r:id="rId39"/>
    <p:sldId id="427" r:id="rId40"/>
    <p:sldId id="407" r:id="rId41"/>
    <p:sldId id="408" r:id="rId42"/>
    <p:sldId id="409" r:id="rId43"/>
    <p:sldId id="410" r:id="rId44"/>
    <p:sldId id="423" r:id="rId45"/>
    <p:sldId id="411" r:id="rId46"/>
    <p:sldId id="412" r:id="rId47"/>
    <p:sldId id="413" r:id="rId48"/>
    <p:sldId id="414" r:id="rId49"/>
    <p:sldId id="415" r:id="rId50"/>
    <p:sldId id="416" r:id="rId51"/>
    <p:sldId id="417" r:id="rId52"/>
    <p:sldId id="418" r:id="rId53"/>
    <p:sldId id="428" r:id="rId54"/>
    <p:sldId id="374" r:id="rId55"/>
  </p:sldIdLst>
  <p:sldSz cx="12190413" cy="6859588"/>
  <p:notesSz cx="6797675" cy="9926638"/>
  <p:defaultTex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15B11AE2-1380-4D28-9838-DEFBB3DFA9FC}">
          <p14:sldIdLst>
            <p14:sldId id="262"/>
            <p14:sldId id="429"/>
            <p14:sldId id="445"/>
            <p14:sldId id="440"/>
            <p14:sldId id="433"/>
            <p14:sldId id="434"/>
            <p14:sldId id="435"/>
            <p14:sldId id="436"/>
            <p14:sldId id="437"/>
            <p14:sldId id="438"/>
            <p14:sldId id="439"/>
            <p14:sldId id="444"/>
            <p14:sldId id="379"/>
            <p14:sldId id="380"/>
            <p14:sldId id="384"/>
            <p14:sldId id="381"/>
            <p14:sldId id="382"/>
            <p14:sldId id="383"/>
            <p14:sldId id="385"/>
            <p14:sldId id="386"/>
            <p14:sldId id="387"/>
            <p14:sldId id="388"/>
            <p14:sldId id="389"/>
            <p14:sldId id="420"/>
            <p14:sldId id="390"/>
            <p14:sldId id="421"/>
            <p14:sldId id="392"/>
            <p14:sldId id="393"/>
            <p14:sldId id="394"/>
            <p14:sldId id="395"/>
            <p14:sldId id="396"/>
            <p14:sldId id="426"/>
            <p14:sldId id="398"/>
            <p14:sldId id="399"/>
            <p14:sldId id="400"/>
            <p14:sldId id="402"/>
            <p14:sldId id="403"/>
            <p14:sldId id="405"/>
            <p14:sldId id="427"/>
          </p14:sldIdLst>
        </p14:section>
        <p14:section name="Untitled Section" id="{CC33B501-7BF2-4902-A617-31AEAC68110C}">
          <p14:sldIdLst>
            <p14:sldId id="407"/>
            <p14:sldId id="408"/>
            <p14:sldId id="409"/>
            <p14:sldId id="410"/>
            <p14:sldId id="423"/>
            <p14:sldId id="411"/>
            <p14:sldId id="412"/>
            <p14:sldId id="413"/>
            <p14:sldId id="414"/>
            <p14:sldId id="415"/>
            <p14:sldId id="416"/>
            <p14:sldId id="417"/>
            <p14:sldId id="418"/>
            <p14:sldId id="428"/>
            <p14:sldId id="37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3880F"/>
    <a:srgbClr val="CC9900"/>
    <a:srgbClr val="E8AB30"/>
    <a:srgbClr val="990000"/>
    <a:srgbClr val="FCD8BA"/>
    <a:srgbClr val="FDE6D3"/>
    <a:srgbClr val="FDE2CB"/>
    <a:srgbClr val="FFE28F"/>
    <a:srgbClr val="ACA16C"/>
    <a:srgbClr val="008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5" autoAdjust="0"/>
    <p:restoredTop sz="92832" autoAdjust="0"/>
  </p:normalViewPr>
  <p:slideViewPr>
    <p:cSldViewPr>
      <p:cViewPr>
        <p:scale>
          <a:sx n="50" d="100"/>
          <a:sy n="50" d="100"/>
        </p:scale>
        <p:origin x="-1572" y="-408"/>
      </p:cViewPr>
      <p:guideLst>
        <p:guide orient="horz" pos="2161"/>
        <p:guide pos="3840"/>
      </p:guideLst>
    </p:cSldViewPr>
  </p:slideViewPr>
  <p:notesTextViewPr>
    <p:cViewPr>
      <p:scale>
        <a:sx n="1" d="1"/>
        <a:sy n="1" d="1"/>
      </p:scale>
      <p:origin x="0" y="0"/>
    </p:cViewPr>
  </p:notesTextViewPr>
  <p:sorterViewPr>
    <p:cViewPr>
      <p:scale>
        <a:sx n="66" d="100"/>
        <a:sy n="66" d="100"/>
      </p:scale>
      <p:origin x="0" y="23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33.xml.rels><?xml version="1.0" encoding="UTF-8" standalone="yes"?>
<Relationships xmlns="http://schemas.openxmlformats.org/package/2006/relationships"><Relationship Id="rId3" Type="http://schemas.openxmlformats.org/officeDocument/2006/relationships/hyperlink" Target="&#1606;&#1605;&#1575;&#1584;&#1580;%20&#1575;&#1604;&#1604;&#1575;&#1574;&#1581;&#1607;.docx" TargetMode="External"/><Relationship Id="rId2" Type="http://schemas.openxmlformats.org/officeDocument/2006/relationships/hyperlink" Target="&#1585;&#1587;&#1575;&#1604;&#1577;%20&#1588;&#1603;&#1585;.docx" TargetMode="External"/><Relationship Id="rId1" Type="http://schemas.openxmlformats.org/officeDocument/2006/relationships/hyperlink" Target="&#1576;&#1591;&#1575;&#1602;&#1577;%20&#1575;&#1604;&#1587;&#1604;&#1608;&#1603;%20&#1575;&#1604;&#1591;&#1604;&#1575;&#1576;&#1610;.docx" TargetMode="Externa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EFE3A7-F9F8-464D-9865-5EF007AF625B}" type="doc">
      <dgm:prSet loTypeId="urn:microsoft.com/office/officeart/2005/8/layout/rings+Icon" loCatId="officeonline" qsTypeId="urn:microsoft.com/office/officeart/2005/8/quickstyle/3d2" qsCatId="3D" csTypeId="urn:microsoft.com/office/officeart/2005/8/colors/accent6_5" csCatId="accent6" phldr="1"/>
      <dgm:spPr/>
    </dgm:pt>
    <dgm:pt modelId="{F676D4D7-7E7D-4478-A377-EA6DD7F04045}">
      <dgm:prSet phldrT="[Text]"/>
      <dgm:spPr/>
      <dgm:t>
        <a:bodyPr/>
        <a:lstStyle/>
        <a:p>
          <a:r>
            <a:rPr lang="ar-AE" b="1" dirty="0" smtClean="0">
              <a:effectLst>
                <a:outerShdw blurRad="38100" dist="38100" dir="2700000" algn="tl">
                  <a:srgbClr val="000000">
                    <a:alpha val="43137"/>
                  </a:srgbClr>
                </a:outerShdw>
              </a:effectLst>
            </a:rPr>
            <a:t>مجلس القيادات المدرسية</a:t>
          </a:r>
          <a:endParaRPr lang="en-US" b="1" dirty="0">
            <a:effectLst>
              <a:outerShdw blurRad="38100" dist="38100" dir="2700000" algn="tl">
                <a:srgbClr val="000000">
                  <a:alpha val="43137"/>
                </a:srgbClr>
              </a:outerShdw>
            </a:effectLst>
          </a:endParaRPr>
        </a:p>
      </dgm:t>
    </dgm:pt>
    <dgm:pt modelId="{557CD6B1-839F-4B2C-8A12-E249E60CE98E}" type="parTrans" cxnId="{AA0D21DB-D3E2-4D79-BD6D-7EE7352213E0}">
      <dgm:prSet/>
      <dgm:spPr/>
      <dgm:t>
        <a:bodyPr/>
        <a:lstStyle/>
        <a:p>
          <a:endParaRPr lang="en-US"/>
        </a:p>
      </dgm:t>
    </dgm:pt>
    <dgm:pt modelId="{08911D0A-212A-459C-B22A-E248D90D437A}" type="sibTrans" cxnId="{AA0D21DB-D3E2-4D79-BD6D-7EE7352213E0}">
      <dgm:prSet/>
      <dgm:spPr/>
      <dgm:t>
        <a:bodyPr/>
        <a:lstStyle/>
        <a:p>
          <a:endParaRPr lang="en-US"/>
        </a:p>
      </dgm:t>
    </dgm:pt>
    <dgm:pt modelId="{FBB0AE25-383B-4995-89CB-438298DE46B2}">
      <dgm:prSet phldrT="[Text]"/>
      <dgm:spPr/>
      <dgm:t>
        <a:bodyPr/>
        <a:lstStyle/>
        <a:p>
          <a:r>
            <a:rPr lang="ar-AE" b="1" dirty="0" smtClean="0">
              <a:effectLst>
                <a:outerShdw blurRad="38100" dist="38100" dir="2700000" algn="tl">
                  <a:srgbClr val="000000">
                    <a:alpha val="43137"/>
                  </a:srgbClr>
                </a:outerShdw>
              </a:effectLst>
            </a:rPr>
            <a:t>إدارة الشؤون القانونية</a:t>
          </a:r>
          <a:r>
            <a:rPr lang="ar-AE" dirty="0" smtClean="0"/>
            <a:t> </a:t>
          </a:r>
          <a:endParaRPr lang="en-US" dirty="0"/>
        </a:p>
      </dgm:t>
    </dgm:pt>
    <dgm:pt modelId="{E6D9945D-8213-4661-B8E1-8D0638E8D81C}" type="parTrans" cxnId="{AE1DC3ED-703A-4AE8-9FC4-CA3CC46437E7}">
      <dgm:prSet/>
      <dgm:spPr/>
      <dgm:t>
        <a:bodyPr/>
        <a:lstStyle/>
        <a:p>
          <a:endParaRPr lang="en-US"/>
        </a:p>
      </dgm:t>
    </dgm:pt>
    <dgm:pt modelId="{A0D352D8-1E52-409D-8F2B-C96508E61FF6}" type="sibTrans" cxnId="{AE1DC3ED-703A-4AE8-9FC4-CA3CC46437E7}">
      <dgm:prSet/>
      <dgm:spPr/>
      <dgm:t>
        <a:bodyPr/>
        <a:lstStyle/>
        <a:p>
          <a:endParaRPr lang="en-US"/>
        </a:p>
      </dgm:t>
    </dgm:pt>
    <dgm:pt modelId="{960E7B54-ECE7-49D9-BFBD-FC97A13D1134}">
      <dgm:prSet phldrT="[Text]"/>
      <dgm:spPr/>
      <dgm:t>
        <a:bodyPr/>
        <a:lstStyle/>
        <a:p>
          <a:r>
            <a:rPr lang="ar-AE" b="1" dirty="0" smtClean="0">
              <a:effectLst>
                <a:outerShdw blurRad="38100" dist="38100" dir="2700000" algn="tl">
                  <a:srgbClr val="000000">
                    <a:alpha val="43137"/>
                  </a:srgbClr>
                </a:outerShdw>
              </a:effectLst>
            </a:rPr>
            <a:t>إدارة الارشاد الطلابي </a:t>
          </a:r>
          <a:endParaRPr lang="en-US" b="1" dirty="0">
            <a:effectLst>
              <a:outerShdw blurRad="38100" dist="38100" dir="2700000" algn="tl">
                <a:srgbClr val="000000">
                  <a:alpha val="43137"/>
                </a:srgbClr>
              </a:outerShdw>
            </a:effectLst>
          </a:endParaRPr>
        </a:p>
      </dgm:t>
    </dgm:pt>
    <dgm:pt modelId="{C73CB28C-F981-4F06-BC61-CBA044001E1E}" type="parTrans" cxnId="{6A15B681-0590-4608-A16A-2ADE319C95EE}">
      <dgm:prSet/>
      <dgm:spPr/>
      <dgm:t>
        <a:bodyPr/>
        <a:lstStyle/>
        <a:p>
          <a:endParaRPr lang="en-US"/>
        </a:p>
      </dgm:t>
    </dgm:pt>
    <dgm:pt modelId="{4F13A70A-35D3-45EF-B65A-DC96BED52B3E}" type="sibTrans" cxnId="{6A15B681-0590-4608-A16A-2ADE319C95EE}">
      <dgm:prSet/>
      <dgm:spPr/>
      <dgm:t>
        <a:bodyPr/>
        <a:lstStyle/>
        <a:p>
          <a:endParaRPr lang="en-US"/>
        </a:p>
      </dgm:t>
    </dgm:pt>
    <dgm:pt modelId="{F25A84E2-B33D-4BC2-9BDC-23E5588BE2A7}" type="pres">
      <dgm:prSet presAssocID="{57EFE3A7-F9F8-464D-9865-5EF007AF625B}" presName="Name0" presStyleCnt="0">
        <dgm:presLayoutVars>
          <dgm:chMax val="7"/>
          <dgm:dir/>
          <dgm:resizeHandles val="exact"/>
        </dgm:presLayoutVars>
      </dgm:prSet>
      <dgm:spPr/>
    </dgm:pt>
    <dgm:pt modelId="{971BA49A-6BFA-4250-89AD-20C95F2A1113}" type="pres">
      <dgm:prSet presAssocID="{57EFE3A7-F9F8-464D-9865-5EF007AF625B}" presName="ellipse1" presStyleLbl="vennNode1" presStyleIdx="0" presStyleCnt="3">
        <dgm:presLayoutVars>
          <dgm:bulletEnabled val="1"/>
        </dgm:presLayoutVars>
      </dgm:prSet>
      <dgm:spPr/>
      <dgm:t>
        <a:bodyPr/>
        <a:lstStyle/>
        <a:p>
          <a:endParaRPr lang="en-US"/>
        </a:p>
      </dgm:t>
    </dgm:pt>
    <dgm:pt modelId="{27958CA7-B2D1-4076-9E6A-7D08EDA84473}" type="pres">
      <dgm:prSet presAssocID="{57EFE3A7-F9F8-464D-9865-5EF007AF625B}" presName="ellipse2" presStyleLbl="vennNode1" presStyleIdx="1" presStyleCnt="3">
        <dgm:presLayoutVars>
          <dgm:bulletEnabled val="1"/>
        </dgm:presLayoutVars>
      </dgm:prSet>
      <dgm:spPr/>
      <dgm:t>
        <a:bodyPr/>
        <a:lstStyle/>
        <a:p>
          <a:endParaRPr lang="en-US"/>
        </a:p>
      </dgm:t>
    </dgm:pt>
    <dgm:pt modelId="{FE27A5D9-4CD0-4DB8-AA74-2CACB6D408A5}" type="pres">
      <dgm:prSet presAssocID="{57EFE3A7-F9F8-464D-9865-5EF007AF625B}" presName="ellipse3" presStyleLbl="vennNode1" presStyleIdx="2" presStyleCnt="3">
        <dgm:presLayoutVars>
          <dgm:bulletEnabled val="1"/>
        </dgm:presLayoutVars>
      </dgm:prSet>
      <dgm:spPr/>
      <dgm:t>
        <a:bodyPr/>
        <a:lstStyle/>
        <a:p>
          <a:endParaRPr lang="en-US"/>
        </a:p>
      </dgm:t>
    </dgm:pt>
  </dgm:ptLst>
  <dgm:cxnLst>
    <dgm:cxn modelId="{6A15B681-0590-4608-A16A-2ADE319C95EE}" srcId="{57EFE3A7-F9F8-464D-9865-5EF007AF625B}" destId="{960E7B54-ECE7-49D9-BFBD-FC97A13D1134}" srcOrd="2" destOrd="0" parTransId="{C73CB28C-F981-4F06-BC61-CBA044001E1E}" sibTransId="{4F13A70A-35D3-45EF-B65A-DC96BED52B3E}"/>
    <dgm:cxn modelId="{B013E33C-8CF1-40D4-80E0-1A9445C9B096}" type="presOf" srcId="{F676D4D7-7E7D-4478-A377-EA6DD7F04045}" destId="{971BA49A-6BFA-4250-89AD-20C95F2A1113}" srcOrd="0" destOrd="0" presId="urn:microsoft.com/office/officeart/2005/8/layout/rings+Icon"/>
    <dgm:cxn modelId="{AE1DC3ED-703A-4AE8-9FC4-CA3CC46437E7}" srcId="{57EFE3A7-F9F8-464D-9865-5EF007AF625B}" destId="{FBB0AE25-383B-4995-89CB-438298DE46B2}" srcOrd="1" destOrd="0" parTransId="{E6D9945D-8213-4661-B8E1-8D0638E8D81C}" sibTransId="{A0D352D8-1E52-409D-8F2B-C96508E61FF6}"/>
    <dgm:cxn modelId="{AA0D21DB-D3E2-4D79-BD6D-7EE7352213E0}" srcId="{57EFE3A7-F9F8-464D-9865-5EF007AF625B}" destId="{F676D4D7-7E7D-4478-A377-EA6DD7F04045}" srcOrd="0" destOrd="0" parTransId="{557CD6B1-839F-4B2C-8A12-E249E60CE98E}" sibTransId="{08911D0A-212A-459C-B22A-E248D90D437A}"/>
    <dgm:cxn modelId="{3D7A472C-4873-4F54-885A-0F103582F5EA}" type="presOf" srcId="{57EFE3A7-F9F8-464D-9865-5EF007AF625B}" destId="{F25A84E2-B33D-4BC2-9BDC-23E5588BE2A7}" srcOrd="0" destOrd="0" presId="urn:microsoft.com/office/officeart/2005/8/layout/rings+Icon"/>
    <dgm:cxn modelId="{CEE4DAB9-ED7B-4F33-BCAE-7DB708200EC3}" type="presOf" srcId="{FBB0AE25-383B-4995-89CB-438298DE46B2}" destId="{27958CA7-B2D1-4076-9E6A-7D08EDA84473}" srcOrd="0" destOrd="0" presId="urn:microsoft.com/office/officeart/2005/8/layout/rings+Icon"/>
    <dgm:cxn modelId="{5E3BD2A4-94F4-4852-91A1-F58184F66747}" type="presOf" srcId="{960E7B54-ECE7-49D9-BFBD-FC97A13D1134}" destId="{FE27A5D9-4CD0-4DB8-AA74-2CACB6D408A5}" srcOrd="0" destOrd="0" presId="urn:microsoft.com/office/officeart/2005/8/layout/rings+Icon"/>
    <dgm:cxn modelId="{154F0D26-4452-4607-81C5-C496771B5D60}" type="presParOf" srcId="{F25A84E2-B33D-4BC2-9BDC-23E5588BE2A7}" destId="{971BA49A-6BFA-4250-89AD-20C95F2A1113}" srcOrd="0" destOrd="0" presId="urn:microsoft.com/office/officeart/2005/8/layout/rings+Icon"/>
    <dgm:cxn modelId="{DA5061F9-EA6A-4EBD-927A-0224BAFE78DA}" type="presParOf" srcId="{F25A84E2-B33D-4BC2-9BDC-23E5588BE2A7}" destId="{27958CA7-B2D1-4076-9E6A-7D08EDA84473}" srcOrd="1" destOrd="0" presId="urn:microsoft.com/office/officeart/2005/8/layout/rings+Icon"/>
    <dgm:cxn modelId="{935177F5-6E2F-4EFE-82C6-F9CB8DD96443}" type="presParOf" srcId="{F25A84E2-B33D-4BC2-9BDC-23E5588BE2A7}" destId="{FE27A5D9-4CD0-4DB8-AA74-2CACB6D408A5}" srcOrd="2" destOrd="0" presId="urn:microsoft.com/office/officeart/2005/8/layout/rings+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9AC323A-827C-457E-B866-6B063C0DACC9}" type="doc">
      <dgm:prSet loTypeId="urn:microsoft.com/office/officeart/2005/8/layout/hList6" loCatId="list" qsTypeId="urn:microsoft.com/office/officeart/2005/8/quickstyle/3d2" qsCatId="3D" csTypeId="urn:microsoft.com/office/officeart/2005/8/colors/accent6_3" csCatId="accent6" phldr="1"/>
      <dgm:spPr/>
      <dgm:t>
        <a:bodyPr/>
        <a:lstStyle/>
        <a:p>
          <a:pPr rtl="1"/>
          <a:endParaRPr lang="ar-AE"/>
        </a:p>
      </dgm:t>
    </dgm:pt>
    <dgm:pt modelId="{0B7DBE60-B1EB-4E4D-BAFF-E2201CDA2C1A}">
      <dgm:prSet phldrT="[نص]"/>
      <dgm:spPr/>
      <dgm:t>
        <a:bodyPr/>
        <a:lstStyle/>
        <a:p>
          <a:pPr rtl="1"/>
          <a:r>
            <a:rPr lang="ar-SA" b="1" u="none" dirty="0" smtClean="0">
              <a:solidFill>
                <a:srgbClr val="990000"/>
              </a:solidFill>
            </a:rPr>
            <a:t>ثالثاً:</a:t>
          </a:r>
          <a:r>
            <a:rPr lang="ar-SA" b="1" u="none" dirty="0" smtClean="0"/>
            <a:t> </a:t>
          </a:r>
          <a:r>
            <a:rPr lang="ar-SA" b="1" u="none" dirty="0" smtClean="0">
              <a:solidFill>
                <a:schemeClr val="tx1"/>
              </a:solidFill>
            </a:rPr>
            <a:t>محاذير </a:t>
          </a:r>
          <a:r>
            <a:rPr lang="ar-SA" b="1" u="none" dirty="0" smtClean="0"/>
            <a:t>يجب مراعاتها عند تقويم السلوك السلبي</a:t>
          </a:r>
          <a:endParaRPr lang="ar-AE" u="none" dirty="0"/>
        </a:p>
      </dgm:t>
    </dgm:pt>
    <dgm:pt modelId="{83585B32-0BE1-4233-971B-F1B2EE139145}" type="parTrans" cxnId="{DEAAB1CE-3BC0-4D0B-A274-20E6772BA8A4}">
      <dgm:prSet/>
      <dgm:spPr/>
      <dgm:t>
        <a:bodyPr/>
        <a:lstStyle/>
        <a:p>
          <a:pPr rtl="1"/>
          <a:endParaRPr lang="ar-AE" u="none"/>
        </a:p>
      </dgm:t>
    </dgm:pt>
    <dgm:pt modelId="{DADCC8C8-F3A5-4E35-971F-A8024E456568}" type="sibTrans" cxnId="{DEAAB1CE-3BC0-4D0B-A274-20E6772BA8A4}">
      <dgm:prSet/>
      <dgm:spPr/>
      <dgm:t>
        <a:bodyPr/>
        <a:lstStyle/>
        <a:p>
          <a:pPr rtl="1"/>
          <a:endParaRPr lang="ar-AE" u="none"/>
        </a:p>
      </dgm:t>
    </dgm:pt>
    <dgm:pt modelId="{BB4A64FA-A78E-40DE-85E1-0245F1A4C466}">
      <dgm:prSet phldrT="[نص]"/>
      <dgm:spPr/>
      <dgm:t>
        <a:bodyPr/>
        <a:lstStyle/>
        <a:p>
          <a:pPr rtl="1"/>
          <a:r>
            <a:rPr lang="ar-SA" b="1" u="none" dirty="0" smtClean="0">
              <a:solidFill>
                <a:srgbClr val="990000"/>
              </a:solidFill>
            </a:rPr>
            <a:t>ثانياً:</a:t>
          </a:r>
          <a:r>
            <a:rPr lang="ar-SA" b="1" u="none" dirty="0" smtClean="0"/>
            <a:t> </a:t>
          </a:r>
          <a:r>
            <a:rPr lang="ar-SA" b="1" u="none" dirty="0" smtClean="0">
              <a:solidFill>
                <a:schemeClr val="tx1"/>
              </a:solidFill>
            </a:rPr>
            <a:t>ضوابط </a:t>
          </a:r>
          <a:r>
            <a:rPr lang="ar-SA" b="1" u="none" dirty="0" smtClean="0"/>
            <a:t>تقويم السلوك السلبي</a:t>
          </a:r>
          <a:endParaRPr lang="ar-AE" u="none" dirty="0"/>
        </a:p>
      </dgm:t>
    </dgm:pt>
    <dgm:pt modelId="{906885F8-1B02-4CDB-A9D7-B1729A248C66}" type="parTrans" cxnId="{4C73A7DC-81B8-4DFF-83AD-CBF822E5F285}">
      <dgm:prSet/>
      <dgm:spPr/>
      <dgm:t>
        <a:bodyPr/>
        <a:lstStyle/>
        <a:p>
          <a:pPr rtl="1"/>
          <a:endParaRPr lang="ar-AE" u="none"/>
        </a:p>
      </dgm:t>
    </dgm:pt>
    <dgm:pt modelId="{A309195F-0CF0-4EAD-A155-715D2AF3286C}" type="sibTrans" cxnId="{4C73A7DC-81B8-4DFF-83AD-CBF822E5F285}">
      <dgm:prSet/>
      <dgm:spPr/>
      <dgm:t>
        <a:bodyPr/>
        <a:lstStyle/>
        <a:p>
          <a:pPr rtl="1"/>
          <a:endParaRPr lang="ar-AE" u="none"/>
        </a:p>
      </dgm:t>
    </dgm:pt>
    <dgm:pt modelId="{1A58100E-C800-4D14-BD8C-15F6EFFDB487}">
      <dgm:prSet phldrT="[نص]"/>
      <dgm:spPr>
        <a:solidFill>
          <a:schemeClr val="accent6">
            <a:lumMod val="50000"/>
          </a:schemeClr>
        </a:solidFill>
      </dgm:spPr>
      <dgm:t>
        <a:bodyPr/>
        <a:lstStyle/>
        <a:p>
          <a:pPr rtl="1"/>
          <a:r>
            <a:rPr lang="ar-SA" b="1" u="none" dirty="0" smtClean="0">
              <a:solidFill>
                <a:srgbClr val="990000"/>
              </a:solidFill>
            </a:rPr>
            <a:t>أولاً: </a:t>
          </a:r>
          <a:r>
            <a:rPr lang="ar-SA" b="1" u="none" dirty="0" smtClean="0">
              <a:solidFill>
                <a:schemeClr val="tx1"/>
              </a:solidFill>
            </a:rPr>
            <a:t>أساليب </a:t>
          </a:r>
          <a:r>
            <a:rPr lang="ar-SA" b="1" u="none" dirty="0" smtClean="0"/>
            <a:t>تقويم السلوك السلبي</a:t>
          </a:r>
          <a:endParaRPr lang="ar-AE" u="none" dirty="0"/>
        </a:p>
      </dgm:t>
    </dgm:pt>
    <dgm:pt modelId="{2D8BE6BB-F041-4077-8F16-8F6733CBE098}" type="parTrans" cxnId="{E5F94335-5932-47D5-8469-EF2DE62C2B84}">
      <dgm:prSet/>
      <dgm:spPr/>
      <dgm:t>
        <a:bodyPr/>
        <a:lstStyle/>
        <a:p>
          <a:pPr rtl="1"/>
          <a:endParaRPr lang="ar-AE" u="none"/>
        </a:p>
      </dgm:t>
    </dgm:pt>
    <dgm:pt modelId="{0D8CA877-CAA5-448B-AE50-ADF8B9DF1398}" type="sibTrans" cxnId="{E5F94335-5932-47D5-8469-EF2DE62C2B84}">
      <dgm:prSet/>
      <dgm:spPr/>
      <dgm:t>
        <a:bodyPr/>
        <a:lstStyle/>
        <a:p>
          <a:pPr rtl="1"/>
          <a:endParaRPr lang="ar-AE" u="none"/>
        </a:p>
      </dgm:t>
    </dgm:pt>
    <dgm:pt modelId="{B92A2E2C-5F47-4AF3-BEF5-C6353AE24DC8}" type="pres">
      <dgm:prSet presAssocID="{59AC323A-827C-457E-B866-6B063C0DACC9}" presName="Name0" presStyleCnt="0">
        <dgm:presLayoutVars>
          <dgm:dir/>
          <dgm:resizeHandles val="exact"/>
        </dgm:presLayoutVars>
      </dgm:prSet>
      <dgm:spPr/>
      <dgm:t>
        <a:bodyPr/>
        <a:lstStyle/>
        <a:p>
          <a:pPr rtl="1"/>
          <a:endParaRPr lang="ar-AE"/>
        </a:p>
      </dgm:t>
    </dgm:pt>
    <dgm:pt modelId="{88BD7D12-03BF-4AA7-BF65-B0DAA7EAFF56}" type="pres">
      <dgm:prSet presAssocID="{0B7DBE60-B1EB-4E4D-BAFF-E2201CDA2C1A}" presName="node" presStyleLbl="node1" presStyleIdx="0" presStyleCnt="3">
        <dgm:presLayoutVars>
          <dgm:bulletEnabled val="1"/>
        </dgm:presLayoutVars>
      </dgm:prSet>
      <dgm:spPr/>
      <dgm:t>
        <a:bodyPr/>
        <a:lstStyle/>
        <a:p>
          <a:pPr rtl="1"/>
          <a:endParaRPr lang="ar-AE"/>
        </a:p>
      </dgm:t>
    </dgm:pt>
    <dgm:pt modelId="{9C8DA0B1-8881-4D99-B7C4-E85F473AB082}" type="pres">
      <dgm:prSet presAssocID="{DADCC8C8-F3A5-4E35-971F-A8024E456568}" presName="sibTrans" presStyleCnt="0"/>
      <dgm:spPr/>
      <dgm:t>
        <a:bodyPr/>
        <a:lstStyle/>
        <a:p>
          <a:endParaRPr lang="en-US"/>
        </a:p>
      </dgm:t>
    </dgm:pt>
    <dgm:pt modelId="{498FE2DC-1041-42F4-835F-1091C100DF7D}" type="pres">
      <dgm:prSet presAssocID="{BB4A64FA-A78E-40DE-85E1-0245F1A4C466}" presName="node" presStyleLbl="node1" presStyleIdx="1" presStyleCnt="3">
        <dgm:presLayoutVars>
          <dgm:bulletEnabled val="1"/>
        </dgm:presLayoutVars>
      </dgm:prSet>
      <dgm:spPr/>
      <dgm:t>
        <a:bodyPr/>
        <a:lstStyle/>
        <a:p>
          <a:pPr rtl="1"/>
          <a:endParaRPr lang="ar-AE"/>
        </a:p>
      </dgm:t>
    </dgm:pt>
    <dgm:pt modelId="{B5E281AF-1AA9-4DE0-8B93-6B146226E2B6}" type="pres">
      <dgm:prSet presAssocID="{A309195F-0CF0-4EAD-A155-715D2AF3286C}" presName="sibTrans" presStyleCnt="0"/>
      <dgm:spPr/>
      <dgm:t>
        <a:bodyPr/>
        <a:lstStyle/>
        <a:p>
          <a:endParaRPr lang="en-US"/>
        </a:p>
      </dgm:t>
    </dgm:pt>
    <dgm:pt modelId="{22F5E0F7-64CE-4DCF-878A-46366B54A15F}" type="pres">
      <dgm:prSet presAssocID="{1A58100E-C800-4D14-BD8C-15F6EFFDB487}" presName="node" presStyleLbl="node1" presStyleIdx="2" presStyleCnt="3">
        <dgm:presLayoutVars>
          <dgm:bulletEnabled val="1"/>
        </dgm:presLayoutVars>
      </dgm:prSet>
      <dgm:spPr/>
      <dgm:t>
        <a:bodyPr/>
        <a:lstStyle/>
        <a:p>
          <a:pPr rtl="1"/>
          <a:endParaRPr lang="ar-AE"/>
        </a:p>
      </dgm:t>
    </dgm:pt>
  </dgm:ptLst>
  <dgm:cxnLst>
    <dgm:cxn modelId="{DEAAB1CE-3BC0-4D0B-A274-20E6772BA8A4}" srcId="{59AC323A-827C-457E-B866-6B063C0DACC9}" destId="{0B7DBE60-B1EB-4E4D-BAFF-E2201CDA2C1A}" srcOrd="0" destOrd="0" parTransId="{83585B32-0BE1-4233-971B-F1B2EE139145}" sibTransId="{DADCC8C8-F3A5-4E35-971F-A8024E456568}"/>
    <dgm:cxn modelId="{E5F94335-5932-47D5-8469-EF2DE62C2B84}" srcId="{59AC323A-827C-457E-B866-6B063C0DACC9}" destId="{1A58100E-C800-4D14-BD8C-15F6EFFDB487}" srcOrd="2" destOrd="0" parTransId="{2D8BE6BB-F041-4077-8F16-8F6733CBE098}" sibTransId="{0D8CA877-CAA5-448B-AE50-ADF8B9DF1398}"/>
    <dgm:cxn modelId="{F41943F3-E947-4ED2-A4FD-F221C522F94C}" type="presOf" srcId="{BB4A64FA-A78E-40DE-85E1-0245F1A4C466}" destId="{498FE2DC-1041-42F4-835F-1091C100DF7D}" srcOrd="0" destOrd="0" presId="urn:microsoft.com/office/officeart/2005/8/layout/hList6"/>
    <dgm:cxn modelId="{4C73A7DC-81B8-4DFF-83AD-CBF822E5F285}" srcId="{59AC323A-827C-457E-B866-6B063C0DACC9}" destId="{BB4A64FA-A78E-40DE-85E1-0245F1A4C466}" srcOrd="1" destOrd="0" parTransId="{906885F8-1B02-4CDB-A9D7-B1729A248C66}" sibTransId="{A309195F-0CF0-4EAD-A155-715D2AF3286C}"/>
    <dgm:cxn modelId="{5FA088B4-D993-44CA-981A-52FF47E1BE46}" type="presOf" srcId="{0B7DBE60-B1EB-4E4D-BAFF-E2201CDA2C1A}" destId="{88BD7D12-03BF-4AA7-BF65-B0DAA7EAFF56}" srcOrd="0" destOrd="0" presId="urn:microsoft.com/office/officeart/2005/8/layout/hList6"/>
    <dgm:cxn modelId="{0C5CB0B4-CF1D-490C-A475-E304E1A13898}" type="presOf" srcId="{1A58100E-C800-4D14-BD8C-15F6EFFDB487}" destId="{22F5E0F7-64CE-4DCF-878A-46366B54A15F}" srcOrd="0" destOrd="0" presId="urn:microsoft.com/office/officeart/2005/8/layout/hList6"/>
    <dgm:cxn modelId="{064E0E0C-F050-4E0C-91DD-A4A46272933F}" type="presOf" srcId="{59AC323A-827C-457E-B866-6B063C0DACC9}" destId="{B92A2E2C-5F47-4AF3-BEF5-C6353AE24DC8}" srcOrd="0" destOrd="0" presId="urn:microsoft.com/office/officeart/2005/8/layout/hList6"/>
    <dgm:cxn modelId="{ED903C2D-BCBA-42D9-AFA2-27266B1286EE}" type="presParOf" srcId="{B92A2E2C-5F47-4AF3-BEF5-C6353AE24DC8}" destId="{88BD7D12-03BF-4AA7-BF65-B0DAA7EAFF56}" srcOrd="0" destOrd="0" presId="urn:microsoft.com/office/officeart/2005/8/layout/hList6"/>
    <dgm:cxn modelId="{2C66AA1B-18A1-4D23-99B5-5361A9901D6A}" type="presParOf" srcId="{B92A2E2C-5F47-4AF3-BEF5-C6353AE24DC8}" destId="{9C8DA0B1-8881-4D99-B7C4-E85F473AB082}" srcOrd="1" destOrd="0" presId="urn:microsoft.com/office/officeart/2005/8/layout/hList6"/>
    <dgm:cxn modelId="{F510651C-23DF-4A19-B4D8-21BED10892A1}" type="presParOf" srcId="{B92A2E2C-5F47-4AF3-BEF5-C6353AE24DC8}" destId="{498FE2DC-1041-42F4-835F-1091C100DF7D}" srcOrd="2" destOrd="0" presId="urn:microsoft.com/office/officeart/2005/8/layout/hList6"/>
    <dgm:cxn modelId="{0641CBCF-43B9-4221-8460-6DBF9060A092}" type="presParOf" srcId="{B92A2E2C-5F47-4AF3-BEF5-C6353AE24DC8}" destId="{B5E281AF-1AA9-4DE0-8B93-6B146226E2B6}" srcOrd="3" destOrd="0" presId="urn:microsoft.com/office/officeart/2005/8/layout/hList6"/>
    <dgm:cxn modelId="{64180C80-6D62-4111-A0A8-05BD29F06558}" type="presParOf" srcId="{B92A2E2C-5F47-4AF3-BEF5-C6353AE24DC8}" destId="{22F5E0F7-64CE-4DCF-878A-46366B54A15F}"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50499F-1EBF-41DD-A1C2-FB9099877DF3}" type="doc">
      <dgm:prSet loTypeId="urn:microsoft.com/office/officeart/2005/8/layout/vList2" loCatId="list" qsTypeId="urn:microsoft.com/office/officeart/2005/8/quickstyle/3d1" qsCatId="3D" csTypeId="urn:microsoft.com/office/officeart/2005/8/colors/colorful1#5" csCatId="colorful" phldr="1"/>
      <dgm:spPr/>
      <dgm:t>
        <a:bodyPr/>
        <a:lstStyle/>
        <a:p>
          <a:pPr rtl="1"/>
          <a:endParaRPr lang="ar-AE"/>
        </a:p>
      </dgm:t>
    </dgm:pt>
    <dgm:pt modelId="{8FD123D2-E426-4F7C-9F45-2A3D8593BD0B}">
      <dgm:prSet phldrT="[نص]" custT="1"/>
      <dgm:spPr>
        <a:solidFill>
          <a:schemeClr val="accent6">
            <a:lumMod val="75000"/>
          </a:schemeClr>
        </a:solidFill>
      </dgm:spPr>
      <dgm:t>
        <a:bodyPr/>
        <a:lstStyle/>
        <a:p>
          <a:pPr rtl="1"/>
          <a:r>
            <a:rPr lang="ar-AE" sz="3200" b="1" dirty="0" smtClean="0">
              <a:solidFill>
                <a:schemeClr val="tx1"/>
              </a:solidFill>
            </a:rPr>
            <a:t>التعريف باللوائح والنظم المدرسية. </a:t>
          </a:r>
          <a:endParaRPr lang="ar-AE" sz="3200" dirty="0">
            <a:solidFill>
              <a:schemeClr val="tx1"/>
            </a:solidFill>
          </a:endParaRPr>
        </a:p>
      </dgm:t>
    </dgm:pt>
    <dgm:pt modelId="{CFCE82D3-05CD-4FBB-8A75-B060C92DE104}" type="parTrans" cxnId="{2EAAD799-4328-4187-9D67-10878F60C3B5}">
      <dgm:prSet/>
      <dgm:spPr/>
      <dgm:t>
        <a:bodyPr/>
        <a:lstStyle/>
        <a:p>
          <a:pPr rtl="1"/>
          <a:endParaRPr lang="ar-AE" sz="2800"/>
        </a:p>
      </dgm:t>
    </dgm:pt>
    <dgm:pt modelId="{D532FD8C-D8B2-417D-95E5-995F1ED9B24B}" type="sibTrans" cxnId="{2EAAD799-4328-4187-9D67-10878F60C3B5}">
      <dgm:prSet/>
      <dgm:spPr/>
      <dgm:t>
        <a:bodyPr/>
        <a:lstStyle/>
        <a:p>
          <a:pPr rtl="1"/>
          <a:endParaRPr lang="ar-AE" sz="2800"/>
        </a:p>
      </dgm:t>
    </dgm:pt>
    <dgm:pt modelId="{95976357-2EA9-46ED-A037-AD6E260A69E3}">
      <dgm:prSet>
        <dgm:style>
          <a:lnRef idx="2">
            <a:schemeClr val="accent6">
              <a:shade val="50000"/>
            </a:schemeClr>
          </a:lnRef>
          <a:fillRef idx="1">
            <a:schemeClr val="accent6"/>
          </a:fillRef>
          <a:effectRef idx="0">
            <a:schemeClr val="accent6"/>
          </a:effectRef>
          <a:fontRef idx="minor">
            <a:schemeClr val="lt1"/>
          </a:fontRef>
        </dgm:style>
      </dgm:prSet>
      <dgm:spPr/>
      <dgm:t>
        <a:bodyPr/>
        <a:lstStyle/>
        <a:p>
          <a:pPr rtl="1"/>
          <a:r>
            <a:rPr lang="ar-AE" b="1" dirty="0" smtClean="0">
              <a:solidFill>
                <a:schemeClr val="tx1"/>
              </a:solidFill>
            </a:rPr>
            <a:t>تخطيط وتنفيذ برامج وأنشطة خاصة بتنمية القيم وتأصيلها. </a:t>
          </a:r>
          <a:endParaRPr lang="en-US" dirty="0">
            <a:solidFill>
              <a:schemeClr val="tx1"/>
            </a:solidFill>
          </a:endParaRPr>
        </a:p>
      </dgm:t>
    </dgm:pt>
    <dgm:pt modelId="{88FDCF86-26F0-4D44-8EEB-D35705957531}" type="parTrans" cxnId="{B21BB55F-EF4F-49B9-91F6-6CC917863571}">
      <dgm:prSet/>
      <dgm:spPr/>
      <dgm:t>
        <a:bodyPr/>
        <a:lstStyle/>
        <a:p>
          <a:pPr rtl="1"/>
          <a:endParaRPr lang="ar-AE"/>
        </a:p>
      </dgm:t>
    </dgm:pt>
    <dgm:pt modelId="{CB6CC7BE-31DE-4CFF-852B-E695BD73A5C8}" type="sibTrans" cxnId="{B21BB55F-EF4F-49B9-91F6-6CC917863571}">
      <dgm:prSet/>
      <dgm:spPr/>
      <dgm:t>
        <a:bodyPr/>
        <a:lstStyle/>
        <a:p>
          <a:pPr rtl="1"/>
          <a:endParaRPr lang="ar-AE"/>
        </a:p>
      </dgm:t>
    </dgm:pt>
    <dgm:pt modelId="{65414ECB-1C63-492F-AA9F-D194728A4382}">
      <dgm:prSet>
        <dgm:style>
          <a:lnRef idx="1">
            <a:schemeClr val="accent6"/>
          </a:lnRef>
          <a:fillRef idx="2">
            <a:schemeClr val="accent6"/>
          </a:fillRef>
          <a:effectRef idx="1">
            <a:schemeClr val="accent6"/>
          </a:effectRef>
          <a:fontRef idx="minor">
            <a:schemeClr val="dk1"/>
          </a:fontRef>
        </dgm:style>
      </dgm:prSet>
      <dgm:spPr>
        <a:solidFill>
          <a:schemeClr val="accent6">
            <a:lumMod val="75000"/>
          </a:schemeClr>
        </a:solidFill>
      </dgm:spPr>
      <dgm:t>
        <a:bodyPr/>
        <a:lstStyle/>
        <a:p>
          <a:pPr rtl="1"/>
          <a:r>
            <a:rPr lang="ar-AE" b="1" dirty="0" smtClean="0"/>
            <a:t>تنفيذ برامج التوجيه والإرشاد الفردي والجماعي.</a:t>
          </a:r>
          <a:endParaRPr lang="en-US" dirty="0"/>
        </a:p>
      </dgm:t>
    </dgm:pt>
    <dgm:pt modelId="{24F3F99D-DA94-4CC9-A6AE-698561B2FB6D}" type="parTrans" cxnId="{F263EBC1-6850-4E4F-852E-8FF4217D57BF}">
      <dgm:prSet/>
      <dgm:spPr/>
      <dgm:t>
        <a:bodyPr/>
        <a:lstStyle/>
        <a:p>
          <a:pPr rtl="1"/>
          <a:endParaRPr lang="ar-AE"/>
        </a:p>
      </dgm:t>
    </dgm:pt>
    <dgm:pt modelId="{69571322-8087-4621-9B3C-2C440DB5C15C}" type="sibTrans" cxnId="{F263EBC1-6850-4E4F-852E-8FF4217D57BF}">
      <dgm:prSet/>
      <dgm:spPr/>
      <dgm:t>
        <a:bodyPr/>
        <a:lstStyle/>
        <a:p>
          <a:pPr rtl="1"/>
          <a:endParaRPr lang="ar-AE"/>
        </a:p>
      </dgm:t>
    </dgm:pt>
    <dgm:pt modelId="{BB3CFAB4-D6AC-4DF9-A004-EED777FEFA59}">
      <dgm:prSet>
        <dgm:style>
          <a:lnRef idx="3">
            <a:schemeClr val="lt1"/>
          </a:lnRef>
          <a:fillRef idx="1">
            <a:schemeClr val="accent2"/>
          </a:fillRef>
          <a:effectRef idx="1">
            <a:schemeClr val="accent2"/>
          </a:effectRef>
          <a:fontRef idx="minor">
            <a:schemeClr val="lt1"/>
          </a:fontRef>
        </dgm:style>
      </dgm:prSet>
      <dgm:spPr>
        <a:solidFill>
          <a:schemeClr val="accent6">
            <a:lumMod val="75000"/>
          </a:schemeClr>
        </a:solidFill>
      </dgm:spPr>
      <dgm:t>
        <a:bodyPr/>
        <a:lstStyle/>
        <a:p>
          <a:pPr rtl="1"/>
          <a:r>
            <a:rPr lang="ar-AE" b="1" dirty="0" smtClean="0">
              <a:solidFill>
                <a:schemeClr val="tx1"/>
              </a:solidFill>
            </a:rPr>
            <a:t>التأكيد المستمر على شعار القدوة الحسنة بين المعلمين والمتعلمين.</a:t>
          </a:r>
          <a:endParaRPr lang="en-US" dirty="0">
            <a:solidFill>
              <a:schemeClr val="tx1"/>
            </a:solidFill>
          </a:endParaRPr>
        </a:p>
      </dgm:t>
    </dgm:pt>
    <dgm:pt modelId="{EB9FB927-82E9-45F3-87B3-C472F978FB2F}" type="parTrans" cxnId="{609E8C98-950E-46E3-9011-80EC74DDEE14}">
      <dgm:prSet/>
      <dgm:spPr/>
      <dgm:t>
        <a:bodyPr/>
        <a:lstStyle/>
        <a:p>
          <a:pPr rtl="1"/>
          <a:endParaRPr lang="ar-AE"/>
        </a:p>
      </dgm:t>
    </dgm:pt>
    <dgm:pt modelId="{21274D77-F837-4C0C-9478-4DB38DFD2CE3}" type="sibTrans" cxnId="{609E8C98-950E-46E3-9011-80EC74DDEE14}">
      <dgm:prSet/>
      <dgm:spPr/>
      <dgm:t>
        <a:bodyPr/>
        <a:lstStyle/>
        <a:p>
          <a:pPr rtl="1"/>
          <a:endParaRPr lang="ar-AE"/>
        </a:p>
      </dgm:t>
    </dgm:pt>
    <dgm:pt modelId="{835F9E4D-71EE-4687-8E73-F8E227D46B7B}">
      <dgm:prSet/>
      <dgm:spPr/>
      <dgm:t>
        <a:bodyPr/>
        <a:lstStyle/>
        <a:p>
          <a:pPr rtl="1"/>
          <a:r>
            <a:rPr lang="ar-AE" b="1" dirty="0" smtClean="0">
              <a:solidFill>
                <a:schemeClr val="tx1"/>
              </a:solidFill>
            </a:rPr>
            <a:t>الالتحاق بالبرامج او المعاهد او المدارس او المراكز المتخصصة لتقويم السلوك. </a:t>
          </a:r>
          <a:endParaRPr lang="en-US" dirty="0">
            <a:solidFill>
              <a:schemeClr val="tx1"/>
            </a:solidFill>
          </a:endParaRPr>
        </a:p>
      </dgm:t>
    </dgm:pt>
    <dgm:pt modelId="{E9850F8C-A602-48E5-9B0A-053E2290A6C0}" type="parTrans" cxnId="{D01B9A48-AC54-418B-B33C-0DC1101B4862}">
      <dgm:prSet/>
      <dgm:spPr/>
      <dgm:t>
        <a:bodyPr/>
        <a:lstStyle/>
        <a:p>
          <a:pPr rtl="1"/>
          <a:endParaRPr lang="ar-AE"/>
        </a:p>
      </dgm:t>
    </dgm:pt>
    <dgm:pt modelId="{1ABFD729-6BAA-4F24-8DAB-A4A11C5D0912}" type="sibTrans" cxnId="{D01B9A48-AC54-418B-B33C-0DC1101B4862}">
      <dgm:prSet/>
      <dgm:spPr/>
      <dgm:t>
        <a:bodyPr/>
        <a:lstStyle/>
        <a:p>
          <a:pPr rtl="1"/>
          <a:endParaRPr lang="ar-AE"/>
        </a:p>
      </dgm:t>
    </dgm:pt>
    <dgm:pt modelId="{CA878AC1-FDF3-4C74-A5D1-1830B15EF514}" type="pres">
      <dgm:prSet presAssocID="{C750499F-1EBF-41DD-A1C2-FB9099877DF3}" presName="linear" presStyleCnt="0">
        <dgm:presLayoutVars>
          <dgm:animLvl val="lvl"/>
          <dgm:resizeHandles val="exact"/>
        </dgm:presLayoutVars>
      </dgm:prSet>
      <dgm:spPr/>
      <dgm:t>
        <a:bodyPr/>
        <a:lstStyle/>
        <a:p>
          <a:pPr rtl="1"/>
          <a:endParaRPr lang="ar-AE"/>
        </a:p>
      </dgm:t>
    </dgm:pt>
    <dgm:pt modelId="{E1ECEA09-95B4-456D-B70F-2BCC5DB8AD21}" type="pres">
      <dgm:prSet presAssocID="{8FD123D2-E426-4F7C-9F45-2A3D8593BD0B}" presName="parentText" presStyleLbl="node1" presStyleIdx="0" presStyleCnt="5">
        <dgm:presLayoutVars>
          <dgm:chMax val="0"/>
          <dgm:bulletEnabled val="1"/>
        </dgm:presLayoutVars>
      </dgm:prSet>
      <dgm:spPr/>
      <dgm:t>
        <a:bodyPr/>
        <a:lstStyle/>
        <a:p>
          <a:pPr rtl="1"/>
          <a:endParaRPr lang="ar-AE"/>
        </a:p>
      </dgm:t>
    </dgm:pt>
    <dgm:pt modelId="{F328A4ED-0332-4AA5-8FBF-E068EC772D9D}" type="pres">
      <dgm:prSet presAssocID="{D532FD8C-D8B2-417D-95E5-995F1ED9B24B}" presName="spacer" presStyleCnt="0"/>
      <dgm:spPr/>
      <dgm:t>
        <a:bodyPr/>
        <a:lstStyle/>
        <a:p>
          <a:endParaRPr lang="en-US"/>
        </a:p>
      </dgm:t>
    </dgm:pt>
    <dgm:pt modelId="{2DFE9E4B-FBD7-4FB8-A8AF-23878390FEB5}" type="pres">
      <dgm:prSet presAssocID="{95976357-2EA9-46ED-A037-AD6E260A69E3}" presName="parentText" presStyleLbl="node1" presStyleIdx="1" presStyleCnt="5">
        <dgm:presLayoutVars>
          <dgm:chMax val="0"/>
          <dgm:bulletEnabled val="1"/>
        </dgm:presLayoutVars>
      </dgm:prSet>
      <dgm:spPr/>
      <dgm:t>
        <a:bodyPr/>
        <a:lstStyle/>
        <a:p>
          <a:pPr rtl="1"/>
          <a:endParaRPr lang="ar-AE"/>
        </a:p>
      </dgm:t>
    </dgm:pt>
    <dgm:pt modelId="{0A841694-4587-4789-9375-BEB525DA3AC6}" type="pres">
      <dgm:prSet presAssocID="{CB6CC7BE-31DE-4CFF-852B-E695BD73A5C8}" presName="spacer" presStyleCnt="0"/>
      <dgm:spPr/>
      <dgm:t>
        <a:bodyPr/>
        <a:lstStyle/>
        <a:p>
          <a:endParaRPr lang="en-US"/>
        </a:p>
      </dgm:t>
    </dgm:pt>
    <dgm:pt modelId="{858D4C98-EB89-47B0-A779-2683D8DD6958}" type="pres">
      <dgm:prSet presAssocID="{65414ECB-1C63-492F-AA9F-D194728A4382}" presName="parentText" presStyleLbl="node1" presStyleIdx="2" presStyleCnt="5">
        <dgm:presLayoutVars>
          <dgm:chMax val="0"/>
          <dgm:bulletEnabled val="1"/>
        </dgm:presLayoutVars>
      </dgm:prSet>
      <dgm:spPr/>
      <dgm:t>
        <a:bodyPr/>
        <a:lstStyle/>
        <a:p>
          <a:pPr rtl="1"/>
          <a:endParaRPr lang="ar-AE"/>
        </a:p>
      </dgm:t>
    </dgm:pt>
    <dgm:pt modelId="{F81CCA4C-F4E6-4336-B958-A86961253A19}" type="pres">
      <dgm:prSet presAssocID="{69571322-8087-4621-9B3C-2C440DB5C15C}" presName="spacer" presStyleCnt="0"/>
      <dgm:spPr/>
      <dgm:t>
        <a:bodyPr/>
        <a:lstStyle/>
        <a:p>
          <a:endParaRPr lang="en-US"/>
        </a:p>
      </dgm:t>
    </dgm:pt>
    <dgm:pt modelId="{6D0EE181-15B9-4D67-8927-294167EF2416}" type="pres">
      <dgm:prSet presAssocID="{BB3CFAB4-D6AC-4DF9-A004-EED777FEFA59}" presName="parentText" presStyleLbl="node1" presStyleIdx="3" presStyleCnt="5">
        <dgm:presLayoutVars>
          <dgm:chMax val="0"/>
          <dgm:bulletEnabled val="1"/>
        </dgm:presLayoutVars>
      </dgm:prSet>
      <dgm:spPr/>
      <dgm:t>
        <a:bodyPr/>
        <a:lstStyle/>
        <a:p>
          <a:pPr rtl="1"/>
          <a:endParaRPr lang="ar-AE"/>
        </a:p>
      </dgm:t>
    </dgm:pt>
    <dgm:pt modelId="{8702287D-5D34-48C2-BAB3-F4B4EA720421}" type="pres">
      <dgm:prSet presAssocID="{21274D77-F837-4C0C-9478-4DB38DFD2CE3}" presName="spacer" presStyleCnt="0"/>
      <dgm:spPr/>
      <dgm:t>
        <a:bodyPr/>
        <a:lstStyle/>
        <a:p>
          <a:endParaRPr lang="en-US"/>
        </a:p>
      </dgm:t>
    </dgm:pt>
    <dgm:pt modelId="{8CD1F491-6BF7-4650-8113-AC26BE48D4BF}" type="pres">
      <dgm:prSet presAssocID="{835F9E4D-71EE-4687-8E73-F8E227D46B7B}" presName="parentText" presStyleLbl="node1" presStyleIdx="4" presStyleCnt="5">
        <dgm:presLayoutVars>
          <dgm:chMax val="0"/>
          <dgm:bulletEnabled val="1"/>
        </dgm:presLayoutVars>
      </dgm:prSet>
      <dgm:spPr/>
      <dgm:t>
        <a:bodyPr/>
        <a:lstStyle/>
        <a:p>
          <a:pPr rtl="1"/>
          <a:endParaRPr lang="ar-AE"/>
        </a:p>
      </dgm:t>
    </dgm:pt>
  </dgm:ptLst>
  <dgm:cxnLst>
    <dgm:cxn modelId="{DBC14762-7A3A-465D-9DE4-9D91F4BAFCE5}" type="presOf" srcId="{95976357-2EA9-46ED-A037-AD6E260A69E3}" destId="{2DFE9E4B-FBD7-4FB8-A8AF-23878390FEB5}" srcOrd="0" destOrd="0" presId="urn:microsoft.com/office/officeart/2005/8/layout/vList2"/>
    <dgm:cxn modelId="{2EAAD799-4328-4187-9D67-10878F60C3B5}" srcId="{C750499F-1EBF-41DD-A1C2-FB9099877DF3}" destId="{8FD123D2-E426-4F7C-9F45-2A3D8593BD0B}" srcOrd="0" destOrd="0" parTransId="{CFCE82D3-05CD-4FBB-8A75-B060C92DE104}" sibTransId="{D532FD8C-D8B2-417D-95E5-995F1ED9B24B}"/>
    <dgm:cxn modelId="{B21BB55F-EF4F-49B9-91F6-6CC917863571}" srcId="{C750499F-1EBF-41DD-A1C2-FB9099877DF3}" destId="{95976357-2EA9-46ED-A037-AD6E260A69E3}" srcOrd="1" destOrd="0" parTransId="{88FDCF86-26F0-4D44-8EEB-D35705957531}" sibTransId="{CB6CC7BE-31DE-4CFF-852B-E695BD73A5C8}"/>
    <dgm:cxn modelId="{B603BB8C-C4AC-41B1-8EAF-19C5F8BD7374}" type="presOf" srcId="{835F9E4D-71EE-4687-8E73-F8E227D46B7B}" destId="{8CD1F491-6BF7-4650-8113-AC26BE48D4BF}" srcOrd="0" destOrd="0" presId="urn:microsoft.com/office/officeart/2005/8/layout/vList2"/>
    <dgm:cxn modelId="{609E8C98-950E-46E3-9011-80EC74DDEE14}" srcId="{C750499F-1EBF-41DD-A1C2-FB9099877DF3}" destId="{BB3CFAB4-D6AC-4DF9-A004-EED777FEFA59}" srcOrd="3" destOrd="0" parTransId="{EB9FB927-82E9-45F3-87B3-C472F978FB2F}" sibTransId="{21274D77-F837-4C0C-9478-4DB38DFD2CE3}"/>
    <dgm:cxn modelId="{0FDDEFA9-4722-4213-8A44-028B1620A931}" type="presOf" srcId="{BB3CFAB4-D6AC-4DF9-A004-EED777FEFA59}" destId="{6D0EE181-15B9-4D67-8927-294167EF2416}" srcOrd="0" destOrd="0" presId="urn:microsoft.com/office/officeart/2005/8/layout/vList2"/>
    <dgm:cxn modelId="{28E46D61-0595-43E1-A33C-BCCD11BED09A}" type="presOf" srcId="{65414ECB-1C63-492F-AA9F-D194728A4382}" destId="{858D4C98-EB89-47B0-A779-2683D8DD6958}" srcOrd="0" destOrd="0" presId="urn:microsoft.com/office/officeart/2005/8/layout/vList2"/>
    <dgm:cxn modelId="{9D8A85E6-C52D-4D01-A633-D06A7DCA89C1}" type="presOf" srcId="{C750499F-1EBF-41DD-A1C2-FB9099877DF3}" destId="{CA878AC1-FDF3-4C74-A5D1-1830B15EF514}" srcOrd="0" destOrd="0" presId="urn:microsoft.com/office/officeart/2005/8/layout/vList2"/>
    <dgm:cxn modelId="{FF2733EF-57E7-4991-AE13-8A0378C06AE2}" type="presOf" srcId="{8FD123D2-E426-4F7C-9F45-2A3D8593BD0B}" destId="{E1ECEA09-95B4-456D-B70F-2BCC5DB8AD21}" srcOrd="0" destOrd="0" presId="urn:microsoft.com/office/officeart/2005/8/layout/vList2"/>
    <dgm:cxn modelId="{F263EBC1-6850-4E4F-852E-8FF4217D57BF}" srcId="{C750499F-1EBF-41DD-A1C2-FB9099877DF3}" destId="{65414ECB-1C63-492F-AA9F-D194728A4382}" srcOrd="2" destOrd="0" parTransId="{24F3F99D-DA94-4CC9-A6AE-698561B2FB6D}" sibTransId="{69571322-8087-4621-9B3C-2C440DB5C15C}"/>
    <dgm:cxn modelId="{D01B9A48-AC54-418B-B33C-0DC1101B4862}" srcId="{C750499F-1EBF-41DD-A1C2-FB9099877DF3}" destId="{835F9E4D-71EE-4687-8E73-F8E227D46B7B}" srcOrd="4" destOrd="0" parTransId="{E9850F8C-A602-48E5-9B0A-053E2290A6C0}" sibTransId="{1ABFD729-6BAA-4F24-8DAB-A4A11C5D0912}"/>
    <dgm:cxn modelId="{6F590C03-2136-47A0-8E44-A1B5E00F54ED}" type="presParOf" srcId="{CA878AC1-FDF3-4C74-A5D1-1830B15EF514}" destId="{E1ECEA09-95B4-456D-B70F-2BCC5DB8AD21}" srcOrd="0" destOrd="0" presId="urn:microsoft.com/office/officeart/2005/8/layout/vList2"/>
    <dgm:cxn modelId="{7ACB42EA-96E3-4645-8859-6CC7E857DA80}" type="presParOf" srcId="{CA878AC1-FDF3-4C74-A5D1-1830B15EF514}" destId="{F328A4ED-0332-4AA5-8FBF-E068EC772D9D}" srcOrd="1" destOrd="0" presId="urn:microsoft.com/office/officeart/2005/8/layout/vList2"/>
    <dgm:cxn modelId="{98A731FD-630B-4124-A4E3-FE6502C53BCD}" type="presParOf" srcId="{CA878AC1-FDF3-4C74-A5D1-1830B15EF514}" destId="{2DFE9E4B-FBD7-4FB8-A8AF-23878390FEB5}" srcOrd="2" destOrd="0" presId="urn:microsoft.com/office/officeart/2005/8/layout/vList2"/>
    <dgm:cxn modelId="{99927192-3B7F-44A4-AABD-6C4FFAB792E6}" type="presParOf" srcId="{CA878AC1-FDF3-4C74-A5D1-1830B15EF514}" destId="{0A841694-4587-4789-9375-BEB525DA3AC6}" srcOrd="3" destOrd="0" presId="urn:microsoft.com/office/officeart/2005/8/layout/vList2"/>
    <dgm:cxn modelId="{46C07A14-0577-4802-AEA7-7A15B7EC48DB}" type="presParOf" srcId="{CA878AC1-FDF3-4C74-A5D1-1830B15EF514}" destId="{858D4C98-EB89-47B0-A779-2683D8DD6958}" srcOrd="4" destOrd="0" presId="urn:microsoft.com/office/officeart/2005/8/layout/vList2"/>
    <dgm:cxn modelId="{4300BD09-45DC-452B-AAEA-E137A455D2C0}" type="presParOf" srcId="{CA878AC1-FDF3-4C74-A5D1-1830B15EF514}" destId="{F81CCA4C-F4E6-4336-B958-A86961253A19}" srcOrd="5" destOrd="0" presId="urn:microsoft.com/office/officeart/2005/8/layout/vList2"/>
    <dgm:cxn modelId="{4B2FE5AA-CEA3-4E1C-8919-41E92A3861F0}" type="presParOf" srcId="{CA878AC1-FDF3-4C74-A5D1-1830B15EF514}" destId="{6D0EE181-15B9-4D67-8927-294167EF2416}" srcOrd="6" destOrd="0" presId="urn:microsoft.com/office/officeart/2005/8/layout/vList2"/>
    <dgm:cxn modelId="{CFC65534-B037-4CE8-8207-08D3A15976C3}" type="presParOf" srcId="{CA878AC1-FDF3-4C74-A5D1-1830B15EF514}" destId="{8702287D-5D34-48C2-BAB3-F4B4EA720421}" srcOrd="7" destOrd="0" presId="urn:microsoft.com/office/officeart/2005/8/layout/vList2"/>
    <dgm:cxn modelId="{69739D61-EC75-4AD2-9DA5-9AF1BA570E6C}" type="presParOf" srcId="{CA878AC1-FDF3-4C74-A5D1-1830B15EF514}" destId="{8CD1F491-6BF7-4650-8113-AC26BE48D4BF}" srcOrd="8" destOrd="0" presId="urn:microsoft.com/office/officeart/2005/8/layout/vList2"/>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750499F-1EBF-41DD-A1C2-FB9099877DF3}" type="doc">
      <dgm:prSet loTypeId="urn:microsoft.com/office/officeart/2005/8/layout/vList2" loCatId="list" qsTypeId="urn:microsoft.com/office/officeart/2005/8/quickstyle/3d1" qsCatId="3D" csTypeId="urn:microsoft.com/office/officeart/2005/8/colors/accent6_4" csCatId="accent6" phldr="1"/>
      <dgm:spPr/>
      <dgm:t>
        <a:bodyPr/>
        <a:lstStyle/>
        <a:p>
          <a:pPr rtl="1"/>
          <a:endParaRPr lang="ar-AE"/>
        </a:p>
      </dgm:t>
    </dgm:pt>
    <dgm:pt modelId="{8FD123D2-E426-4F7C-9F45-2A3D8593BD0B}">
      <dgm:prSet phldrT="[نص]" custT="1"/>
      <dgm:spPr/>
      <dgm:t>
        <a:bodyPr/>
        <a:lstStyle/>
        <a:p>
          <a:pPr rtl="1"/>
          <a:r>
            <a:rPr lang="ar-AE" sz="2800" b="1" dirty="0" smtClean="0">
              <a:solidFill>
                <a:schemeClr val="tx1"/>
              </a:solidFill>
            </a:rPr>
            <a:t>أن تقوم اللجنة التربوية بدراسة مشكلات المتعلم من الجوانب الاجتماعية والتربوية والنفسية والمادية جميعها قبل تطبيق الإجراءات.</a:t>
          </a:r>
          <a:endParaRPr lang="ar-AE" sz="2800" dirty="0">
            <a:solidFill>
              <a:schemeClr val="tx1"/>
            </a:solidFill>
          </a:endParaRPr>
        </a:p>
      </dgm:t>
    </dgm:pt>
    <dgm:pt modelId="{CFCE82D3-05CD-4FBB-8A75-B060C92DE104}" type="parTrans" cxnId="{2EAAD799-4328-4187-9D67-10878F60C3B5}">
      <dgm:prSet/>
      <dgm:spPr/>
      <dgm:t>
        <a:bodyPr/>
        <a:lstStyle/>
        <a:p>
          <a:pPr rtl="1"/>
          <a:endParaRPr lang="ar-AE" sz="1600"/>
        </a:p>
      </dgm:t>
    </dgm:pt>
    <dgm:pt modelId="{D532FD8C-D8B2-417D-95E5-995F1ED9B24B}" type="sibTrans" cxnId="{2EAAD799-4328-4187-9D67-10878F60C3B5}">
      <dgm:prSet/>
      <dgm:spPr/>
      <dgm:t>
        <a:bodyPr/>
        <a:lstStyle/>
        <a:p>
          <a:pPr rtl="1"/>
          <a:endParaRPr lang="ar-AE" sz="1600"/>
        </a:p>
      </dgm:t>
    </dgm:pt>
    <dgm:pt modelId="{3EBB1E6B-42A3-485F-8D96-A33643F9ECEF}">
      <dgm:prSet custT="1"/>
      <dgm:spPr/>
      <dgm:t>
        <a:bodyPr/>
        <a:lstStyle/>
        <a:p>
          <a:pPr rtl="1"/>
          <a:r>
            <a:rPr lang="ar-AE" sz="3200" b="1" dirty="0" smtClean="0">
              <a:solidFill>
                <a:schemeClr val="tx1"/>
              </a:solidFill>
            </a:rPr>
            <a:t>التحقق من وقوع الخطأ.</a:t>
          </a:r>
          <a:endParaRPr lang="en-US" sz="3200" dirty="0">
            <a:solidFill>
              <a:schemeClr val="tx1"/>
            </a:solidFill>
          </a:endParaRPr>
        </a:p>
      </dgm:t>
    </dgm:pt>
    <dgm:pt modelId="{CB7DF54D-EA1E-4AB5-B456-5330B6ED30A6}" type="parTrans" cxnId="{782BD2C6-F9C9-4344-8329-ACD6E4731570}">
      <dgm:prSet/>
      <dgm:spPr/>
      <dgm:t>
        <a:bodyPr/>
        <a:lstStyle/>
        <a:p>
          <a:pPr rtl="1"/>
          <a:endParaRPr lang="ar-AE" sz="1600"/>
        </a:p>
      </dgm:t>
    </dgm:pt>
    <dgm:pt modelId="{2568916F-5396-47C5-9994-23F9EC991488}" type="sibTrans" cxnId="{782BD2C6-F9C9-4344-8329-ACD6E4731570}">
      <dgm:prSet/>
      <dgm:spPr/>
      <dgm:t>
        <a:bodyPr/>
        <a:lstStyle/>
        <a:p>
          <a:pPr rtl="1"/>
          <a:endParaRPr lang="ar-AE" sz="1600"/>
        </a:p>
      </dgm:t>
    </dgm:pt>
    <dgm:pt modelId="{CCAAD833-877D-4850-B303-4D404D7CA2D7}">
      <dgm:prSet custT="1"/>
      <dgm:spPr>
        <a:solidFill>
          <a:schemeClr val="accent6">
            <a:lumMod val="50000"/>
          </a:schemeClr>
        </a:solidFill>
      </dgm:spPr>
      <dgm:t>
        <a:bodyPr/>
        <a:lstStyle/>
        <a:p>
          <a:pPr rtl="1"/>
          <a:r>
            <a:rPr lang="ar-AE" sz="2800" b="1" dirty="0" smtClean="0">
              <a:solidFill>
                <a:schemeClr val="tx1"/>
              </a:solidFill>
            </a:rPr>
            <a:t>أن تطبق الأساليب في إطار توجيه السلوك وتعديله، وليس بدافع الغضب او الانتقام.</a:t>
          </a:r>
          <a:endParaRPr lang="en-US" sz="2800" dirty="0">
            <a:solidFill>
              <a:schemeClr val="tx1"/>
            </a:solidFill>
          </a:endParaRPr>
        </a:p>
      </dgm:t>
    </dgm:pt>
    <dgm:pt modelId="{C97A127D-0611-4F9A-BAFB-41B58B11B756}" type="parTrans" cxnId="{C4A9ECA2-22C1-4FB3-8AEA-445108523C7C}">
      <dgm:prSet/>
      <dgm:spPr/>
      <dgm:t>
        <a:bodyPr/>
        <a:lstStyle/>
        <a:p>
          <a:pPr rtl="1"/>
          <a:endParaRPr lang="ar-AE" sz="1600"/>
        </a:p>
      </dgm:t>
    </dgm:pt>
    <dgm:pt modelId="{E1B86BB4-E275-4146-82F2-D13EF33515B4}" type="sibTrans" cxnId="{C4A9ECA2-22C1-4FB3-8AEA-445108523C7C}">
      <dgm:prSet/>
      <dgm:spPr/>
      <dgm:t>
        <a:bodyPr/>
        <a:lstStyle/>
        <a:p>
          <a:pPr rtl="1"/>
          <a:endParaRPr lang="ar-AE" sz="1600"/>
        </a:p>
      </dgm:t>
    </dgm:pt>
    <dgm:pt modelId="{3799B7E0-7EFE-45B2-86F6-86376474260B}">
      <dgm:prSet custT="1"/>
      <dgm:spPr>
        <a:solidFill>
          <a:schemeClr val="accent6">
            <a:lumMod val="75000"/>
          </a:schemeClr>
        </a:solidFill>
      </dgm:spPr>
      <dgm:t>
        <a:bodyPr/>
        <a:lstStyle/>
        <a:p>
          <a:pPr rtl="1"/>
          <a:r>
            <a:rPr lang="ar-AE" sz="2800" b="1" dirty="0" smtClean="0">
              <a:solidFill>
                <a:schemeClr val="tx1"/>
              </a:solidFill>
            </a:rPr>
            <a:t>التعامل مع المتعلم على أساس احترام شخصيته ومشاعره، وتقديم أساليب التعزيز على وسائل التقويم </a:t>
          </a:r>
          <a:endParaRPr lang="en-US" sz="2800" dirty="0">
            <a:solidFill>
              <a:schemeClr val="tx1"/>
            </a:solidFill>
          </a:endParaRPr>
        </a:p>
      </dgm:t>
    </dgm:pt>
    <dgm:pt modelId="{3655A5E9-32D4-433F-8177-217830930148}" type="parTrans" cxnId="{41CB44A8-C369-465B-A417-F003E67442C4}">
      <dgm:prSet/>
      <dgm:spPr/>
      <dgm:t>
        <a:bodyPr/>
        <a:lstStyle/>
        <a:p>
          <a:pPr rtl="1"/>
          <a:endParaRPr lang="ar-AE" sz="1600"/>
        </a:p>
      </dgm:t>
    </dgm:pt>
    <dgm:pt modelId="{DF80A307-3FF6-4F47-84C0-EC64EAB6EF9F}" type="sibTrans" cxnId="{41CB44A8-C369-465B-A417-F003E67442C4}">
      <dgm:prSet/>
      <dgm:spPr/>
      <dgm:t>
        <a:bodyPr/>
        <a:lstStyle/>
        <a:p>
          <a:pPr rtl="1"/>
          <a:endParaRPr lang="ar-AE" sz="1600"/>
        </a:p>
      </dgm:t>
    </dgm:pt>
    <dgm:pt modelId="{55D2B4C8-3EE0-4788-8A28-25A73A994A7C}">
      <dgm:prSet custT="1"/>
      <dgm:spPr>
        <a:solidFill>
          <a:schemeClr val="accent6">
            <a:lumMod val="50000"/>
          </a:schemeClr>
        </a:solidFill>
      </dgm:spPr>
      <dgm:t>
        <a:bodyPr/>
        <a:lstStyle/>
        <a:p>
          <a:pPr rtl="1"/>
          <a:r>
            <a:rPr lang="ar-AE" sz="3200" b="1" dirty="0" smtClean="0">
              <a:solidFill>
                <a:schemeClr val="tx1"/>
              </a:solidFill>
            </a:rPr>
            <a:t>مراعاة الظروف والملابسات التي وقع فيها الخطأ، ومدى تكراره.</a:t>
          </a:r>
          <a:endParaRPr lang="en-US" sz="3200" dirty="0">
            <a:solidFill>
              <a:schemeClr val="tx1"/>
            </a:solidFill>
          </a:endParaRPr>
        </a:p>
      </dgm:t>
    </dgm:pt>
    <dgm:pt modelId="{56F6B0C3-D478-4B09-BDDF-A5944236E18D}" type="parTrans" cxnId="{101278CF-6D85-4383-AF02-FC1C7600FB32}">
      <dgm:prSet/>
      <dgm:spPr/>
      <dgm:t>
        <a:bodyPr/>
        <a:lstStyle/>
        <a:p>
          <a:pPr rtl="1"/>
          <a:endParaRPr lang="ar-AE" sz="1600"/>
        </a:p>
      </dgm:t>
    </dgm:pt>
    <dgm:pt modelId="{A926EFF6-62B4-4096-AB21-B10CF7CB514D}" type="sibTrans" cxnId="{101278CF-6D85-4383-AF02-FC1C7600FB32}">
      <dgm:prSet/>
      <dgm:spPr/>
      <dgm:t>
        <a:bodyPr/>
        <a:lstStyle/>
        <a:p>
          <a:pPr rtl="1"/>
          <a:endParaRPr lang="ar-AE" sz="1600"/>
        </a:p>
      </dgm:t>
    </dgm:pt>
    <dgm:pt modelId="{A43932F7-7288-4213-AEDD-31A3DD731B54}">
      <dgm:prSet custT="1"/>
      <dgm:spPr/>
      <dgm:t>
        <a:bodyPr/>
        <a:lstStyle/>
        <a:p>
          <a:pPr rtl="1"/>
          <a:r>
            <a:rPr lang="ar-AE" sz="3200" b="1" dirty="0" smtClean="0">
              <a:solidFill>
                <a:schemeClr val="tx1"/>
              </a:solidFill>
            </a:rPr>
            <a:t>عدم استخدام أسلوب واحد لتقويم السلوك.</a:t>
          </a:r>
          <a:endParaRPr lang="en-US" sz="3200" dirty="0">
            <a:solidFill>
              <a:schemeClr val="tx1"/>
            </a:solidFill>
          </a:endParaRPr>
        </a:p>
      </dgm:t>
    </dgm:pt>
    <dgm:pt modelId="{D2767A69-1935-465D-A075-FD70F2709705}" type="parTrans" cxnId="{7835E741-D0EC-4A4E-BBD3-3B12159BA1A8}">
      <dgm:prSet/>
      <dgm:spPr/>
      <dgm:t>
        <a:bodyPr/>
        <a:lstStyle/>
        <a:p>
          <a:pPr rtl="1"/>
          <a:endParaRPr lang="ar-AE" sz="1600"/>
        </a:p>
      </dgm:t>
    </dgm:pt>
    <dgm:pt modelId="{F4D6FE10-1A79-4440-82C5-6F53DFB0BFBB}" type="sibTrans" cxnId="{7835E741-D0EC-4A4E-BBD3-3B12159BA1A8}">
      <dgm:prSet/>
      <dgm:spPr/>
      <dgm:t>
        <a:bodyPr/>
        <a:lstStyle/>
        <a:p>
          <a:pPr rtl="1"/>
          <a:endParaRPr lang="ar-AE" sz="1600"/>
        </a:p>
      </dgm:t>
    </dgm:pt>
    <dgm:pt modelId="{CA878AC1-FDF3-4C74-A5D1-1830B15EF514}" type="pres">
      <dgm:prSet presAssocID="{C750499F-1EBF-41DD-A1C2-FB9099877DF3}" presName="linear" presStyleCnt="0">
        <dgm:presLayoutVars>
          <dgm:animLvl val="lvl"/>
          <dgm:resizeHandles val="exact"/>
        </dgm:presLayoutVars>
      </dgm:prSet>
      <dgm:spPr/>
      <dgm:t>
        <a:bodyPr/>
        <a:lstStyle/>
        <a:p>
          <a:pPr rtl="1"/>
          <a:endParaRPr lang="ar-AE"/>
        </a:p>
      </dgm:t>
    </dgm:pt>
    <dgm:pt modelId="{E1ECEA09-95B4-456D-B70F-2BCC5DB8AD21}" type="pres">
      <dgm:prSet presAssocID="{8FD123D2-E426-4F7C-9F45-2A3D8593BD0B}" presName="parentText" presStyleLbl="node1" presStyleIdx="0" presStyleCnt="6" custLinFactNeighborX="792" custLinFactNeighborY="36522">
        <dgm:presLayoutVars>
          <dgm:chMax val="0"/>
          <dgm:bulletEnabled val="1"/>
        </dgm:presLayoutVars>
      </dgm:prSet>
      <dgm:spPr/>
      <dgm:t>
        <a:bodyPr/>
        <a:lstStyle/>
        <a:p>
          <a:pPr rtl="1"/>
          <a:endParaRPr lang="ar-AE"/>
        </a:p>
      </dgm:t>
    </dgm:pt>
    <dgm:pt modelId="{F328A4ED-0332-4AA5-8FBF-E068EC772D9D}" type="pres">
      <dgm:prSet presAssocID="{D532FD8C-D8B2-417D-95E5-995F1ED9B24B}" presName="spacer" presStyleCnt="0"/>
      <dgm:spPr/>
      <dgm:t>
        <a:bodyPr/>
        <a:lstStyle/>
        <a:p>
          <a:endParaRPr lang="en-US"/>
        </a:p>
      </dgm:t>
    </dgm:pt>
    <dgm:pt modelId="{444642FE-5835-467A-AA93-35FC434AAB1D}" type="pres">
      <dgm:prSet presAssocID="{3EBB1E6B-42A3-485F-8D96-A33643F9ECEF}" presName="parentText" presStyleLbl="node1" presStyleIdx="1" presStyleCnt="6" custScaleY="66238" custLinFactNeighborY="-26491">
        <dgm:presLayoutVars>
          <dgm:chMax val="0"/>
          <dgm:bulletEnabled val="1"/>
        </dgm:presLayoutVars>
      </dgm:prSet>
      <dgm:spPr/>
      <dgm:t>
        <a:bodyPr/>
        <a:lstStyle/>
        <a:p>
          <a:pPr rtl="1"/>
          <a:endParaRPr lang="ar-AE"/>
        </a:p>
      </dgm:t>
    </dgm:pt>
    <dgm:pt modelId="{E6FE1F09-4E6D-4A6D-841B-9B0D9342446A}" type="pres">
      <dgm:prSet presAssocID="{2568916F-5396-47C5-9994-23F9EC991488}" presName="spacer" presStyleCnt="0"/>
      <dgm:spPr/>
      <dgm:t>
        <a:bodyPr/>
        <a:lstStyle/>
        <a:p>
          <a:endParaRPr lang="en-US"/>
        </a:p>
      </dgm:t>
    </dgm:pt>
    <dgm:pt modelId="{5E9047C8-38AF-454E-A15A-D95EEA25AF11}" type="pres">
      <dgm:prSet presAssocID="{CCAAD833-877D-4850-B303-4D404D7CA2D7}" presName="parentText" presStyleLbl="node1" presStyleIdx="2" presStyleCnt="6">
        <dgm:presLayoutVars>
          <dgm:chMax val="0"/>
          <dgm:bulletEnabled val="1"/>
        </dgm:presLayoutVars>
      </dgm:prSet>
      <dgm:spPr/>
      <dgm:t>
        <a:bodyPr/>
        <a:lstStyle/>
        <a:p>
          <a:pPr rtl="1"/>
          <a:endParaRPr lang="ar-AE"/>
        </a:p>
      </dgm:t>
    </dgm:pt>
    <dgm:pt modelId="{23814D12-B3FB-4B22-B478-415EFFF339F4}" type="pres">
      <dgm:prSet presAssocID="{E1B86BB4-E275-4146-82F2-D13EF33515B4}" presName="spacer" presStyleCnt="0"/>
      <dgm:spPr/>
      <dgm:t>
        <a:bodyPr/>
        <a:lstStyle/>
        <a:p>
          <a:endParaRPr lang="en-US"/>
        </a:p>
      </dgm:t>
    </dgm:pt>
    <dgm:pt modelId="{8D01F276-DDF5-41BA-9523-454A83D54706}" type="pres">
      <dgm:prSet presAssocID="{3799B7E0-7EFE-45B2-86F6-86376474260B}" presName="parentText" presStyleLbl="node1" presStyleIdx="3" presStyleCnt="6">
        <dgm:presLayoutVars>
          <dgm:chMax val="0"/>
          <dgm:bulletEnabled val="1"/>
        </dgm:presLayoutVars>
      </dgm:prSet>
      <dgm:spPr/>
      <dgm:t>
        <a:bodyPr/>
        <a:lstStyle/>
        <a:p>
          <a:pPr rtl="1"/>
          <a:endParaRPr lang="ar-AE"/>
        </a:p>
      </dgm:t>
    </dgm:pt>
    <dgm:pt modelId="{5116C39D-B379-4AB8-80F4-7A739766E2C4}" type="pres">
      <dgm:prSet presAssocID="{DF80A307-3FF6-4F47-84C0-EC64EAB6EF9F}" presName="spacer" presStyleCnt="0"/>
      <dgm:spPr/>
      <dgm:t>
        <a:bodyPr/>
        <a:lstStyle/>
        <a:p>
          <a:endParaRPr lang="en-US"/>
        </a:p>
      </dgm:t>
    </dgm:pt>
    <dgm:pt modelId="{6DCA0258-759E-40A3-80DD-470C9A5BFDFB}" type="pres">
      <dgm:prSet presAssocID="{55D2B4C8-3EE0-4788-8A28-25A73A994A7C}" presName="parentText" presStyleLbl="node1" presStyleIdx="4" presStyleCnt="6">
        <dgm:presLayoutVars>
          <dgm:chMax val="0"/>
          <dgm:bulletEnabled val="1"/>
        </dgm:presLayoutVars>
      </dgm:prSet>
      <dgm:spPr/>
      <dgm:t>
        <a:bodyPr/>
        <a:lstStyle/>
        <a:p>
          <a:pPr rtl="1"/>
          <a:endParaRPr lang="ar-AE"/>
        </a:p>
      </dgm:t>
    </dgm:pt>
    <dgm:pt modelId="{FF7EF9B3-F09F-4D04-9DA5-A38824B5D926}" type="pres">
      <dgm:prSet presAssocID="{A926EFF6-62B4-4096-AB21-B10CF7CB514D}" presName="spacer" presStyleCnt="0"/>
      <dgm:spPr/>
      <dgm:t>
        <a:bodyPr/>
        <a:lstStyle/>
        <a:p>
          <a:endParaRPr lang="en-US"/>
        </a:p>
      </dgm:t>
    </dgm:pt>
    <dgm:pt modelId="{8A15D9DE-2FD9-4B96-9E41-B4C094F78C36}" type="pres">
      <dgm:prSet presAssocID="{A43932F7-7288-4213-AEDD-31A3DD731B54}" presName="parentText" presStyleLbl="node1" presStyleIdx="5" presStyleCnt="6">
        <dgm:presLayoutVars>
          <dgm:chMax val="0"/>
          <dgm:bulletEnabled val="1"/>
        </dgm:presLayoutVars>
      </dgm:prSet>
      <dgm:spPr/>
      <dgm:t>
        <a:bodyPr/>
        <a:lstStyle/>
        <a:p>
          <a:pPr rtl="1"/>
          <a:endParaRPr lang="ar-AE"/>
        </a:p>
      </dgm:t>
    </dgm:pt>
  </dgm:ptLst>
  <dgm:cxnLst>
    <dgm:cxn modelId="{835EB1C0-E6D2-4BAA-842C-32E5A807A982}" type="presOf" srcId="{CCAAD833-877D-4850-B303-4D404D7CA2D7}" destId="{5E9047C8-38AF-454E-A15A-D95EEA25AF11}" srcOrd="0" destOrd="0" presId="urn:microsoft.com/office/officeart/2005/8/layout/vList2"/>
    <dgm:cxn modelId="{C4A9ECA2-22C1-4FB3-8AEA-445108523C7C}" srcId="{C750499F-1EBF-41DD-A1C2-FB9099877DF3}" destId="{CCAAD833-877D-4850-B303-4D404D7CA2D7}" srcOrd="2" destOrd="0" parTransId="{C97A127D-0611-4F9A-BAFB-41B58B11B756}" sibTransId="{E1B86BB4-E275-4146-82F2-D13EF33515B4}"/>
    <dgm:cxn modelId="{2648D05F-29BB-4DA3-AE45-7A59CFD735E2}" type="presOf" srcId="{8FD123D2-E426-4F7C-9F45-2A3D8593BD0B}" destId="{E1ECEA09-95B4-456D-B70F-2BCC5DB8AD21}" srcOrd="0" destOrd="0" presId="urn:microsoft.com/office/officeart/2005/8/layout/vList2"/>
    <dgm:cxn modelId="{7282C5F8-D872-443A-8114-2C261353024E}" type="presOf" srcId="{3799B7E0-7EFE-45B2-86F6-86376474260B}" destId="{8D01F276-DDF5-41BA-9523-454A83D54706}" srcOrd="0" destOrd="0" presId="urn:microsoft.com/office/officeart/2005/8/layout/vList2"/>
    <dgm:cxn modelId="{2EAAD799-4328-4187-9D67-10878F60C3B5}" srcId="{C750499F-1EBF-41DD-A1C2-FB9099877DF3}" destId="{8FD123D2-E426-4F7C-9F45-2A3D8593BD0B}" srcOrd="0" destOrd="0" parTransId="{CFCE82D3-05CD-4FBB-8A75-B060C92DE104}" sibTransId="{D532FD8C-D8B2-417D-95E5-995F1ED9B24B}"/>
    <dgm:cxn modelId="{E5453F7C-3EC9-4206-B690-FD38757E4983}" type="presOf" srcId="{C750499F-1EBF-41DD-A1C2-FB9099877DF3}" destId="{CA878AC1-FDF3-4C74-A5D1-1830B15EF514}" srcOrd="0" destOrd="0" presId="urn:microsoft.com/office/officeart/2005/8/layout/vList2"/>
    <dgm:cxn modelId="{24D22408-1651-46C0-BD81-5392D4D37E53}" type="presOf" srcId="{3EBB1E6B-42A3-485F-8D96-A33643F9ECEF}" destId="{444642FE-5835-467A-AA93-35FC434AAB1D}" srcOrd="0" destOrd="0" presId="urn:microsoft.com/office/officeart/2005/8/layout/vList2"/>
    <dgm:cxn modelId="{101278CF-6D85-4383-AF02-FC1C7600FB32}" srcId="{C750499F-1EBF-41DD-A1C2-FB9099877DF3}" destId="{55D2B4C8-3EE0-4788-8A28-25A73A994A7C}" srcOrd="4" destOrd="0" parTransId="{56F6B0C3-D478-4B09-BDDF-A5944236E18D}" sibTransId="{A926EFF6-62B4-4096-AB21-B10CF7CB514D}"/>
    <dgm:cxn modelId="{61C01ABB-98E8-4695-B330-D41DB72C8372}" type="presOf" srcId="{A43932F7-7288-4213-AEDD-31A3DD731B54}" destId="{8A15D9DE-2FD9-4B96-9E41-B4C094F78C36}" srcOrd="0" destOrd="0" presId="urn:microsoft.com/office/officeart/2005/8/layout/vList2"/>
    <dgm:cxn modelId="{7835E741-D0EC-4A4E-BBD3-3B12159BA1A8}" srcId="{C750499F-1EBF-41DD-A1C2-FB9099877DF3}" destId="{A43932F7-7288-4213-AEDD-31A3DD731B54}" srcOrd="5" destOrd="0" parTransId="{D2767A69-1935-465D-A075-FD70F2709705}" sibTransId="{F4D6FE10-1A79-4440-82C5-6F53DFB0BFBB}"/>
    <dgm:cxn modelId="{782BD2C6-F9C9-4344-8329-ACD6E4731570}" srcId="{C750499F-1EBF-41DD-A1C2-FB9099877DF3}" destId="{3EBB1E6B-42A3-485F-8D96-A33643F9ECEF}" srcOrd="1" destOrd="0" parTransId="{CB7DF54D-EA1E-4AB5-B456-5330B6ED30A6}" sibTransId="{2568916F-5396-47C5-9994-23F9EC991488}"/>
    <dgm:cxn modelId="{41CB44A8-C369-465B-A417-F003E67442C4}" srcId="{C750499F-1EBF-41DD-A1C2-FB9099877DF3}" destId="{3799B7E0-7EFE-45B2-86F6-86376474260B}" srcOrd="3" destOrd="0" parTransId="{3655A5E9-32D4-433F-8177-217830930148}" sibTransId="{DF80A307-3FF6-4F47-84C0-EC64EAB6EF9F}"/>
    <dgm:cxn modelId="{43E3CEAF-BFA0-41B5-82B9-DDBA8951210B}" type="presOf" srcId="{55D2B4C8-3EE0-4788-8A28-25A73A994A7C}" destId="{6DCA0258-759E-40A3-80DD-470C9A5BFDFB}" srcOrd="0" destOrd="0" presId="urn:microsoft.com/office/officeart/2005/8/layout/vList2"/>
    <dgm:cxn modelId="{9E6EC392-C765-4BE4-9E7F-888CC99E7D53}" type="presParOf" srcId="{CA878AC1-FDF3-4C74-A5D1-1830B15EF514}" destId="{E1ECEA09-95B4-456D-B70F-2BCC5DB8AD21}" srcOrd="0" destOrd="0" presId="urn:microsoft.com/office/officeart/2005/8/layout/vList2"/>
    <dgm:cxn modelId="{B67CDA57-F909-4270-BF44-1F63C0687D9C}" type="presParOf" srcId="{CA878AC1-FDF3-4C74-A5D1-1830B15EF514}" destId="{F328A4ED-0332-4AA5-8FBF-E068EC772D9D}" srcOrd="1" destOrd="0" presId="urn:microsoft.com/office/officeart/2005/8/layout/vList2"/>
    <dgm:cxn modelId="{8DBC06BE-8709-4017-89F2-F41C05F4E02C}" type="presParOf" srcId="{CA878AC1-FDF3-4C74-A5D1-1830B15EF514}" destId="{444642FE-5835-467A-AA93-35FC434AAB1D}" srcOrd="2" destOrd="0" presId="urn:microsoft.com/office/officeart/2005/8/layout/vList2"/>
    <dgm:cxn modelId="{39DBFD04-2D44-4528-94A0-85C66F0903DC}" type="presParOf" srcId="{CA878AC1-FDF3-4C74-A5D1-1830B15EF514}" destId="{E6FE1F09-4E6D-4A6D-841B-9B0D9342446A}" srcOrd="3" destOrd="0" presId="urn:microsoft.com/office/officeart/2005/8/layout/vList2"/>
    <dgm:cxn modelId="{10F1C745-1CA7-4426-AAFD-74520A4259F0}" type="presParOf" srcId="{CA878AC1-FDF3-4C74-A5D1-1830B15EF514}" destId="{5E9047C8-38AF-454E-A15A-D95EEA25AF11}" srcOrd="4" destOrd="0" presId="urn:microsoft.com/office/officeart/2005/8/layout/vList2"/>
    <dgm:cxn modelId="{63955B4B-891F-44C4-A695-9B5F8E518061}" type="presParOf" srcId="{CA878AC1-FDF3-4C74-A5D1-1830B15EF514}" destId="{23814D12-B3FB-4B22-B478-415EFFF339F4}" srcOrd="5" destOrd="0" presId="urn:microsoft.com/office/officeart/2005/8/layout/vList2"/>
    <dgm:cxn modelId="{D6DE9D0E-4EC3-4291-868B-3BCC65C13FF2}" type="presParOf" srcId="{CA878AC1-FDF3-4C74-A5D1-1830B15EF514}" destId="{8D01F276-DDF5-41BA-9523-454A83D54706}" srcOrd="6" destOrd="0" presId="urn:microsoft.com/office/officeart/2005/8/layout/vList2"/>
    <dgm:cxn modelId="{32FE2F6C-D4A0-4F0C-BDEA-14671EC728A1}" type="presParOf" srcId="{CA878AC1-FDF3-4C74-A5D1-1830B15EF514}" destId="{5116C39D-B379-4AB8-80F4-7A739766E2C4}" srcOrd="7" destOrd="0" presId="urn:microsoft.com/office/officeart/2005/8/layout/vList2"/>
    <dgm:cxn modelId="{B160505C-3028-4484-A04B-306CEC9B24B6}" type="presParOf" srcId="{CA878AC1-FDF3-4C74-A5D1-1830B15EF514}" destId="{6DCA0258-759E-40A3-80DD-470C9A5BFDFB}" srcOrd="8" destOrd="0" presId="urn:microsoft.com/office/officeart/2005/8/layout/vList2"/>
    <dgm:cxn modelId="{80EA9392-B881-4064-883F-AED609323C35}" type="presParOf" srcId="{CA878AC1-FDF3-4C74-A5D1-1830B15EF514}" destId="{FF7EF9B3-F09F-4D04-9DA5-A38824B5D926}" srcOrd="9" destOrd="0" presId="urn:microsoft.com/office/officeart/2005/8/layout/vList2"/>
    <dgm:cxn modelId="{BDE51FD2-FE43-40AF-8936-86FF7863A4EA}" type="presParOf" srcId="{CA878AC1-FDF3-4C74-A5D1-1830B15EF514}" destId="{8A15D9DE-2FD9-4B96-9E41-B4C094F78C36}" srcOrd="10" destOrd="0" presId="urn:microsoft.com/office/officeart/2005/8/layout/vList2"/>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750499F-1EBF-41DD-A1C2-FB9099877DF3}" type="doc">
      <dgm:prSet loTypeId="urn:microsoft.com/office/officeart/2005/8/layout/vList2" loCatId="list" qsTypeId="urn:microsoft.com/office/officeart/2005/8/quickstyle/3d1" qsCatId="3D" csTypeId="urn:microsoft.com/office/officeart/2005/8/colors/accent6_5" csCatId="accent6" phldr="1"/>
      <dgm:spPr/>
      <dgm:t>
        <a:bodyPr/>
        <a:lstStyle/>
        <a:p>
          <a:pPr rtl="1"/>
          <a:endParaRPr lang="ar-AE"/>
        </a:p>
      </dgm:t>
    </dgm:pt>
    <dgm:pt modelId="{CF06A089-B665-4085-A93D-AE8B4B55C302}">
      <dgm:prSet custT="1"/>
      <dgm:spPr>
        <a:solidFill>
          <a:srgbClr val="E3880F"/>
        </a:solidFill>
      </dgm:spPr>
      <dgm:t>
        <a:bodyPr/>
        <a:lstStyle/>
        <a:p>
          <a:pPr rtl="1"/>
          <a:r>
            <a:rPr lang="ar-AE" sz="2400" b="1" dirty="0" smtClean="0">
              <a:solidFill>
                <a:schemeClr val="tx1"/>
              </a:solidFill>
            </a:rPr>
            <a:t>عدم اللجوء إلى القسوة او العقاب الفردي والجماعي والإيذاء النفسي، أو التجريح، أو الإهانة، أو التهكم، أو الإذلال الشخصي</a:t>
          </a:r>
          <a:r>
            <a:rPr lang="ar-AE" sz="1600" b="1" dirty="0" smtClean="0">
              <a:solidFill>
                <a:schemeClr val="tx1"/>
              </a:solidFill>
            </a:rPr>
            <a:t>.</a:t>
          </a:r>
          <a:endParaRPr lang="en-US" sz="1600" dirty="0">
            <a:solidFill>
              <a:schemeClr val="tx1"/>
            </a:solidFill>
          </a:endParaRPr>
        </a:p>
      </dgm:t>
    </dgm:pt>
    <dgm:pt modelId="{8FBEB1F3-9FB4-4319-8335-70418664EF15}" type="parTrans" cxnId="{187D5060-FECD-4789-97B5-ADB3B7098AD3}">
      <dgm:prSet/>
      <dgm:spPr/>
      <dgm:t>
        <a:bodyPr/>
        <a:lstStyle/>
        <a:p>
          <a:pPr rtl="1"/>
          <a:endParaRPr lang="ar-AE" sz="1600"/>
        </a:p>
      </dgm:t>
    </dgm:pt>
    <dgm:pt modelId="{4F1A8C4B-2809-4D21-B842-5EA7AA00F1E2}" type="sibTrans" cxnId="{187D5060-FECD-4789-97B5-ADB3B7098AD3}">
      <dgm:prSet/>
      <dgm:spPr/>
      <dgm:t>
        <a:bodyPr/>
        <a:lstStyle/>
        <a:p>
          <a:pPr rtl="1"/>
          <a:endParaRPr lang="ar-AE" sz="1600"/>
        </a:p>
      </dgm:t>
    </dgm:pt>
    <dgm:pt modelId="{91F870BC-1060-4E28-A2A9-7E097C51C508}">
      <dgm:prSet custT="1"/>
      <dgm:spPr>
        <a:solidFill>
          <a:schemeClr val="accent6">
            <a:lumMod val="75000"/>
          </a:schemeClr>
        </a:solidFill>
      </dgm:spPr>
      <dgm:t>
        <a:bodyPr/>
        <a:lstStyle/>
        <a:p>
          <a:pPr rtl="1"/>
          <a:r>
            <a:rPr lang="ar-AE" sz="2400" b="1" dirty="0" smtClean="0">
              <a:solidFill>
                <a:schemeClr val="tx1"/>
              </a:solidFill>
            </a:rPr>
            <a:t>ألا تطبق على جميع المتعلمين داخل الصف أو الجماعة لخطأ ارتكبه واحد منهم.</a:t>
          </a:r>
          <a:endParaRPr lang="en-US" sz="2400" dirty="0">
            <a:solidFill>
              <a:schemeClr val="tx1"/>
            </a:solidFill>
          </a:endParaRPr>
        </a:p>
      </dgm:t>
    </dgm:pt>
    <dgm:pt modelId="{4304BC2A-E9FA-469A-92A9-4666E4ED8012}" type="parTrans" cxnId="{C423172C-44F6-4EF0-9701-D71E65435838}">
      <dgm:prSet/>
      <dgm:spPr/>
      <dgm:t>
        <a:bodyPr/>
        <a:lstStyle/>
        <a:p>
          <a:pPr rtl="1"/>
          <a:endParaRPr lang="ar-AE" sz="1600"/>
        </a:p>
      </dgm:t>
    </dgm:pt>
    <dgm:pt modelId="{AB745988-6D18-42D4-9B2D-D591505A8270}" type="sibTrans" cxnId="{C423172C-44F6-4EF0-9701-D71E65435838}">
      <dgm:prSet/>
      <dgm:spPr/>
      <dgm:t>
        <a:bodyPr/>
        <a:lstStyle/>
        <a:p>
          <a:pPr rtl="1"/>
          <a:endParaRPr lang="ar-AE" sz="1600"/>
        </a:p>
      </dgm:t>
    </dgm:pt>
    <dgm:pt modelId="{5AB52C43-5B8D-4E1B-A7CE-96CD46A9F4BE}">
      <dgm:prSet custT="1"/>
      <dgm:spPr>
        <a:solidFill>
          <a:srgbClr val="CC9900"/>
        </a:solidFill>
      </dgm:spPr>
      <dgm:t>
        <a:bodyPr/>
        <a:lstStyle/>
        <a:p>
          <a:pPr rtl="1"/>
          <a:r>
            <a:rPr lang="ar-AE" sz="2800" b="1" dirty="0" smtClean="0">
              <a:solidFill>
                <a:schemeClr val="tx1"/>
              </a:solidFill>
            </a:rPr>
            <a:t>أن تكون الإجراءات آنية ومناسبة لدرجة ونوع السلوك.</a:t>
          </a:r>
          <a:endParaRPr lang="en-US" sz="2800" dirty="0">
            <a:solidFill>
              <a:schemeClr val="tx1"/>
            </a:solidFill>
          </a:endParaRPr>
        </a:p>
      </dgm:t>
    </dgm:pt>
    <dgm:pt modelId="{C9B50198-618A-4FE3-A897-616BBA50710A}" type="parTrans" cxnId="{966F254A-F6F3-4A31-A206-5BC3B23FCB74}">
      <dgm:prSet/>
      <dgm:spPr/>
      <dgm:t>
        <a:bodyPr/>
        <a:lstStyle/>
        <a:p>
          <a:pPr rtl="1"/>
          <a:endParaRPr lang="ar-AE" sz="1600"/>
        </a:p>
      </dgm:t>
    </dgm:pt>
    <dgm:pt modelId="{04A37FB1-6373-47D0-B3CC-596C852227DE}" type="sibTrans" cxnId="{966F254A-F6F3-4A31-A206-5BC3B23FCB74}">
      <dgm:prSet/>
      <dgm:spPr/>
      <dgm:t>
        <a:bodyPr/>
        <a:lstStyle/>
        <a:p>
          <a:pPr rtl="1"/>
          <a:endParaRPr lang="ar-AE" sz="1600"/>
        </a:p>
      </dgm:t>
    </dgm:pt>
    <dgm:pt modelId="{DDD20B76-7DA5-4109-BCD1-E7B5F65C8100}">
      <dgm:prSet custT="1"/>
      <dgm:spPr>
        <a:solidFill>
          <a:schemeClr val="accent6">
            <a:lumMod val="75000"/>
          </a:schemeClr>
        </a:solidFill>
      </dgm:spPr>
      <dgm:t>
        <a:bodyPr/>
        <a:lstStyle/>
        <a:p>
          <a:pPr rtl="1"/>
          <a:r>
            <a:rPr lang="ar-AE" sz="3200" b="1" dirty="0" smtClean="0">
              <a:solidFill>
                <a:schemeClr val="tx1"/>
              </a:solidFill>
            </a:rPr>
            <a:t>مراعاة العدل والمساواة في المعاملة بين جميع طلبة المدرسة.</a:t>
          </a:r>
          <a:endParaRPr lang="en-US" sz="3200" dirty="0">
            <a:solidFill>
              <a:schemeClr val="tx1"/>
            </a:solidFill>
          </a:endParaRPr>
        </a:p>
      </dgm:t>
    </dgm:pt>
    <dgm:pt modelId="{F24ECE87-2DB1-4E78-BFDD-AF31E17C1908}" type="parTrans" cxnId="{267A367F-D44D-4F4B-8DBB-7CDA81CA0595}">
      <dgm:prSet/>
      <dgm:spPr/>
      <dgm:t>
        <a:bodyPr/>
        <a:lstStyle/>
        <a:p>
          <a:pPr rtl="1"/>
          <a:endParaRPr lang="ar-AE" sz="1600"/>
        </a:p>
      </dgm:t>
    </dgm:pt>
    <dgm:pt modelId="{58B15F4E-BD01-4951-80E8-B27F5DEF505B}" type="sibTrans" cxnId="{267A367F-D44D-4F4B-8DBB-7CDA81CA0595}">
      <dgm:prSet/>
      <dgm:spPr/>
      <dgm:t>
        <a:bodyPr/>
        <a:lstStyle/>
        <a:p>
          <a:pPr rtl="1"/>
          <a:endParaRPr lang="ar-AE" sz="1600"/>
        </a:p>
      </dgm:t>
    </dgm:pt>
    <dgm:pt modelId="{9000E226-9599-4558-9A1E-4D43ACEC17AC}">
      <dgm:prSet custT="1"/>
      <dgm:spPr>
        <a:solidFill>
          <a:schemeClr val="accent6">
            <a:lumMod val="50000"/>
          </a:schemeClr>
        </a:solidFill>
      </dgm:spPr>
      <dgm:t>
        <a:bodyPr/>
        <a:lstStyle/>
        <a:p>
          <a:pPr rtl="1"/>
          <a:r>
            <a:rPr lang="ar-AE" sz="2400" b="1" dirty="0" smtClean="0">
              <a:solidFill>
                <a:schemeClr val="tx1"/>
              </a:solidFill>
            </a:rPr>
            <a:t>أن يكون الإجراء المتخذ مناسبًا لمرحلة نمو المتعلم، وتؤخذ في الاعتبار احتياجاته الخاصة.</a:t>
          </a:r>
          <a:endParaRPr lang="en-US" sz="2400" dirty="0">
            <a:solidFill>
              <a:schemeClr val="tx1"/>
            </a:solidFill>
          </a:endParaRPr>
        </a:p>
      </dgm:t>
    </dgm:pt>
    <dgm:pt modelId="{9F80F699-6F78-42CB-B768-ABA262D7C26D}" type="parTrans" cxnId="{65BB42D5-84A2-4845-AEE8-1F61953C3149}">
      <dgm:prSet/>
      <dgm:spPr/>
      <dgm:t>
        <a:bodyPr/>
        <a:lstStyle/>
        <a:p>
          <a:pPr rtl="1"/>
          <a:endParaRPr lang="ar-AE" sz="1600"/>
        </a:p>
      </dgm:t>
    </dgm:pt>
    <dgm:pt modelId="{8F5E4815-3B97-49F6-AE00-3970F7B01A86}" type="sibTrans" cxnId="{65BB42D5-84A2-4845-AEE8-1F61953C3149}">
      <dgm:prSet/>
      <dgm:spPr/>
      <dgm:t>
        <a:bodyPr/>
        <a:lstStyle/>
        <a:p>
          <a:pPr rtl="1"/>
          <a:endParaRPr lang="ar-AE" sz="1600"/>
        </a:p>
      </dgm:t>
    </dgm:pt>
    <dgm:pt modelId="{F676D7C7-397A-4873-B45B-A05C08D9AFB8}">
      <dgm:prSet custT="1"/>
      <dgm:spPr>
        <a:solidFill>
          <a:srgbClr val="E3880F"/>
        </a:solidFill>
      </dgm:spPr>
      <dgm:t>
        <a:bodyPr/>
        <a:lstStyle/>
        <a:p>
          <a:pPr rtl="1"/>
          <a:r>
            <a:rPr lang="ar-AE" sz="2400" b="1" dirty="0" smtClean="0">
              <a:solidFill>
                <a:schemeClr val="tx1"/>
              </a:solidFill>
            </a:rPr>
            <a:t>ملائمة الإجراء المتخذ لطبيعة السلوك، ويؤخذ في الاعتبار تكرار وشدة السلوك السلبي. </a:t>
          </a:r>
          <a:endParaRPr lang="en-US" sz="2400" dirty="0">
            <a:solidFill>
              <a:schemeClr val="tx1"/>
            </a:solidFill>
          </a:endParaRPr>
        </a:p>
      </dgm:t>
    </dgm:pt>
    <dgm:pt modelId="{A2A65D43-E7D6-471E-992A-12FF8D2BBCC3}" type="parTrans" cxnId="{4F5C5058-30DA-487A-A120-02F27B07593B}">
      <dgm:prSet/>
      <dgm:spPr/>
      <dgm:t>
        <a:bodyPr/>
        <a:lstStyle/>
        <a:p>
          <a:pPr rtl="1"/>
          <a:endParaRPr lang="ar-AE" sz="1600"/>
        </a:p>
      </dgm:t>
    </dgm:pt>
    <dgm:pt modelId="{1C774509-05D2-4743-8038-31303215E9D2}" type="sibTrans" cxnId="{4F5C5058-30DA-487A-A120-02F27B07593B}">
      <dgm:prSet/>
      <dgm:spPr/>
      <dgm:t>
        <a:bodyPr/>
        <a:lstStyle/>
        <a:p>
          <a:pPr rtl="1"/>
          <a:endParaRPr lang="ar-AE" sz="1600"/>
        </a:p>
      </dgm:t>
    </dgm:pt>
    <dgm:pt modelId="{5379F0AD-BBBB-4BAB-92AD-F8455756D3CF}">
      <dgm:prSet custT="1"/>
      <dgm:spPr>
        <a:solidFill>
          <a:schemeClr val="accent6">
            <a:lumMod val="75000"/>
          </a:schemeClr>
        </a:solidFill>
      </dgm:spPr>
      <dgm:t>
        <a:bodyPr/>
        <a:lstStyle/>
        <a:p>
          <a:pPr rtl="1"/>
          <a:r>
            <a:rPr lang="ar-AE" sz="2400" b="1" dirty="0" smtClean="0">
              <a:solidFill>
                <a:schemeClr val="tx1"/>
              </a:solidFill>
            </a:rPr>
            <a:t>الحزم في تطبيق الإجراءات تجاه السلوك السلبي وفقاً لنظام الانضباط السلوكي وإجراءاته وتعاون المعنيين في تنفيذه </a:t>
          </a:r>
          <a:endParaRPr lang="en-US" sz="2400" dirty="0">
            <a:solidFill>
              <a:schemeClr val="tx1"/>
            </a:solidFill>
          </a:endParaRPr>
        </a:p>
      </dgm:t>
    </dgm:pt>
    <dgm:pt modelId="{0C4625B0-B2B5-46CF-8A1D-FDF032DBC1C3}" type="parTrans" cxnId="{B7126B1E-9BE0-436E-B11D-44E39F1A364D}">
      <dgm:prSet/>
      <dgm:spPr/>
      <dgm:t>
        <a:bodyPr/>
        <a:lstStyle/>
        <a:p>
          <a:pPr rtl="1"/>
          <a:endParaRPr lang="ar-AE" sz="1600"/>
        </a:p>
      </dgm:t>
    </dgm:pt>
    <dgm:pt modelId="{FBD80C7D-C408-4FFE-A2A5-6E53C845C087}" type="sibTrans" cxnId="{B7126B1E-9BE0-436E-B11D-44E39F1A364D}">
      <dgm:prSet/>
      <dgm:spPr/>
      <dgm:t>
        <a:bodyPr/>
        <a:lstStyle/>
        <a:p>
          <a:pPr rtl="1"/>
          <a:endParaRPr lang="ar-AE" sz="1600"/>
        </a:p>
      </dgm:t>
    </dgm:pt>
    <dgm:pt modelId="{CA878AC1-FDF3-4C74-A5D1-1830B15EF514}" type="pres">
      <dgm:prSet presAssocID="{C750499F-1EBF-41DD-A1C2-FB9099877DF3}" presName="linear" presStyleCnt="0">
        <dgm:presLayoutVars>
          <dgm:animLvl val="lvl"/>
          <dgm:resizeHandles val="exact"/>
        </dgm:presLayoutVars>
      </dgm:prSet>
      <dgm:spPr/>
      <dgm:t>
        <a:bodyPr/>
        <a:lstStyle/>
        <a:p>
          <a:pPr rtl="1"/>
          <a:endParaRPr lang="ar-AE"/>
        </a:p>
      </dgm:t>
    </dgm:pt>
    <dgm:pt modelId="{E068DFC4-D0A4-47D9-A6AB-FE2386472503}" type="pres">
      <dgm:prSet presAssocID="{CF06A089-B665-4085-A93D-AE8B4B55C302}" presName="parentText" presStyleLbl="node1" presStyleIdx="0" presStyleCnt="7">
        <dgm:presLayoutVars>
          <dgm:chMax val="0"/>
          <dgm:bulletEnabled val="1"/>
        </dgm:presLayoutVars>
      </dgm:prSet>
      <dgm:spPr/>
      <dgm:t>
        <a:bodyPr/>
        <a:lstStyle/>
        <a:p>
          <a:pPr rtl="1"/>
          <a:endParaRPr lang="ar-AE"/>
        </a:p>
      </dgm:t>
    </dgm:pt>
    <dgm:pt modelId="{7B0748BD-0F02-4D19-A4DE-B9C509DFC920}" type="pres">
      <dgm:prSet presAssocID="{4F1A8C4B-2809-4D21-B842-5EA7AA00F1E2}" presName="spacer" presStyleCnt="0"/>
      <dgm:spPr/>
      <dgm:t>
        <a:bodyPr/>
        <a:lstStyle/>
        <a:p>
          <a:endParaRPr lang="en-US"/>
        </a:p>
      </dgm:t>
    </dgm:pt>
    <dgm:pt modelId="{5C045964-CF92-4812-871B-9A38EFAFDE13}" type="pres">
      <dgm:prSet presAssocID="{91F870BC-1060-4E28-A2A9-7E097C51C508}" presName="parentText" presStyleLbl="node1" presStyleIdx="1" presStyleCnt="7">
        <dgm:presLayoutVars>
          <dgm:chMax val="0"/>
          <dgm:bulletEnabled val="1"/>
        </dgm:presLayoutVars>
      </dgm:prSet>
      <dgm:spPr/>
      <dgm:t>
        <a:bodyPr/>
        <a:lstStyle/>
        <a:p>
          <a:pPr rtl="1"/>
          <a:endParaRPr lang="ar-AE"/>
        </a:p>
      </dgm:t>
    </dgm:pt>
    <dgm:pt modelId="{87DAE266-ECE5-40E7-8311-1217CF2B698B}" type="pres">
      <dgm:prSet presAssocID="{AB745988-6D18-42D4-9B2D-D591505A8270}" presName="spacer" presStyleCnt="0"/>
      <dgm:spPr/>
      <dgm:t>
        <a:bodyPr/>
        <a:lstStyle/>
        <a:p>
          <a:endParaRPr lang="en-US"/>
        </a:p>
      </dgm:t>
    </dgm:pt>
    <dgm:pt modelId="{33D2374B-880C-462E-AA32-D9743F70CD24}" type="pres">
      <dgm:prSet presAssocID="{5AB52C43-5B8D-4E1B-A7CE-96CD46A9F4BE}" presName="parentText" presStyleLbl="node1" presStyleIdx="2" presStyleCnt="7" custLinFactY="7274" custLinFactNeighborY="100000">
        <dgm:presLayoutVars>
          <dgm:chMax val="0"/>
          <dgm:bulletEnabled val="1"/>
        </dgm:presLayoutVars>
      </dgm:prSet>
      <dgm:spPr/>
      <dgm:t>
        <a:bodyPr/>
        <a:lstStyle/>
        <a:p>
          <a:pPr rtl="1"/>
          <a:endParaRPr lang="ar-AE"/>
        </a:p>
      </dgm:t>
    </dgm:pt>
    <dgm:pt modelId="{405AA270-924A-44AE-BFDE-907BBD775828}" type="pres">
      <dgm:prSet presAssocID="{04A37FB1-6373-47D0-B3CC-596C852227DE}" presName="spacer" presStyleCnt="0"/>
      <dgm:spPr/>
      <dgm:t>
        <a:bodyPr/>
        <a:lstStyle/>
        <a:p>
          <a:endParaRPr lang="en-US"/>
        </a:p>
      </dgm:t>
    </dgm:pt>
    <dgm:pt modelId="{F7AF0F64-B97E-4BEC-A419-46A59B67F7F8}" type="pres">
      <dgm:prSet presAssocID="{DDD20B76-7DA5-4109-BCD1-E7B5F65C8100}" presName="parentText" presStyleLbl="node1" presStyleIdx="3" presStyleCnt="7">
        <dgm:presLayoutVars>
          <dgm:chMax val="0"/>
          <dgm:bulletEnabled val="1"/>
        </dgm:presLayoutVars>
      </dgm:prSet>
      <dgm:spPr/>
      <dgm:t>
        <a:bodyPr/>
        <a:lstStyle/>
        <a:p>
          <a:pPr rtl="1"/>
          <a:endParaRPr lang="ar-AE"/>
        </a:p>
      </dgm:t>
    </dgm:pt>
    <dgm:pt modelId="{4EB80931-EE10-4BFE-8152-3E6036537DD3}" type="pres">
      <dgm:prSet presAssocID="{58B15F4E-BD01-4951-80E8-B27F5DEF505B}" presName="spacer" presStyleCnt="0"/>
      <dgm:spPr/>
      <dgm:t>
        <a:bodyPr/>
        <a:lstStyle/>
        <a:p>
          <a:endParaRPr lang="en-US"/>
        </a:p>
      </dgm:t>
    </dgm:pt>
    <dgm:pt modelId="{09D07943-325A-4C9E-9958-BB3B3093E9C7}" type="pres">
      <dgm:prSet presAssocID="{9000E226-9599-4558-9A1E-4D43ACEC17AC}" presName="parentText" presStyleLbl="node1" presStyleIdx="4" presStyleCnt="7" custScaleY="76826">
        <dgm:presLayoutVars>
          <dgm:chMax val="0"/>
          <dgm:bulletEnabled val="1"/>
        </dgm:presLayoutVars>
      </dgm:prSet>
      <dgm:spPr/>
      <dgm:t>
        <a:bodyPr/>
        <a:lstStyle/>
        <a:p>
          <a:pPr rtl="1"/>
          <a:endParaRPr lang="ar-AE"/>
        </a:p>
      </dgm:t>
    </dgm:pt>
    <dgm:pt modelId="{31A48195-D667-4367-9D45-01EE0BFD57B0}" type="pres">
      <dgm:prSet presAssocID="{8F5E4815-3B97-49F6-AE00-3970F7B01A86}" presName="spacer" presStyleCnt="0"/>
      <dgm:spPr/>
      <dgm:t>
        <a:bodyPr/>
        <a:lstStyle/>
        <a:p>
          <a:endParaRPr lang="en-US"/>
        </a:p>
      </dgm:t>
    </dgm:pt>
    <dgm:pt modelId="{815EFBC8-6BC6-47D2-BB59-685CA580B193}" type="pres">
      <dgm:prSet presAssocID="{F676D7C7-397A-4873-B45B-A05C08D9AFB8}" presName="parentText" presStyleLbl="node1" presStyleIdx="5" presStyleCnt="7">
        <dgm:presLayoutVars>
          <dgm:chMax val="0"/>
          <dgm:bulletEnabled val="1"/>
        </dgm:presLayoutVars>
      </dgm:prSet>
      <dgm:spPr/>
      <dgm:t>
        <a:bodyPr/>
        <a:lstStyle/>
        <a:p>
          <a:pPr rtl="1"/>
          <a:endParaRPr lang="ar-AE"/>
        </a:p>
      </dgm:t>
    </dgm:pt>
    <dgm:pt modelId="{B7D066DC-8B90-469D-B58B-668D0CA3BA5A}" type="pres">
      <dgm:prSet presAssocID="{1C774509-05D2-4743-8038-31303215E9D2}" presName="spacer" presStyleCnt="0"/>
      <dgm:spPr/>
      <dgm:t>
        <a:bodyPr/>
        <a:lstStyle/>
        <a:p>
          <a:endParaRPr lang="en-US"/>
        </a:p>
      </dgm:t>
    </dgm:pt>
    <dgm:pt modelId="{66350934-8BF2-40E4-857B-40CFB76E70FF}" type="pres">
      <dgm:prSet presAssocID="{5379F0AD-BBBB-4BAB-92AD-F8455756D3CF}" presName="parentText" presStyleLbl="node1" presStyleIdx="6" presStyleCnt="7">
        <dgm:presLayoutVars>
          <dgm:chMax val="0"/>
          <dgm:bulletEnabled val="1"/>
        </dgm:presLayoutVars>
      </dgm:prSet>
      <dgm:spPr/>
      <dgm:t>
        <a:bodyPr/>
        <a:lstStyle/>
        <a:p>
          <a:pPr rtl="1"/>
          <a:endParaRPr lang="ar-AE"/>
        </a:p>
      </dgm:t>
    </dgm:pt>
  </dgm:ptLst>
  <dgm:cxnLst>
    <dgm:cxn modelId="{966F254A-F6F3-4A31-A206-5BC3B23FCB74}" srcId="{C750499F-1EBF-41DD-A1C2-FB9099877DF3}" destId="{5AB52C43-5B8D-4E1B-A7CE-96CD46A9F4BE}" srcOrd="2" destOrd="0" parTransId="{C9B50198-618A-4FE3-A897-616BBA50710A}" sibTransId="{04A37FB1-6373-47D0-B3CC-596C852227DE}"/>
    <dgm:cxn modelId="{187D5060-FECD-4789-97B5-ADB3B7098AD3}" srcId="{C750499F-1EBF-41DD-A1C2-FB9099877DF3}" destId="{CF06A089-B665-4085-A93D-AE8B4B55C302}" srcOrd="0" destOrd="0" parTransId="{8FBEB1F3-9FB4-4319-8335-70418664EF15}" sibTransId="{4F1A8C4B-2809-4D21-B842-5EA7AA00F1E2}"/>
    <dgm:cxn modelId="{AACB4D76-6B2B-4F35-9AB3-3BDBA3B7A0C3}" type="presOf" srcId="{CF06A089-B665-4085-A93D-AE8B4B55C302}" destId="{E068DFC4-D0A4-47D9-A6AB-FE2386472503}" srcOrd="0" destOrd="0" presId="urn:microsoft.com/office/officeart/2005/8/layout/vList2"/>
    <dgm:cxn modelId="{B7126B1E-9BE0-436E-B11D-44E39F1A364D}" srcId="{C750499F-1EBF-41DD-A1C2-FB9099877DF3}" destId="{5379F0AD-BBBB-4BAB-92AD-F8455756D3CF}" srcOrd="6" destOrd="0" parTransId="{0C4625B0-B2B5-46CF-8A1D-FDF032DBC1C3}" sibTransId="{FBD80C7D-C408-4FFE-A2A5-6E53C845C087}"/>
    <dgm:cxn modelId="{763CA72B-997D-4590-B9E6-93EF05A87871}" type="presOf" srcId="{C750499F-1EBF-41DD-A1C2-FB9099877DF3}" destId="{CA878AC1-FDF3-4C74-A5D1-1830B15EF514}" srcOrd="0" destOrd="0" presId="urn:microsoft.com/office/officeart/2005/8/layout/vList2"/>
    <dgm:cxn modelId="{EEEB2C91-0712-4EE4-95A3-2173612FE09A}" type="presOf" srcId="{9000E226-9599-4558-9A1E-4D43ACEC17AC}" destId="{09D07943-325A-4C9E-9958-BB3B3093E9C7}" srcOrd="0" destOrd="0" presId="urn:microsoft.com/office/officeart/2005/8/layout/vList2"/>
    <dgm:cxn modelId="{1F985858-0CA2-407D-BE41-B1D4E2ABC262}" type="presOf" srcId="{F676D7C7-397A-4873-B45B-A05C08D9AFB8}" destId="{815EFBC8-6BC6-47D2-BB59-685CA580B193}" srcOrd="0" destOrd="0" presId="urn:microsoft.com/office/officeart/2005/8/layout/vList2"/>
    <dgm:cxn modelId="{AC4F3692-3D12-48A8-B594-6B92C5562295}" type="presOf" srcId="{5379F0AD-BBBB-4BAB-92AD-F8455756D3CF}" destId="{66350934-8BF2-40E4-857B-40CFB76E70FF}" srcOrd="0" destOrd="0" presId="urn:microsoft.com/office/officeart/2005/8/layout/vList2"/>
    <dgm:cxn modelId="{C423172C-44F6-4EF0-9701-D71E65435838}" srcId="{C750499F-1EBF-41DD-A1C2-FB9099877DF3}" destId="{91F870BC-1060-4E28-A2A9-7E097C51C508}" srcOrd="1" destOrd="0" parTransId="{4304BC2A-E9FA-469A-92A9-4666E4ED8012}" sibTransId="{AB745988-6D18-42D4-9B2D-D591505A8270}"/>
    <dgm:cxn modelId="{0288A0D3-8421-43A4-BD05-C6D47AD89AA6}" type="presOf" srcId="{5AB52C43-5B8D-4E1B-A7CE-96CD46A9F4BE}" destId="{33D2374B-880C-462E-AA32-D9743F70CD24}" srcOrd="0" destOrd="0" presId="urn:microsoft.com/office/officeart/2005/8/layout/vList2"/>
    <dgm:cxn modelId="{267A367F-D44D-4F4B-8DBB-7CDA81CA0595}" srcId="{C750499F-1EBF-41DD-A1C2-FB9099877DF3}" destId="{DDD20B76-7DA5-4109-BCD1-E7B5F65C8100}" srcOrd="3" destOrd="0" parTransId="{F24ECE87-2DB1-4E78-BFDD-AF31E17C1908}" sibTransId="{58B15F4E-BD01-4951-80E8-B27F5DEF505B}"/>
    <dgm:cxn modelId="{E08B6877-3605-452C-9DA3-46A81F9E8C80}" type="presOf" srcId="{91F870BC-1060-4E28-A2A9-7E097C51C508}" destId="{5C045964-CF92-4812-871B-9A38EFAFDE13}" srcOrd="0" destOrd="0" presId="urn:microsoft.com/office/officeart/2005/8/layout/vList2"/>
    <dgm:cxn modelId="{65BB42D5-84A2-4845-AEE8-1F61953C3149}" srcId="{C750499F-1EBF-41DD-A1C2-FB9099877DF3}" destId="{9000E226-9599-4558-9A1E-4D43ACEC17AC}" srcOrd="4" destOrd="0" parTransId="{9F80F699-6F78-42CB-B768-ABA262D7C26D}" sibTransId="{8F5E4815-3B97-49F6-AE00-3970F7B01A86}"/>
    <dgm:cxn modelId="{4B67FBFB-CEFC-4644-A48B-03CE4B81FFB9}" type="presOf" srcId="{DDD20B76-7DA5-4109-BCD1-E7B5F65C8100}" destId="{F7AF0F64-B97E-4BEC-A419-46A59B67F7F8}" srcOrd="0" destOrd="0" presId="urn:microsoft.com/office/officeart/2005/8/layout/vList2"/>
    <dgm:cxn modelId="{4F5C5058-30DA-487A-A120-02F27B07593B}" srcId="{C750499F-1EBF-41DD-A1C2-FB9099877DF3}" destId="{F676D7C7-397A-4873-B45B-A05C08D9AFB8}" srcOrd="5" destOrd="0" parTransId="{A2A65D43-E7D6-471E-992A-12FF8D2BBCC3}" sibTransId="{1C774509-05D2-4743-8038-31303215E9D2}"/>
    <dgm:cxn modelId="{B4B90E54-856E-4470-B90E-FE2DAAA44848}" type="presParOf" srcId="{CA878AC1-FDF3-4C74-A5D1-1830B15EF514}" destId="{E068DFC4-D0A4-47D9-A6AB-FE2386472503}" srcOrd="0" destOrd="0" presId="urn:microsoft.com/office/officeart/2005/8/layout/vList2"/>
    <dgm:cxn modelId="{7F667915-B649-4241-8409-B25C9EAF5559}" type="presParOf" srcId="{CA878AC1-FDF3-4C74-A5D1-1830B15EF514}" destId="{7B0748BD-0F02-4D19-A4DE-B9C509DFC920}" srcOrd="1" destOrd="0" presId="urn:microsoft.com/office/officeart/2005/8/layout/vList2"/>
    <dgm:cxn modelId="{59582D71-5511-40BA-8F68-22F0D7358F26}" type="presParOf" srcId="{CA878AC1-FDF3-4C74-A5D1-1830B15EF514}" destId="{5C045964-CF92-4812-871B-9A38EFAFDE13}" srcOrd="2" destOrd="0" presId="urn:microsoft.com/office/officeart/2005/8/layout/vList2"/>
    <dgm:cxn modelId="{478E28FA-A0EA-4DF7-A10F-309B9774DF98}" type="presParOf" srcId="{CA878AC1-FDF3-4C74-A5D1-1830B15EF514}" destId="{87DAE266-ECE5-40E7-8311-1217CF2B698B}" srcOrd="3" destOrd="0" presId="urn:microsoft.com/office/officeart/2005/8/layout/vList2"/>
    <dgm:cxn modelId="{05DCEBE3-4AB0-4F52-ACC1-4F7509B8057A}" type="presParOf" srcId="{CA878AC1-FDF3-4C74-A5D1-1830B15EF514}" destId="{33D2374B-880C-462E-AA32-D9743F70CD24}" srcOrd="4" destOrd="0" presId="urn:microsoft.com/office/officeart/2005/8/layout/vList2"/>
    <dgm:cxn modelId="{26A09E1D-487A-4509-A9A1-B0CB1D3D5BC0}" type="presParOf" srcId="{CA878AC1-FDF3-4C74-A5D1-1830B15EF514}" destId="{405AA270-924A-44AE-BFDE-907BBD775828}" srcOrd="5" destOrd="0" presId="urn:microsoft.com/office/officeart/2005/8/layout/vList2"/>
    <dgm:cxn modelId="{4104F482-E3CB-4372-8C47-34D7376AD7FB}" type="presParOf" srcId="{CA878AC1-FDF3-4C74-A5D1-1830B15EF514}" destId="{F7AF0F64-B97E-4BEC-A419-46A59B67F7F8}" srcOrd="6" destOrd="0" presId="urn:microsoft.com/office/officeart/2005/8/layout/vList2"/>
    <dgm:cxn modelId="{AD73583A-F9CD-4013-B3D0-D32E7152ACF6}" type="presParOf" srcId="{CA878AC1-FDF3-4C74-A5D1-1830B15EF514}" destId="{4EB80931-EE10-4BFE-8152-3E6036537DD3}" srcOrd="7" destOrd="0" presId="urn:microsoft.com/office/officeart/2005/8/layout/vList2"/>
    <dgm:cxn modelId="{7E7EF55B-095A-4AFF-B1AA-4DDA83CB5493}" type="presParOf" srcId="{CA878AC1-FDF3-4C74-A5D1-1830B15EF514}" destId="{09D07943-325A-4C9E-9958-BB3B3093E9C7}" srcOrd="8" destOrd="0" presId="urn:microsoft.com/office/officeart/2005/8/layout/vList2"/>
    <dgm:cxn modelId="{A9D0879B-2D55-4DC6-8661-289D4191B07F}" type="presParOf" srcId="{CA878AC1-FDF3-4C74-A5D1-1830B15EF514}" destId="{31A48195-D667-4367-9D45-01EE0BFD57B0}" srcOrd="9" destOrd="0" presId="urn:microsoft.com/office/officeart/2005/8/layout/vList2"/>
    <dgm:cxn modelId="{D9EC0818-E99F-4578-81DC-9A0B08BB9024}" type="presParOf" srcId="{CA878AC1-FDF3-4C74-A5D1-1830B15EF514}" destId="{815EFBC8-6BC6-47D2-BB59-685CA580B193}" srcOrd="10" destOrd="0" presId="urn:microsoft.com/office/officeart/2005/8/layout/vList2"/>
    <dgm:cxn modelId="{EE7E90D7-EF30-4F74-B5FC-799E245DC082}" type="presParOf" srcId="{CA878AC1-FDF3-4C74-A5D1-1830B15EF514}" destId="{B7D066DC-8B90-469D-B58B-668D0CA3BA5A}" srcOrd="11" destOrd="0" presId="urn:microsoft.com/office/officeart/2005/8/layout/vList2"/>
    <dgm:cxn modelId="{2FE25E57-25A1-46B7-886C-4189EFE2C2DE}" type="presParOf" srcId="{CA878AC1-FDF3-4C74-A5D1-1830B15EF514}" destId="{66350934-8BF2-40E4-857B-40CFB76E70FF}"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750499F-1EBF-41DD-A1C2-FB9099877DF3}" type="doc">
      <dgm:prSet loTypeId="urn:microsoft.com/office/officeart/2005/8/layout/vList2" loCatId="list" qsTypeId="urn:microsoft.com/office/officeart/2005/8/quickstyle/3d1" qsCatId="3D" csTypeId="urn:microsoft.com/office/officeart/2005/8/colors/colorful1#7" csCatId="colorful" phldr="1"/>
      <dgm:spPr/>
      <dgm:t>
        <a:bodyPr/>
        <a:lstStyle/>
        <a:p>
          <a:pPr rtl="1"/>
          <a:endParaRPr lang="ar-AE"/>
        </a:p>
      </dgm:t>
    </dgm:pt>
    <dgm:pt modelId="{8FD123D2-E426-4F7C-9F45-2A3D8593BD0B}">
      <dgm:prSet phldrT="[نص]" custT="1"/>
      <dgm:spPr>
        <a:solidFill>
          <a:schemeClr val="accent6">
            <a:lumMod val="50000"/>
          </a:schemeClr>
        </a:solidFill>
      </dgm:spPr>
      <dgm:t>
        <a:bodyPr/>
        <a:lstStyle/>
        <a:p>
          <a:pPr rtl="1"/>
          <a:r>
            <a:rPr lang="ar-AE" sz="2800" b="1" dirty="0" smtClean="0">
              <a:solidFill>
                <a:schemeClr val="tx1"/>
              </a:solidFill>
            </a:rPr>
            <a:t>العقاب البدني بكافة أنواعه وأشكاله وصوره</a:t>
          </a:r>
          <a:r>
            <a:rPr lang="en-US" sz="2800" b="1" dirty="0" smtClean="0">
              <a:solidFill>
                <a:schemeClr val="tx1"/>
              </a:solidFill>
            </a:rPr>
            <a:t>.</a:t>
          </a:r>
          <a:endParaRPr lang="ar-AE" sz="2800" dirty="0">
            <a:solidFill>
              <a:schemeClr val="tx1"/>
            </a:solidFill>
          </a:endParaRPr>
        </a:p>
      </dgm:t>
    </dgm:pt>
    <dgm:pt modelId="{CFCE82D3-05CD-4FBB-8A75-B060C92DE104}" type="parTrans" cxnId="{2EAAD799-4328-4187-9D67-10878F60C3B5}">
      <dgm:prSet/>
      <dgm:spPr/>
      <dgm:t>
        <a:bodyPr/>
        <a:lstStyle/>
        <a:p>
          <a:pPr rtl="1"/>
          <a:endParaRPr lang="ar-AE" sz="2400"/>
        </a:p>
      </dgm:t>
    </dgm:pt>
    <dgm:pt modelId="{D532FD8C-D8B2-417D-95E5-995F1ED9B24B}" type="sibTrans" cxnId="{2EAAD799-4328-4187-9D67-10878F60C3B5}">
      <dgm:prSet/>
      <dgm:spPr/>
      <dgm:t>
        <a:bodyPr/>
        <a:lstStyle/>
        <a:p>
          <a:pPr rtl="1"/>
          <a:endParaRPr lang="ar-AE" sz="2400"/>
        </a:p>
      </dgm:t>
    </dgm:pt>
    <dgm:pt modelId="{94D1A300-DC6C-45A9-8CB4-A83C2F59BB08}">
      <dgm:prSet custT="1"/>
      <dgm:spPr>
        <a:solidFill>
          <a:srgbClr val="E3880F"/>
        </a:solidFill>
      </dgm:spPr>
      <dgm:t>
        <a:bodyPr/>
        <a:lstStyle/>
        <a:p>
          <a:pPr rtl="1"/>
          <a:r>
            <a:rPr lang="ar-AE" sz="2800" b="1" dirty="0" smtClean="0">
              <a:solidFill>
                <a:schemeClr val="tx1"/>
              </a:solidFill>
            </a:rPr>
            <a:t>الحرمان من تناول الوجبات الغذائية.</a:t>
          </a:r>
          <a:endParaRPr lang="en-US" sz="2800" dirty="0">
            <a:solidFill>
              <a:schemeClr val="tx1"/>
            </a:solidFill>
          </a:endParaRPr>
        </a:p>
      </dgm:t>
    </dgm:pt>
    <dgm:pt modelId="{8DE87903-612C-48CB-81C8-C70E2EF61682}" type="parTrans" cxnId="{0D91D298-3EE0-49FE-9EA9-C9AEABC88447}">
      <dgm:prSet/>
      <dgm:spPr/>
      <dgm:t>
        <a:bodyPr/>
        <a:lstStyle/>
        <a:p>
          <a:pPr rtl="1"/>
          <a:endParaRPr lang="ar-AE" sz="2400"/>
        </a:p>
      </dgm:t>
    </dgm:pt>
    <dgm:pt modelId="{A05EE46B-002E-4857-9674-5969CCDBA91B}" type="sibTrans" cxnId="{0D91D298-3EE0-49FE-9EA9-C9AEABC88447}">
      <dgm:prSet/>
      <dgm:spPr/>
      <dgm:t>
        <a:bodyPr/>
        <a:lstStyle/>
        <a:p>
          <a:pPr rtl="1"/>
          <a:endParaRPr lang="ar-AE" sz="2400"/>
        </a:p>
      </dgm:t>
    </dgm:pt>
    <dgm:pt modelId="{C0C6258C-B921-4D9F-AFB7-368792341B49}">
      <dgm:prSet custT="1"/>
      <dgm:spPr>
        <a:solidFill>
          <a:schemeClr val="accent6">
            <a:lumMod val="75000"/>
          </a:schemeClr>
        </a:solidFill>
      </dgm:spPr>
      <dgm:t>
        <a:bodyPr/>
        <a:lstStyle/>
        <a:p>
          <a:pPr rtl="1"/>
          <a:r>
            <a:rPr lang="ar-AE" sz="2800" b="1" dirty="0" smtClean="0">
              <a:solidFill>
                <a:schemeClr val="tx1"/>
              </a:solidFill>
            </a:rPr>
            <a:t>التكليف بأداء واجبات مدرسية إضافية على سبيل العقاب.</a:t>
          </a:r>
          <a:endParaRPr lang="en-US" sz="2800" dirty="0">
            <a:solidFill>
              <a:schemeClr val="tx1"/>
            </a:solidFill>
          </a:endParaRPr>
        </a:p>
      </dgm:t>
    </dgm:pt>
    <dgm:pt modelId="{DEB64E7A-377B-4FC8-89A9-DD293B6A4316}" type="parTrans" cxnId="{97394ED7-D919-48A1-962F-09325A86ABFB}">
      <dgm:prSet/>
      <dgm:spPr/>
      <dgm:t>
        <a:bodyPr/>
        <a:lstStyle/>
        <a:p>
          <a:pPr rtl="1"/>
          <a:endParaRPr lang="ar-AE" sz="2400"/>
        </a:p>
      </dgm:t>
    </dgm:pt>
    <dgm:pt modelId="{86F3D954-836B-4284-BAF1-41A13BC0EE27}" type="sibTrans" cxnId="{97394ED7-D919-48A1-962F-09325A86ABFB}">
      <dgm:prSet/>
      <dgm:spPr/>
      <dgm:t>
        <a:bodyPr/>
        <a:lstStyle/>
        <a:p>
          <a:pPr rtl="1"/>
          <a:endParaRPr lang="ar-AE" sz="2400"/>
        </a:p>
      </dgm:t>
    </dgm:pt>
    <dgm:pt modelId="{2BC0A5E9-FB97-4460-AD56-06CA0064B673}">
      <dgm:prSet custT="1"/>
      <dgm:spPr>
        <a:solidFill>
          <a:schemeClr val="accent6"/>
        </a:solidFill>
      </dgm:spPr>
      <dgm:t>
        <a:bodyPr/>
        <a:lstStyle/>
        <a:p>
          <a:pPr rtl="1"/>
          <a:r>
            <a:rPr lang="ar-AE" sz="2800" b="1" dirty="0" smtClean="0">
              <a:solidFill>
                <a:schemeClr val="tx1"/>
              </a:solidFill>
            </a:rPr>
            <a:t>استفزاز المتعلم أو السخرية والاستهزاء به.</a:t>
          </a:r>
          <a:endParaRPr lang="en-US" sz="2800" dirty="0">
            <a:solidFill>
              <a:schemeClr val="tx1"/>
            </a:solidFill>
          </a:endParaRPr>
        </a:p>
      </dgm:t>
    </dgm:pt>
    <dgm:pt modelId="{3C787F49-EE13-4251-B081-1731D6ED8D6A}" type="parTrans" cxnId="{0EEEF9AA-9E5F-46D0-8FBF-A1356D9A05D2}">
      <dgm:prSet/>
      <dgm:spPr/>
      <dgm:t>
        <a:bodyPr/>
        <a:lstStyle/>
        <a:p>
          <a:pPr rtl="1"/>
          <a:endParaRPr lang="ar-AE" sz="2400"/>
        </a:p>
      </dgm:t>
    </dgm:pt>
    <dgm:pt modelId="{068FFA78-F027-431A-9335-56BB444FE6C4}" type="sibTrans" cxnId="{0EEEF9AA-9E5F-46D0-8FBF-A1356D9A05D2}">
      <dgm:prSet/>
      <dgm:spPr/>
      <dgm:t>
        <a:bodyPr/>
        <a:lstStyle/>
        <a:p>
          <a:pPr rtl="1"/>
          <a:endParaRPr lang="ar-AE" sz="2400"/>
        </a:p>
      </dgm:t>
    </dgm:pt>
    <dgm:pt modelId="{CA878AC1-FDF3-4C74-A5D1-1830B15EF514}" type="pres">
      <dgm:prSet presAssocID="{C750499F-1EBF-41DD-A1C2-FB9099877DF3}" presName="linear" presStyleCnt="0">
        <dgm:presLayoutVars>
          <dgm:animLvl val="lvl"/>
          <dgm:resizeHandles val="exact"/>
        </dgm:presLayoutVars>
      </dgm:prSet>
      <dgm:spPr/>
      <dgm:t>
        <a:bodyPr/>
        <a:lstStyle/>
        <a:p>
          <a:pPr rtl="1"/>
          <a:endParaRPr lang="ar-AE"/>
        </a:p>
      </dgm:t>
    </dgm:pt>
    <dgm:pt modelId="{E1ECEA09-95B4-456D-B70F-2BCC5DB8AD21}" type="pres">
      <dgm:prSet presAssocID="{8FD123D2-E426-4F7C-9F45-2A3D8593BD0B}" presName="parentText" presStyleLbl="node1" presStyleIdx="0" presStyleCnt="4" custLinFactNeighborX="-791" custLinFactNeighborY="-55621">
        <dgm:presLayoutVars>
          <dgm:chMax val="0"/>
          <dgm:bulletEnabled val="1"/>
        </dgm:presLayoutVars>
      </dgm:prSet>
      <dgm:spPr/>
      <dgm:t>
        <a:bodyPr/>
        <a:lstStyle/>
        <a:p>
          <a:pPr rtl="1"/>
          <a:endParaRPr lang="ar-AE"/>
        </a:p>
      </dgm:t>
    </dgm:pt>
    <dgm:pt modelId="{F328A4ED-0332-4AA5-8FBF-E068EC772D9D}" type="pres">
      <dgm:prSet presAssocID="{D532FD8C-D8B2-417D-95E5-995F1ED9B24B}" presName="spacer" presStyleCnt="0"/>
      <dgm:spPr/>
    </dgm:pt>
    <dgm:pt modelId="{5E7C5164-C29B-4A88-97F0-781B18C1EF59}" type="pres">
      <dgm:prSet presAssocID="{94D1A300-DC6C-45A9-8CB4-A83C2F59BB08}" presName="parentText" presStyleLbl="node1" presStyleIdx="1" presStyleCnt="4" custLinFactNeighborY="25801">
        <dgm:presLayoutVars>
          <dgm:chMax val="0"/>
          <dgm:bulletEnabled val="1"/>
        </dgm:presLayoutVars>
      </dgm:prSet>
      <dgm:spPr/>
      <dgm:t>
        <a:bodyPr/>
        <a:lstStyle/>
        <a:p>
          <a:pPr rtl="1"/>
          <a:endParaRPr lang="ar-AE"/>
        </a:p>
      </dgm:t>
    </dgm:pt>
    <dgm:pt modelId="{9879842D-83B2-411C-99E1-D9BE4296E8FC}" type="pres">
      <dgm:prSet presAssocID="{A05EE46B-002E-4857-9674-5969CCDBA91B}" presName="spacer" presStyleCnt="0"/>
      <dgm:spPr/>
    </dgm:pt>
    <dgm:pt modelId="{FCA6B5F6-0748-45CE-B75D-AE4D7B7CF5DD}" type="pres">
      <dgm:prSet presAssocID="{C0C6258C-B921-4D9F-AFB7-368792341B49}" presName="parentText" presStyleLbl="node1" presStyleIdx="2" presStyleCnt="4">
        <dgm:presLayoutVars>
          <dgm:chMax val="0"/>
          <dgm:bulletEnabled val="1"/>
        </dgm:presLayoutVars>
      </dgm:prSet>
      <dgm:spPr/>
      <dgm:t>
        <a:bodyPr/>
        <a:lstStyle/>
        <a:p>
          <a:pPr rtl="1"/>
          <a:endParaRPr lang="ar-AE"/>
        </a:p>
      </dgm:t>
    </dgm:pt>
    <dgm:pt modelId="{472F8160-0EB4-4D2F-B5BB-53149C32BFC4}" type="pres">
      <dgm:prSet presAssocID="{86F3D954-836B-4284-BAF1-41A13BC0EE27}" presName="spacer" presStyleCnt="0"/>
      <dgm:spPr/>
    </dgm:pt>
    <dgm:pt modelId="{A2E1754A-2573-42E3-97B3-7AFF27AE65EF}" type="pres">
      <dgm:prSet presAssocID="{2BC0A5E9-FB97-4460-AD56-06CA0064B673}" presName="parentText" presStyleLbl="node1" presStyleIdx="3" presStyleCnt="4" custLinFactNeighborY="-32413">
        <dgm:presLayoutVars>
          <dgm:chMax val="0"/>
          <dgm:bulletEnabled val="1"/>
        </dgm:presLayoutVars>
      </dgm:prSet>
      <dgm:spPr/>
      <dgm:t>
        <a:bodyPr/>
        <a:lstStyle/>
        <a:p>
          <a:pPr rtl="1"/>
          <a:endParaRPr lang="ar-AE"/>
        </a:p>
      </dgm:t>
    </dgm:pt>
  </dgm:ptLst>
  <dgm:cxnLst>
    <dgm:cxn modelId="{0D91D298-3EE0-49FE-9EA9-C9AEABC88447}" srcId="{C750499F-1EBF-41DD-A1C2-FB9099877DF3}" destId="{94D1A300-DC6C-45A9-8CB4-A83C2F59BB08}" srcOrd="1" destOrd="0" parTransId="{8DE87903-612C-48CB-81C8-C70E2EF61682}" sibTransId="{A05EE46B-002E-4857-9674-5969CCDBA91B}"/>
    <dgm:cxn modelId="{97394ED7-D919-48A1-962F-09325A86ABFB}" srcId="{C750499F-1EBF-41DD-A1C2-FB9099877DF3}" destId="{C0C6258C-B921-4D9F-AFB7-368792341B49}" srcOrd="2" destOrd="0" parTransId="{DEB64E7A-377B-4FC8-89A9-DD293B6A4316}" sibTransId="{86F3D954-836B-4284-BAF1-41A13BC0EE27}"/>
    <dgm:cxn modelId="{07EA5508-EB94-414D-9257-81F47955703C}" type="presOf" srcId="{C750499F-1EBF-41DD-A1C2-FB9099877DF3}" destId="{CA878AC1-FDF3-4C74-A5D1-1830B15EF514}" srcOrd="0" destOrd="0" presId="urn:microsoft.com/office/officeart/2005/8/layout/vList2"/>
    <dgm:cxn modelId="{2EAAD799-4328-4187-9D67-10878F60C3B5}" srcId="{C750499F-1EBF-41DD-A1C2-FB9099877DF3}" destId="{8FD123D2-E426-4F7C-9F45-2A3D8593BD0B}" srcOrd="0" destOrd="0" parTransId="{CFCE82D3-05CD-4FBB-8A75-B060C92DE104}" sibTransId="{D532FD8C-D8B2-417D-95E5-995F1ED9B24B}"/>
    <dgm:cxn modelId="{CA6B4E33-B696-43ED-8A7B-76F0245FD1D1}" type="presOf" srcId="{C0C6258C-B921-4D9F-AFB7-368792341B49}" destId="{FCA6B5F6-0748-45CE-B75D-AE4D7B7CF5DD}" srcOrd="0" destOrd="0" presId="urn:microsoft.com/office/officeart/2005/8/layout/vList2"/>
    <dgm:cxn modelId="{0EEEF9AA-9E5F-46D0-8FBF-A1356D9A05D2}" srcId="{C750499F-1EBF-41DD-A1C2-FB9099877DF3}" destId="{2BC0A5E9-FB97-4460-AD56-06CA0064B673}" srcOrd="3" destOrd="0" parTransId="{3C787F49-EE13-4251-B081-1731D6ED8D6A}" sibTransId="{068FFA78-F027-431A-9335-56BB444FE6C4}"/>
    <dgm:cxn modelId="{EE85FF70-58BC-4A97-92B7-EBB557C27443}" type="presOf" srcId="{94D1A300-DC6C-45A9-8CB4-A83C2F59BB08}" destId="{5E7C5164-C29B-4A88-97F0-781B18C1EF59}" srcOrd="0" destOrd="0" presId="urn:microsoft.com/office/officeart/2005/8/layout/vList2"/>
    <dgm:cxn modelId="{B07D4BD9-6BEF-4D4F-B388-A90602D5D400}" type="presOf" srcId="{8FD123D2-E426-4F7C-9F45-2A3D8593BD0B}" destId="{E1ECEA09-95B4-456D-B70F-2BCC5DB8AD21}" srcOrd="0" destOrd="0" presId="urn:microsoft.com/office/officeart/2005/8/layout/vList2"/>
    <dgm:cxn modelId="{3FAEAE30-B508-44F3-9E5B-D1FB32396115}" type="presOf" srcId="{2BC0A5E9-FB97-4460-AD56-06CA0064B673}" destId="{A2E1754A-2573-42E3-97B3-7AFF27AE65EF}" srcOrd="0" destOrd="0" presId="urn:microsoft.com/office/officeart/2005/8/layout/vList2"/>
    <dgm:cxn modelId="{B9A81277-1CDE-484A-9D17-D06C7A415738}" type="presParOf" srcId="{CA878AC1-FDF3-4C74-A5D1-1830B15EF514}" destId="{E1ECEA09-95B4-456D-B70F-2BCC5DB8AD21}" srcOrd="0" destOrd="0" presId="urn:microsoft.com/office/officeart/2005/8/layout/vList2"/>
    <dgm:cxn modelId="{EBDEE989-B9AC-4056-9A25-957BDE2E1577}" type="presParOf" srcId="{CA878AC1-FDF3-4C74-A5D1-1830B15EF514}" destId="{F328A4ED-0332-4AA5-8FBF-E068EC772D9D}" srcOrd="1" destOrd="0" presId="urn:microsoft.com/office/officeart/2005/8/layout/vList2"/>
    <dgm:cxn modelId="{80BB9359-2A6F-454B-ADDA-6A5CF33B7E22}" type="presParOf" srcId="{CA878AC1-FDF3-4C74-A5D1-1830B15EF514}" destId="{5E7C5164-C29B-4A88-97F0-781B18C1EF59}" srcOrd="2" destOrd="0" presId="urn:microsoft.com/office/officeart/2005/8/layout/vList2"/>
    <dgm:cxn modelId="{68C3093F-5EC9-41D6-BF12-EA670D1FA9CD}" type="presParOf" srcId="{CA878AC1-FDF3-4C74-A5D1-1830B15EF514}" destId="{9879842D-83B2-411C-99E1-D9BE4296E8FC}" srcOrd="3" destOrd="0" presId="urn:microsoft.com/office/officeart/2005/8/layout/vList2"/>
    <dgm:cxn modelId="{DE329CF6-B718-4AAF-B272-31295EF35E81}" type="presParOf" srcId="{CA878AC1-FDF3-4C74-A5D1-1830B15EF514}" destId="{FCA6B5F6-0748-45CE-B75D-AE4D7B7CF5DD}" srcOrd="4" destOrd="0" presId="urn:microsoft.com/office/officeart/2005/8/layout/vList2"/>
    <dgm:cxn modelId="{1688B32D-AFB3-4C6E-B17F-BBC2EF168C35}" type="presParOf" srcId="{CA878AC1-FDF3-4C74-A5D1-1830B15EF514}" destId="{472F8160-0EB4-4D2F-B5BB-53149C32BFC4}" srcOrd="5" destOrd="0" presId="urn:microsoft.com/office/officeart/2005/8/layout/vList2"/>
    <dgm:cxn modelId="{3C3DACF8-8423-4305-906C-D9E56E90B536}" type="presParOf" srcId="{CA878AC1-FDF3-4C74-A5D1-1830B15EF514}" destId="{A2E1754A-2573-42E3-97B3-7AFF27AE65EF}" srcOrd="6" destOrd="0" presId="urn:microsoft.com/office/officeart/2005/8/layout/vList2"/>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750499F-1EBF-41DD-A1C2-FB9099877DF3}" type="doc">
      <dgm:prSet loTypeId="urn:microsoft.com/office/officeart/2005/8/layout/vList2" loCatId="list" qsTypeId="urn:microsoft.com/office/officeart/2005/8/quickstyle/3d1" qsCatId="3D" csTypeId="urn:microsoft.com/office/officeart/2005/8/colors/accent6_4" csCatId="accent6" phldr="1"/>
      <dgm:spPr/>
      <dgm:t>
        <a:bodyPr/>
        <a:lstStyle/>
        <a:p>
          <a:pPr rtl="1"/>
          <a:endParaRPr lang="ar-AE"/>
        </a:p>
      </dgm:t>
    </dgm:pt>
    <dgm:pt modelId="{8F40C23E-1F24-47CE-ABBB-59DEB3123D94}">
      <dgm:prSet custT="1"/>
      <dgm:spPr/>
      <dgm:t>
        <a:bodyPr/>
        <a:lstStyle/>
        <a:p>
          <a:pPr rtl="1"/>
          <a:r>
            <a:rPr lang="ar-AE" sz="3200" b="1" dirty="0" smtClean="0">
              <a:solidFill>
                <a:schemeClr val="tx1"/>
              </a:solidFill>
            </a:rPr>
            <a:t>منع المتعلم من قضاء الحاجة.</a:t>
          </a:r>
          <a:endParaRPr lang="en-US" sz="3200" dirty="0">
            <a:solidFill>
              <a:schemeClr val="tx1"/>
            </a:solidFill>
          </a:endParaRPr>
        </a:p>
      </dgm:t>
    </dgm:pt>
    <dgm:pt modelId="{BD5F50E7-48CA-484A-ABFC-A03175E96300}" type="parTrans" cxnId="{5D65FB2E-1646-4A39-9251-9F221FA0F435}">
      <dgm:prSet/>
      <dgm:spPr/>
      <dgm:t>
        <a:bodyPr/>
        <a:lstStyle/>
        <a:p>
          <a:pPr rtl="1"/>
          <a:endParaRPr lang="ar-AE" sz="2400"/>
        </a:p>
      </dgm:t>
    </dgm:pt>
    <dgm:pt modelId="{47BC6D54-7D18-4DE9-8371-67207B147D82}" type="sibTrans" cxnId="{5D65FB2E-1646-4A39-9251-9F221FA0F435}">
      <dgm:prSet/>
      <dgm:spPr/>
      <dgm:t>
        <a:bodyPr/>
        <a:lstStyle/>
        <a:p>
          <a:pPr rtl="1"/>
          <a:endParaRPr lang="ar-AE" sz="2400"/>
        </a:p>
      </dgm:t>
    </dgm:pt>
    <dgm:pt modelId="{CEDCF903-B377-4289-B14D-A5467209E18A}">
      <dgm:prSet custT="1"/>
      <dgm:spPr/>
      <dgm:t>
        <a:bodyPr/>
        <a:lstStyle/>
        <a:p>
          <a:pPr rtl="1"/>
          <a:r>
            <a:rPr lang="ar-AE" sz="3200" b="1" dirty="0" smtClean="0">
              <a:solidFill>
                <a:schemeClr val="tx1"/>
              </a:solidFill>
            </a:rPr>
            <a:t>تخفيض الدرجات في الموادّ الدراسية أو التهديد بذلك.</a:t>
          </a:r>
          <a:endParaRPr lang="en-US" sz="3200" dirty="0">
            <a:solidFill>
              <a:schemeClr val="tx1"/>
            </a:solidFill>
          </a:endParaRPr>
        </a:p>
      </dgm:t>
    </dgm:pt>
    <dgm:pt modelId="{CFF1D36F-C8E4-40A1-B662-9FA3F198DEF0}" type="parTrans" cxnId="{BF04E5C2-172E-4314-9740-5344623E9A26}">
      <dgm:prSet/>
      <dgm:spPr/>
      <dgm:t>
        <a:bodyPr/>
        <a:lstStyle/>
        <a:p>
          <a:pPr rtl="1"/>
          <a:endParaRPr lang="ar-AE" sz="2400"/>
        </a:p>
      </dgm:t>
    </dgm:pt>
    <dgm:pt modelId="{F1C34412-CCAB-403E-AB4E-A95054F478DB}" type="sibTrans" cxnId="{BF04E5C2-172E-4314-9740-5344623E9A26}">
      <dgm:prSet/>
      <dgm:spPr/>
      <dgm:t>
        <a:bodyPr/>
        <a:lstStyle/>
        <a:p>
          <a:pPr rtl="1"/>
          <a:endParaRPr lang="ar-AE" sz="2400"/>
        </a:p>
      </dgm:t>
    </dgm:pt>
    <dgm:pt modelId="{3F023F8D-DF6E-413B-A1EE-FABD6000DBD9}">
      <dgm:prSet custT="1"/>
      <dgm:spPr>
        <a:solidFill>
          <a:schemeClr val="accent6">
            <a:lumMod val="50000"/>
          </a:schemeClr>
        </a:solidFill>
      </dgm:spPr>
      <dgm:t>
        <a:bodyPr/>
        <a:lstStyle/>
        <a:p>
          <a:pPr rtl="1"/>
          <a:r>
            <a:rPr lang="ar-AE" sz="3200" b="1" dirty="0" smtClean="0">
              <a:solidFill>
                <a:schemeClr val="tx1"/>
              </a:solidFill>
            </a:rPr>
            <a:t>الطرد من المدرسة أثناء اليوم الدراسي بقرار فردي.</a:t>
          </a:r>
          <a:endParaRPr lang="en-US" sz="3200" dirty="0">
            <a:solidFill>
              <a:schemeClr val="tx1"/>
            </a:solidFill>
          </a:endParaRPr>
        </a:p>
      </dgm:t>
    </dgm:pt>
    <dgm:pt modelId="{057D0097-5B51-4467-9FF7-8FFE8D1D0612}" type="parTrans" cxnId="{7679E975-4082-4EEB-A0D2-3E1807DB85A9}">
      <dgm:prSet/>
      <dgm:spPr/>
      <dgm:t>
        <a:bodyPr/>
        <a:lstStyle/>
        <a:p>
          <a:pPr rtl="1"/>
          <a:endParaRPr lang="ar-AE" sz="2400"/>
        </a:p>
      </dgm:t>
    </dgm:pt>
    <dgm:pt modelId="{38F66E3C-783E-4709-A70D-E31711220CD8}" type="sibTrans" cxnId="{7679E975-4082-4EEB-A0D2-3E1807DB85A9}">
      <dgm:prSet/>
      <dgm:spPr/>
      <dgm:t>
        <a:bodyPr/>
        <a:lstStyle/>
        <a:p>
          <a:pPr rtl="1"/>
          <a:endParaRPr lang="ar-AE" sz="2400"/>
        </a:p>
      </dgm:t>
    </dgm:pt>
    <dgm:pt modelId="{7F9B7BDF-A8CF-4B19-9C35-EC7066AD4083}">
      <dgm:prSet custT="1"/>
      <dgm:spPr/>
      <dgm:t>
        <a:bodyPr/>
        <a:lstStyle/>
        <a:p>
          <a:pPr rtl="1"/>
          <a:r>
            <a:rPr lang="ar-AE" sz="3200" b="1" dirty="0" smtClean="0">
              <a:solidFill>
                <a:schemeClr val="tx1"/>
              </a:solidFill>
            </a:rPr>
            <a:t>تقييد حرية المتعلم او حجزه بالمدرسة</a:t>
          </a:r>
          <a:endParaRPr lang="en-US" sz="3200" dirty="0">
            <a:solidFill>
              <a:schemeClr val="tx1"/>
            </a:solidFill>
          </a:endParaRPr>
        </a:p>
      </dgm:t>
    </dgm:pt>
    <dgm:pt modelId="{EC073E3B-615C-4227-98F5-B2087448D9F4}" type="parTrans" cxnId="{5F4013D7-627B-446E-B520-886900F13F2F}">
      <dgm:prSet/>
      <dgm:spPr/>
      <dgm:t>
        <a:bodyPr/>
        <a:lstStyle/>
        <a:p>
          <a:pPr rtl="1"/>
          <a:endParaRPr lang="ar-AE" sz="2400"/>
        </a:p>
      </dgm:t>
    </dgm:pt>
    <dgm:pt modelId="{54C0AA2F-F988-41E6-8C86-41B992F2A730}" type="sibTrans" cxnId="{5F4013D7-627B-446E-B520-886900F13F2F}">
      <dgm:prSet/>
      <dgm:spPr/>
      <dgm:t>
        <a:bodyPr/>
        <a:lstStyle/>
        <a:p>
          <a:pPr rtl="1"/>
          <a:endParaRPr lang="ar-AE" sz="2400"/>
        </a:p>
      </dgm:t>
    </dgm:pt>
    <dgm:pt modelId="{CA878AC1-FDF3-4C74-A5D1-1830B15EF514}" type="pres">
      <dgm:prSet presAssocID="{C750499F-1EBF-41DD-A1C2-FB9099877DF3}" presName="linear" presStyleCnt="0">
        <dgm:presLayoutVars>
          <dgm:animLvl val="lvl"/>
          <dgm:resizeHandles val="exact"/>
        </dgm:presLayoutVars>
      </dgm:prSet>
      <dgm:spPr/>
      <dgm:t>
        <a:bodyPr/>
        <a:lstStyle/>
        <a:p>
          <a:pPr rtl="1"/>
          <a:endParaRPr lang="ar-AE"/>
        </a:p>
      </dgm:t>
    </dgm:pt>
    <dgm:pt modelId="{08D69B64-244A-4858-B747-DF230C76F82A}" type="pres">
      <dgm:prSet presAssocID="{8F40C23E-1F24-47CE-ABBB-59DEB3123D94}" presName="parentText" presStyleLbl="node1" presStyleIdx="0" presStyleCnt="4">
        <dgm:presLayoutVars>
          <dgm:chMax val="0"/>
          <dgm:bulletEnabled val="1"/>
        </dgm:presLayoutVars>
      </dgm:prSet>
      <dgm:spPr/>
      <dgm:t>
        <a:bodyPr/>
        <a:lstStyle/>
        <a:p>
          <a:pPr rtl="1"/>
          <a:endParaRPr lang="ar-AE"/>
        </a:p>
      </dgm:t>
    </dgm:pt>
    <dgm:pt modelId="{F2D3C671-62F3-4386-A094-93CF2931F13B}" type="pres">
      <dgm:prSet presAssocID="{47BC6D54-7D18-4DE9-8371-67207B147D82}" presName="spacer" presStyleCnt="0"/>
      <dgm:spPr/>
      <dgm:t>
        <a:bodyPr/>
        <a:lstStyle/>
        <a:p>
          <a:endParaRPr lang="en-US"/>
        </a:p>
      </dgm:t>
    </dgm:pt>
    <dgm:pt modelId="{39BEC6EB-47C8-4444-9EF6-CF34EA4A19D6}" type="pres">
      <dgm:prSet presAssocID="{CEDCF903-B377-4289-B14D-A5467209E18A}" presName="parentText" presStyleLbl="node1" presStyleIdx="1" presStyleCnt="4">
        <dgm:presLayoutVars>
          <dgm:chMax val="0"/>
          <dgm:bulletEnabled val="1"/>
        </dgm:presLayoutVars>
      </dgm:prSet>
      <dgm:spPr/>
      <dgm:t>
        <a:bodyPr/>
        <a:lstStyle/>
        <a:p>
          <a:pPr rtl="1"/>
          <a:endParaRPr lang="ar-AE"/>
        </a:p>
      </dgm:t>
    </dgm:pt>
    <dgm:pt modelId="{24D28C98-55CB-4C96-88CE-03322251E17C}" type="pres">
      <dgm:prSet presAssocID="{F1C34412-CCAB-403E-AB4E-A95054F478DB}" presName="spacer" presStyleCnt="0"/>
      <dgm:spPr/>
      <dgm:t>
        <a:bodyPr/>
        <a:lstStyle/>
        <a:p>
          <a:endParaRPr lang="en-US"/>
        </a:p>
      </dgm:t>
    </dgm:pt>
    <dgm:pt modelId="{FAB23771-6CA3-4F5A-BAB7-99BC35557AC2}" type="pres">
      <dgm:prSet presAssocID="{3F023F8D-DF6E-413B-A1EE-FABD6000DBD9}" presName="parentText" presStyleLbl="node1" presStyleIdx="2" presStyleCnt="4">
        <dgm:presLayoutVars>
          <dgm:chMax val="0"/>
          <dgm:bulletEnabled val="1"/>
        </dgm:presLayoutVars>
      </dgm:prSet>
      <dgm:spPr/>
      <dgm:t>
        <a:bodyPr/>
        <a:lstStyle/>
        <a:p>
          <a:pPr rtl="1"/>
          <a:endParaRPr lang="ar-AE"/>
        </a:p>
      </dgm:t>
    </dgm:pt>
    <dgm:pt modelId="{4E8AC351-50EC-4E2D-8272-62655A9334F9}" type="pres">
      <dgm:prSet presAssocID="{38F66E3C-783E-4709-A70D-E31711220CD8}" presName="spacer" presStyleCnt="0"/>
      <dgm:spPr/>
      <dgm:t>
        <a:bodyPr/>
        <a:lstStyle/>
        <a:p>
          <a:endParaRPr lang="en-US"/>
        </a:p>
      </dgm:t>
    </dgm:pt>
    <dgm:pt modelId="{8557AEA1-B0E9-4F4D-9640-32D408BCEF3A}" type="pres">
      <dgm:prSet presAssocID="{7F9B7BDF-A8CF-4B19-9C35-EC7066AD4083}" presName="parentText" presStyleLbl="node1" presStyleIdx="3" presStyleCnt="4">
        <dgm:presLayoutVars>
          <dgm:chMax val="0"/>
          <dgm:bulletEnabled val="1"/>
        </dgm:presLayoutVars>
      </dgm:prSet>
      <dgm:spPr/>
      <dgm:t>
        <a:bodyPr/>
        <a:lstStyle/>
        <a:p>
          <a:pPr rtl="1"/>
          <a:endParaRPr lang="ar-AE"/>
        </a:p>
      </dgm:t>
    </dgm:pt>
  </dgm:ptLst>
  <dgm:cxnLst>
    <dgm:cxn modelId="{3E130715-F1AB-47B0-A7A3-5A3748EEC759}" type="presOf" srcId="{3F023F8D-DF6E-413B-A1EE-FABD6000DBD9}" destId="{FAB23771-6CA3-4F5A-BAB7-99BC35557AC2}" srcOrd="0" destOrd="0" presId="urn:microsoft.com/office/officeart/2005/8/layout/vList2"/>
    <dgm:cxn modelId="{BF04E5C2-172E-4314-9740-5344623E9A26}" srcId="{C750499F-1EBF-41DD-A1C2-FB9099877DF3}" destId="{CEDCF903-B377-4289-B14D-A5467209E18A}" srcOrd="1" destOrd="0" parTransId="{CFF1D36F-C8E4-40A1-B662-9FA3F198DEF0}" sibTransId="{F1C34412-CCAB-403E-AB4E-A95054F478DB}"/>
    <dgm:cxn modelId="{56FABF24-00E2-47D5-9BE9-637454D81351}" type="presOf" srcId="{8F40C23E-1F24-47CE-ABBB-59DEB3123D94}" destId="{08D69B64-244A-4858-B747-DF230C76F82A}" srcOrd="0" destOrd="0" presId="urn:microsoft.com/office/officeart/2005/8/layout/vList2"/>
    <dgm:cxn modelId="{7679E975-4082-4EEB-A0D2-3E1807DB85A9}" srcId="{C750499F-1EBF-41DD-A1C2-FB9099877DF3}" destId="{3F023F8D-DF6E-413B-A1EE-FABD6000DBD9}" srcOrd="2" destOrd="0" parTransId="{057D0097-5B51-4467-9FF7-8FFE8D1D0612}" sibTransId="{38F66E3C-783E-4709-A70D-E31711220CD8}"/>
    <dgm:cxn modelId="{5F4013D7-627B-446E-B520-886900F13F2F}" srcId="{C750499F-1EBF-41DD-A1C2-FB9099877DF3}" destId="{7F9B7BDF-A8CF-4B19-9C35-EC7066AD4083}" srcOrd="3" destOrd="0" parTransId="{EC073E3B-615C-4227-98F5-B2087448D9F4}" sibTransId="{54C0AA2F-F988-41E6-8C86-41B992F2A730}"/>
    <dgm:cxn modelId="{5D65FB2E-1646-4A39-9251-9F221FA0F435}" srcId="{C750499F-1EBF-41DD-A1C2-FB9099877DF3}" destId="{8F40C23E-1F24-47CE-ABBB-59DEB3123D94}" srcOrd="0" destOrd="0" parTransId="{BD5F50E7-48CA-484A-ABFC-A03175E96300}" sibTransId="{47BC6D54-7D18-4DE9-8371-67207B147D82}"/>
    <dgm:cxn modelId="{DD5A0369-27B1-4146-88FD-0A0BA9B90C88}" type="presOf" srcId="{C750499F-1EBF-41DD-A1C2-FB9099877DF3}" destId="{CA878AC1-FDF3-4C74-A5D1-1830B15EF514}" srcOrd="0" destOrd="0" presId="urn:microsoft.com/office/officeart/2005/8/layout/vList2"/>
    <dgm:cxn modelId="{FD3CB879-8470-4B5E-892F-AA15D2636924}" type="presOf" srcId="{CEDCF903-B377-4289-B14D-A5467209E18A}" destId="{39BEC6EB-47C8-4444-9EF6-CF34EA4A19D6}" srcOrd="0" destOrd="0" presId="urn:microsoft.com/office/officeart/2005/8/layout/vList2"/>
    <dgm:cxn modelId="{CE1A8AE5-F8C2-49D9-9E68-DDB5739CACCD}" type="presOf" srcId="{7F9B7BDF-A8CF-4B19-9C35-EC7066AD4083}" destId="{8557AEA1-B0E9-4F4D-9640-32D408BCEF3A}" srcOrd="0" destOrd="0" presId="urn:microsoft.com/office/officeart/2005/8/layout/vList2"/>
    <dgm:cxn modelId="{7FA8BE60-72C1-43E6-8CA6-539A1E8A5C0C}" type="presParOf" srcId="{CA878AC1-FDF3-4C74-A5D1-1830B15EF514}" destId="{08D69B64-244A-4858-B747-DF230C76F82A}" srcOrd="0" destOrd="0" presId="urn:microsoft.com/office/officeart/2005/8/layout/vList2"/>
    <dgm:cxn modelId="{A421D446-410B-4022-BA59-920447B81D07}" type="presParOf" srcId="{CA878AC1-FDF3-4C74-A5D1-1830B15EF514}" destId="{F2D3C671-62F3-4386-A094-93CF2931F13B}" srcOrd="1" destOrd="0" presId="urn:microsoft.com/office/officeart/2005/8/layout/vList2"/>
    <dgm:cxn modelId="{C449A3AB-2442-49A9-877E-9763EA2C611D}" type="presParOf" srcId="{CA878AC1-FDF3-4C74-A5D1-1830B15EF514}" destId="{39BEC6EB-47C8-4444-9EF6-CF34EA4A19D6}" srcOrd="2" destOrd="0" presId="urn:microsoft.com/office/officeart/2005/8/layout/vList2"/>
    <dgm:cxn modelId="{90331353-8583-411B-BC23-BAF79E84312D}" type="presParOf" srcId="{CA878AC1-FDF3-4C74-A5D1-1830B15EF514}" destId="{24D28C98-55CB-4C96-88CE-03322251E17C}" srcOrd="3" destOrd="0" presId="urn:microsoft.com/office/officeart/2005/8/layout/vList2"/>
    <dgm:cxn modelId="{D1AAC0F4-DB0E-4213-9307-908C6C905DBB}" type="presParOf" srcId="{CA878AC1-FDF3-4C74-A5D1-1830B15EF514}" destId="{FAB23771-6CA3-4F5A-BAB7-99BC35557AC2}" srcOrd="4" destOrd="0" presId="urn:microsoft.com/office/officeart/2005/8/layout/vList2"/>
    <dgm:cxn modelId="{EE67A066-294C-49F8-8DB5-8064299AAB15}" type="presParOf" srcId="{CA878AC1-FDF3-4C74-A5D1-1830B15EF514}" destId="{4E8AC351-50EC-4E2D-8272-62655A9334F9}" srcOrd="5" destOrd="0" presId="urn:microsoft.com/office/officeart/2005/8/layout/vList2"/>
    <dgm:cxn modelId="{36A94ADB-A28F-40D8-B945-3E1B845B074C}" type="presParOf" srcId="{CA878AC1-FDF3-4C74-A5D1-1830B15EF514}" destId="{8557AEA1-B0E9-4F4D-9640-32D408BCEF3A}"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750499F-1EBF-41DD-A1C2-FB9099877DF3}" type="doc">
      <dgm:prSet loTypeId="urn:microsoft.com/office/officeart/2008/layout/VerticalCurvedList" loCatId="list" qsTypeId="urn:microsoft.com/office/officeart/2005/8/quickstyle/3d5" qsCatId="3D" csTypeId="urn:microsoft.com/office/officeart/2005/8/colors/colorful2" csCatId="colorful" phldr="1"/>
      <dgm:spPr/>
      <dgm:t>
        <a:bodyPr/>
        <a:lstStyle/>
        <a:p>
          <a:pPr rtl="1"/>
          <a:endParaRPr lang="ar-AE"/>
        </a:p>
      </dgm:t>
    </dgm:pt>
    <dgm:pt modelId="{8FD123D2-E426-4F7C-9F45-2A3D8593BD0B}">
      <dgm:prSet phldrT="[نص]" custT="1"/>
      <dgm:spPr>
        <a:solidFill>
          <a:srgbClr val="E8AB30"/>
        </a:solidFill>
      </dgm:spPr>
      <dgm:t>
        <a:bodyPr/>
        <a:lstStyle/>
        <a:p>
          <a:pPr rtl="1">
            <a:lnSpc>
              <a:spcPct val="100000"/>
            </a:lnSpc>
          </a:pPr>
          <a:r>
            <a:rPr lang="ar-AE" sz="2400" b="1" dirty="0" smtClean="0">
              <a:solidFill>
                <a:schemeClr val="tx1"/>
              </a:solidFill>
            </a:rPr>
            <a:t> في</a:t>
          </a:r>
          <a:r>
            <a:rPr lang="ar-SA" sz="2400" b="1" dirty="0" smtClean="0">
              <a:solidFill>
                <a:schemeClr val="tx1"/>
              </a:solidFill>
            </a:rPr>
            <a:t> حال ارتكاب المخالفة لأول مرة يتم اتخاذ الاجراءات التالية:</a:t>
          </a:r>
          <a:endParaRPr lang="ar-AE" sz="2400" b="1" u="none" dirty="0">
            <a:solidFill>
              <a:schemeClr val="tx1"/>
            </a:solidFill>
          </a:endParaRPr>
        </a:p>
      </dgm:t>
    </dgm:pt>
    <dgm:pt modelId="{CFCE82D3-05CD-4FBB-8A75-B060C92DE104}" type="parTrans" cxnId="{2EAAD799-4328-4187-9D67-10878F60C3B5}">
      <dgm:prSet/>
      <dgm:spPr/>
      <dgm:t>
        <a:bodyPr/>
        <a:lstStyle/>
        <a:p>
          <a:pPr rtl="1">
            <a:lnSpc>
              <a:spcPct val="100000"/>
            </a:lnSpc>
          </a:pPr>
          <a:endParaRPr lang="ar-AE" sz="2400" u="none"/>
        </a:p>
      </dgm:t>
    </dgm:pt>
    <dgm:pt modelId="{D532FD8C-D8B2-417D-95E5-995F1ED9B24B}" type="sibTrans" cxnId="{2EAAD799-4328-4187-9D67-10878F60C3B5}">
      <dgm:prSet/>
      <dgm:spPr/>
      <dgm:t>
        <a:bodyPr/>
        <a:lstStyle/>
        <a:p>
          <a:pPr rtl="1">
            <a:lnSpc>
              <a:spcPct val="100000"/>
            </a:lnSpc>
          </a:pPr>
          <a:endParaRPr lang="ar-AE" sz="2400" u="none"/>
        </a:p>
      </dgm:t>
    </dgm:pt>
    <dgm:pt modelId="{F269EE87-61F3-400D-A610-807D8789F0DE}">
      <dgm:prSet custT="1"/>
      <dgm:spPr>
        <a:solidFill>
          <a:srgbClr val="E8AB30"/>
        </a:solidFill>
      </dgm:spPr>
      <dgm:t>
        <a:bodyPr/>
        <a:lstStyle/>
        <a:p>
          <a:pPr rtl="1"/>
          <a:r>
            <a:rPr lang="ar-SA" sz="2400" b="1" dirty="0" smtClean="0">
              <a:solidFill>
                <a:schemeClr val="tx1"/>
              </a:solidFill>
            </a:rPr>
            <a:t>تنبيه المتعلم كتابياًّ بعدم تكرار أية مخالفة والتزامه بالانضباط السلوكي</a:t>
          </a:r>
          <a:endParaRPr lang="en-US" sz="2400" dirty="0">
            <a:solidFill>
              <a:schemeClr val="tx1"/>
            </a:solidFill>
          </a:endParaRPr>
        </a:p>
      </dgm:t>
    </dgm:pt>
    <dgm:pt modelId="{22E5F845-F7E4-4BBB-BE24-58E8770EBB81}" type="parTrans" cxnId="{C73F023A-3C2E-47A1-A877-D8474D42F348}">
      <dgm:prSet/>
      <dgm:spPr/>
      <dgm:t>
        <a:bodyPr/>
        <a:lstStyle/>
        <a:p>
          <a:pPr rtl="1"/>
          <a:endParaRPr lang="ar-AE" sz="2400"/>
        </a:p>
      </dgm:t>
    </dgm:pt>
    <dgm:pt modelId="{5311FC0C-D2AC-4216-BBE8-E72CE5200CF0}" type="sibTrans" cxnId="{C73F023A-3C2E-47A1-A877-D8474D42F348}">
      <dgm:prSet/>
      <dgm:spPr/>
      <dgm:t>
        <a:bodyPr/>
        <a:lstStyle/>
        <a:p>
          <a:pPr rtl="1"/>
          <a:endParaRPr lang="ar-AE" sz="2400"/>
        </a:p>
      </dgm:t>
    </dgm:pt>
    <dgm:pt modelId="{3E97D200-8749-4AD1-AE49-12C1959FE306}">
      <dgm:prSet custT="1"/>
      <dgm:spPr>
        <a:solidFill>
          <a:srgbClr val="E8AB30"/>
        </a:solidFill>
      </dgm:spPr>
      <dgm:t>
        <a:bodyPr/>
        <a:lstStyle/>
        <a:p>
          <a:pPr rtl="1"/>
          <a:r>
            <a:rPr lang="ar-SA" sz="2400" b="1" dirty="0" smtClean="0">
              <a:solidFill>
                <a:schemeClr val="tx1"/>
              </a:solidFill>
            </a:rPr>
            <a:t>خصم نصف درجة السلوك المقررة بالجدول </a:t>
          </a:r>
          <a:endParaRPr lang="en-US" sz="2400" dirty="0">
            <a:solidFill>
              <a:schemeClr val="tx1"/>
            </a:solidFill>
          </a:endParaRPr>
        </a:p>
      </dgm:t>
    </dgm:pt>
    <dgm:pt modelId="{F6BB9526-E5FB-4657-8C11-37838A0507DB}" type="parTrans" cxnId="{1770467E-D52F-4427-829A-CE3428045812}">
      <dgm:prSet/>
      <dgm:spPr/>
      <dgm:t>
        <a:bodyPr/>
        <a:lstStyle/>
        <a:p>
          <a:pPr rtl="1"/>
          <a:endParaRPr lang="ar-AE" sz="2400"/>
        </a:p>
      </dgm:t>
    </dgm:pt>
    <dgm:pt modelId="{AE564351-70E1-4597-8655-0D1BFE327B17}" type="sibTrans" cxnId="{1770467E-D52F-4427-829A-CE3428045812}">
      <dgm:prSet/>
      <dgm:spPr/>
      <dgm:t>
        <a:bodyPr/>
        <a:lstStyle/>
        <a:p>
          <a:pPr rtl="1"/>
          <a:endParaRPr lang="ar-AE" sz="2400"/>
        </a:p>
      </dgm:t>
    </dgm:pt>
    <dgm:pt modelId="{2B9D1095-683C-4AC6-B792-0B0BB9F14CA6}">
      <dgm:prSet custT="1"/>
      <dgm:spPr>
        <a:solidFill>
          <a:srgbClr val="E8AB30"/>
        </a:solidFill>
      </dgm:spPr>
      <dgm:t>
        <a:bodyPr/>
        <a:lstStyle/>
        <a:p>
          <a:pPr rtl="1"/>
          <a:r>
            <a:rPr lang="ar-SA" sz="2400" b="1" dirty="0" smtClean="0">
              <a:solidFill>
                <a:schemeClr val="tx1"/>
              </a:solidFill>
            </a:rPr>
            <a:t>تحميل ولى الأمر قيمة الأضرار الناجمة عن السلوك السلبي للمتعلم  	</a:t>
          </a:r>
          <a:endParaRPr lang="en-US" sz="2400" dirty="0">
            <a:solidFill>
              <a:schemeClr val="tx1"/>
            </a:solidFill>
          </a:endParaRPr>
        </a:p>
      </dgm:t>
    </dgm:pt>
    <dgm:pt modelId="{3A7C3859-CDC3-4AED-AF6F-0FCE71EA21D0}" type="parTrans" cxnId="{89B76854-AC39-45F3-A9A3-415E2A0068CB}">
      <dgm:prSet/>
      <dgm:spPr/>
      <dgm:t>
        <a:bodyPr/>
        <a:lstStyle/>
        <a:p>
          <a:pPr rtl="1"/>
          <a:endParaRPr lang="ar-AE" sz="2400"/>
        </a:p>
      </dgm:t>
    </dgm:pt>
    <dgm:pt modelId="{E356B8E5-5892-4BB0-BB68-0D21759A29DD}" type="sibTrans" cxnId="{89B76854-AC39-45F3-A9A3-415E2A0068CB}">
      <dgm:prSet/>
      <dgm:spPr/>
      <dgm:t>
        <a:bodyPr/>
        <a:lstStyle/>
        <a:p>
          <a:pPr rtl="1"/>
          <a:endParaRPr lang="ar-AE" sz="2400"/>
        </a:p>
      </dgm:t>
    </dgm:pt>
    <dgm:pt modelId="{74E42A34-A2DB-4FC2-9727-71A719CA50BA}">
      <dgm:prSet custT="1"/>
      <dgm:spPr>
        <a:solidFill>
          <a:schemeClr val="accent6">
            <a:lumMod val="75000"/>
          </a:schemeClr>
        </a:solidFill>
      </dgm:spPr>
      <dgm:t>
        <a:bodyPr/>
        <a:lstStyle/>
        <a:p>
          <a:pPr rtl="1"/>
          <a:r>
            <a:rPr lang="ar-SA" sz="2400" b="1" dirty="0" smtClean="0">
              <a:solidFill>
                <a:schemeClr val="tx1"/>
              </a:solidFill>
            </a:rPr>
            <a:t>المستوى الثاني: في حال تكرار المخالفة يتم اتخاذ الآتي:</a:t>
          </a:r>
          <a:endParaRPr lang="en-US" sz="2400" dirty="0">
            <a:solidFill>
              <a:schemeClr val="tx1"/>
            </a:solidFill>
          </a:endParaRPr>
        </a:p>
      </dgm:t>
    </dgm:pt>
    <dgm:pt modelId="{03E671B3-114C-40DA-8138-B53D5688704F}" type="parTrans" cxnId="{ED9987D4-A440-4678-973A-41A5D9375EBB}">
      <dgm:prSet/>
      <dgm:spPr/>
      <dgm:t>
        <a:bodyPr/>
        <a:lstStyle/>
        <a:p>
          <a:pPr rtl="1"/>
          <a:endParaRPr lang="ar-AE" sz="2400"/>
        </a:p>
      </dgm:t>
    </dgm:pt>
    <dgm:pt modelId="{47173807-30F4-43F8-B5BF-A99DEF95C535}" type="sibTrans" cxnId="{ED9987D4-A440-4678-973A-41A5D9375EBB}">
      <dgm:prSet/>
      <dgm:spPr/>
      <dgm:t>
        <a:bodyPr/>
        <a:lstStyle/>
        <a:p>
          <a:pPr rtl="1"/>
          <a:endParaRPr lang="ar-AE" sz="2400"/>
        </a:p>
      </dgm:t>
    </dgm:pt>
    <dgm:pt modelId="{5FF7B81B-A78C-49A1-B611-60B78DCBBE3F}">
      <dgm:prSet custT="1"/>
      <dgm:spPr>
        <a:solidFill>
          <a:schemeClr val="accent6">
            <a:lumMod val="75000"/>
          </a:schemeClr>
        </a:solidFill>
      </dgm:spPr>
      <dgm:t>
        <a:bodyPr/>
        <a:lstStyle/>
        <a:p>
          <a:pPr rtl="1"/>
          <a:r>
            <a:rPr lang="ar-SA" sz="2400" b="1" dirty="0" smtClean="0">
              <a:solidFill>
                <a:schemeClr val="tx1"/>
              </a:solidFill>
            </a:rPr>
            <a:t>الإنذار بالنقل إلى شعبة أخرى </a:t>
          </a:r>
          <a:endParaRPr lang="en-US" sz="2400" dirty="0">
            <a:solidFill>
              <a:schemeClr val="tx1"/>
            </a:solidFill>
          </a:endParaRPr>
        </a:p>
      </dgm:t>
    </dgm:pt>
    <dgm:pt modelId="{3564F1E3-A2A9-4F91-8462-FAB5DCADD45C}" type="parTrans" cxnId="{3B98727C-AB9E-45DF-A48E-FB4988DAC8DB}">
      <dgm:prSet/>
      <dgm:spPr/>
      <dgm:t>
        <a:bodyPr/>
        <a:lstStyle/>
        <a:p>
          <a:pPr rtl="1"/>
          <a:endParaRPr lang="ar-AE" sz="2400"/>
        </a:p>
      </dgm:t>
    </dgm:pt>
    <dgm:pt modelId="{8040A7AF-248F-46ED-8FBB-2D637CB6C3F9}" type="sibTrans" cxnId="{3B98727C-AB9E-45DF-A48E-FB4988DAC8DB}">
      <dgm:prSet/>
      <dgm:spPr/>
      <dgm:t>
        <a:bodyPr/>
        <a:lstStyle/>
        <a:p>
          <a:pPr rtl="1"/>
          <a:endParaRPr lang="ar-AE" sz="2400"/>
        </a:p>
      </dgm:t>
    </dgm:pt>
    <dgm:pt modelId="{986429B4-75E0-415E-AF4B-E1AA36150161}">
      <dgm:prSet custT="1"/>
      <dgm:spPr>
        <a:solidFill>
          <a:schemeClr val="accent6">
            <a:lumMod val="75000"/>
          </a:schemeClr>
        </a:solidFill>
      </dgm:spPr>
      <dgm:t>
        <a:bodyPr/>
        <a:lstStyle/>
        <a:p>
          <a:pPr rtl="1"/>
          <a:r>
            <a:rPr lang="ar-SA" sz="2400" b="1" dirty="0" smtClean="0">
              <a:solidFill>
                <a:schemeClr val="tx1"/>
              </a:solidFill>
            </a:rPr>
            <a:t>خصم المتبقي من درجة السلوك المقررة بالجدول </a:t>
          </a:r>
          <a:endParaRPr lang="en-US" sz="2400" dirty="0">
            <a:solidFill>
              <a:schemeClr val="tx1"/>
            </a:solidFill>
          </a:endParaRPr>
        </a:p>
      </dgm:t>
    </dgm:pt>
    <dgm:pt modelId="{C5DFC0ED-B8E2-4085-9137-FA7F2149666A}" type="parTrans" cxnId="{CC199F74-77E6-4379-8779-005D3F58D1AD}">
      <dgm:prSet/>
      <dgm:spPr/>
      <dgm:t>
        <a:bodyPr/>
        <a:lstStyle/>
        <a:p>
          <a:pPr rtl="1"/>
          <a:endParaRPr lang="ar-AE" sz="2400"/>
        </a:p>
      </dgm:t>
    </dgm:pt>
    <dgm:pt modelId="{DAD2EB8D-4D3D-4BF5-B63A-DCE8045CD736}" type="sibTrans" cxnId="{CC199F74-77E6-4379-8779-005D3F58D1AD}">
      <dgm:prSet/>
      <dgm:spPr/>
      <dgm:t>
        <a:bodyPr/>
        <a:lstStyle/>
        <a:p>
          <a:pPr rtl="1"/>
          <a:endParaRPr lang="ar-AE" sz="2400"/>
        </a:p>
      </dgm:t>
    </dgm:pt>
    <dgm:pt modelId="{AC2F86F7-0D0A-40B1-AB81-55B26EBD8BC6}">
      <dgm:prSet custT="1"/>
      <dgm:spPr>
        <a:solidFill>
          <a:schemeClr val="accent6">
            <a:lumMod val="75000"/>
          </a:schemeClr>
        </a:solidFill>
      </dgm:spPr>
      <dgm:t>
        <a:bodyPr/>
        <a:lstStyle/>
        <a:p>
          <a:pPr rtl="1"/>
          <a:r>
            <a:rPr lang="ar-SA" sz="2400" b="1" dirty="0" smtClean="0">
              <a:solidFill>
                <a:schemeClr val="tx1"/>
              </a:solidFill>
            </a:rPr>
            <a:t>تحميل ولى الأمر قيمة الأضرار الناجمة عن سلوك ابنه  </a:t>
          </a:r>
          <a:endParaRPr lang="en-US" sz="2400" dirty="0">
            <a:solidFill>
              <a:schemeClr val="tx1"/>
            </a:solidFill>
          </a:endParaRPr>
        </a:p>
      </dgm:t>
    </dgm:pt>
    <dgm:pt modelId="{0F203D6F-274E-4262-A14F-B7239AC5E85A}" type="parTrans" cxnId="{29701EF0-62A6-4CB5-831F-C865D05D9A9B}">
      <dgm:prSet/>
      <dgm:spPr/>
      <dgm:t>
        <a:bodyPr/>
        <a:lstStyle/>
        <a:p>
          <a:pPr rtl="1"/>
          <a:endParaRPr lang="ar-AE" sz="2400"/>
        </a:p>
      </dgm:t>
    </dgm:pt>
    <dgm:pt modelId="{5651771D-7F80-421B-B43F-FF6FD90E17BF}" type="sibTrans" cxnId="{29701EF0-62A6-4CB5-831F-C865D05D9A9B}">
      <dgm:prSet/>
      <dgm:spPr/>
      <dgm:t>
        <a:bodyPr/>
        <a:lstStyle/>
        <a:p>
          <a:pPr rtl="1"/>
          <a:endParaRPr lang="ar-AE" sz="2400"/>
        </a:p>
      </dgm:t>
    </dgm:pt>
    <dgm:pt modelId="{1C853B86-58FD-4911-AB4A-8D531362DBF1}" type="pres">
      <dgm:prSet presAssocID="{C750499F-1EBF-41DD-A1C2-FB9099877DF3}" presName="Name0" presStyleCnt="0">
        <dgm:presLayoutVars>
          <dgm:chMax val="7"/>
          <dgm:chPref val="7"/>
          <dgm:dir val="rev"/>
        </dgm:presLayoutVars>
      </dgm:prSet>
      <dgm:spPr/>
      <dgm:t>
        <a:bodyPr/>
        <a:lstStyle/>
        <a:p>
          <a:pPr rtl="1"/>
          <a:endParaRPr lang="ar-AE"/>
        </a:p>
      </dgm:t>
    </dgm:pt>
    <dgm:pt modelId="{3F366777-9BE9-4712-9814-4D4928B41C7C}" type="pres">
      <dgm:prSet presAssocID="{C750499F-1EBF-41DD-A1C2-FB9099877DF3}" presName="Name1" presStyleCnt="0"/>
      <dgm:spPr/>
      <dgm:t>
        <a:bodyPr/>
        <a:lstStyle/>
        <a:p>
          <a:pPr rtl="1"/>
          <a:endParaRPr lang="ar-AE"/>
        </a:p>
      </dgm:t>
    </dgm:pt>
    <dgm:pt modelId="{65421EA2-B12F-4A38-A31A-BBD4AD2FC49F}" type="pres">
      <dgm:prSet presAssocID="{C750499F-1EBF-41DD-A1C2-FB9099877DF3}" presName="cycle" presStyleCnt="0"/>
      <dgm:spPr/>
      <dgm:t>
        <a:bodyPr/>
        <a:lstStyle/>
        <a:p>
          <a:pPr rtl="1"/>
          <a:endParaRPr lang="ar-AE"/>
        </a:p>
      </dgm:t>
    </dgm:pt>
    <dgm:pt modelId="{CFF34C13-1FC9-44D8-BD1D-19A6ADD1A327}" type="pres">
      <dgm:prSet presAssocID="{C750499F-1EBF-41DD-A1C2-FB9099877DF3}" presName="srcNode" presStyleLbl="node1" presStyleIdx="0" presStyleCnt="2"/>
      <dgm:spPr/>
      <dgm:t>
        <a:bodyPr/>
        <a:lstStyle/>
        <a:p>
          <a:pPr rtl="1"/>
          <a:endParaRPr lang="ar-AE"/>
        </a:p>
      </dgm:t>
    </dgm:pt>
    <dgm:pt modelId="{FCE29E7C-8BFF-48E9-9561-AB547F68787D}" type="pres">
      <dgm:prSet presAssocID="{C750499F-1EBF-41DD-A1C2-FB9099877DF3}" presName="conn" presStyleLbl="parChTrans1D2" presStyleIdx="0" presStyleCnt="1"/>
      <dgm:spPr/>
      <dgm:t>
        <a:bodyPr/>
        <a:lstStyle/>
        <a:p>
          <a:pPr rtl="1"/>
          <a:endParaRPr lang="ar-AE"/>
        </a:p>
      </dgm:t>
    </dgm:pt>
    <dgm:pt modelId="{69D378C4-E941-4BE3-A442-DA174F20478E}" type="pres">
      <dgm:prSet presAssocID="{C750499F-1EBF-41DD-A1C2-FB9099877DF3}" presName="extraNode" presStyleLbl="node1" presStyleIdx="0" presStyleCnt="2"/>
      <dgm:spPr/>
      <dgm:t>
        <a:bodyPr/>
        <a:lstStyle/>
        <a:p>
          <a:pPr rtl="1"/>
          <a:endParaRPr lang="ar-AE"/>
        </a:p>
      </dgm:t>
    </dgm:pt>
    <dgm:pt modelId="{95166C0B-617F-4ED5-8FD7-EB95F02F1E10}" type="pres">
      <dgm:prSet presAssocID="{C750499F-1EBF-41DD-A1C2-FB9099877DF3}" presName="dstNode" presStyleLbl="node1" presStyleIdx="0" presStyleCnt="2"/>
      <dgm:spPr/>
      <dgm:t>
        <a:bodyPr/>
        <a:lstStyle/>
        <a:p>
          <a:pPr rtl="1"/>
          <a:endParaRPr lang="ar-AE"/>
        </a:p>
      </dgm:t>
    </dgm:pt>
    <dgm:pt modelId="{9598816D-40E5-4EA7-A9F3-1E135462BBFC}" type="pres">
      <dgm:prSet presAssocID="{8FD123D2-E426-4F7C-9F45-2A3D8593BD0B}" presName="text_1" presStyleLbl="node1" presStyleIdx="0" presStyleCnt="2">
        <dgm:presLayoutVars>
          <dgm:bulletEnabled val="1"/>
        </dgm:presLayoutVars>
      </dgm:prSet>
      <dgm:spPr/>
      <dgm:t>
        <a:bodyPr/>
        <a:lstStyle/>
        <a:p>
          <a:pPr rtl="1"/>
          <a:endParaRPr lang="ar-AE"/>
        </a:p>
      </dgm:t>
    </dgm:pt>
    <dgm:pt modelId="{28DBF91B-542C-4B24-B2C3-297F3B7FD8C9}" type="pres">
      <dgm:prSet presAssocID="{8FD123D2-E426-4F7C-9F45-2A3D8593BD0B}" presName="accent_1" presStyleCnt="0"/>
      <dgm:spPr/>
      <dgm:t>
        <a:bodyPr/>
        <a:lstStyle/>
        <a:p>
          <a:pPr rtl="1"/>
          <a:endParaRPr lang="ar-AE"/>
        </a:p>
      </dgm:t>
    </dgm:pt>
    <dgm:pt modelId="{552DC6E2-5B48-4479-9193-8AB3A3B3F271}" type="pres">
      <dgm:prSet presAssocID="{8FD123D2-E426-4F7C-9F45-2A3D8593BD0B}" presName="accentRepeatNode" presStyleLbl="solidFgAcc1" presStyleIdx="0" presStyleCnt="2" custLinFactNeighborX="84913" custLinFactNeighborY="-79290"/>
      <dgm:spPr/>
      <dgm:t>
        <a:bodyPr/>
        <a:lstStyle/>
        <a:p>
          <a:pPr rtl="1"/>
          <a:endParaRPr lang="ar-AE"/>
        </a:p>
      </dgm:t>
    </dgm:pt>
    <dgm:pt modelId="{803D2A85-D27A-4FD0-84B5-B853798E61B1}" type="pres">
      <dgm:prSet presAssocID="{74E42A34-A2DB-4FC2-9727-71A719CA50BA}" presName="text_2" presStyleLbl="node1" presStyleIdx="1" presStyleCnt="2">
        <dgm:presLayoutVars>
          <dgm:bulletEnabled val="1"/>
        </dgm:presLayoutVars>
      </dgm:prSet>
      <dgm:spPr/>
      <dgm:t>
        <a:bodyPr/>
        <a:lstStyle/>
        <a:p>
          <a:pPr rtl="1"/>
          <a:endParaRPr lang="ar-AE"/>
        </a:p>
      </dgm:t>
    </dgm:pt>
    <dgm:pt modelId="{53E8CE0B-B432-4097-B020-F78FBFEEC867}" type="pres">
      <dgm:prSet presAssocID="{74E42A34-A2DB-4FC2-9727-71A719CA50BA}" presName="accent_2" presStyleCnt="0"/>
      <dgm:spPr/>
      <dgm:t>
        <a:bodyPr/>
        <a:lstStyle/>
        <a:p>
          <a:pPr rtl="1"/>
          <a:endParaRPr lang="ar-AE"/>
        </a:p>
      </dgm:t>
    </dgm:pt>
    <dgm:pt modelId="{44DFB3B4-9ED9-475C-85B5-2F8FBA390D1C}" type="pres">
      <dgm:prSet presAssocID="{74E42A34-A2DB-4FC2-9727-71A719CA50BA}" presName="accentRepeatNode" presStyleLbl="solidFgAcc1" presStyleIdx="1" presStyleCnt="2"/>
      <dgm:spPr/>
      <dgm:t>
        <a:bodyPr/>
        <a:lstStyle/>
        <a:p>
          <a:pPr rtl="1"/>
          <a:endParaRPr lang="ar-AE"/>
        </a:p>
      </dgm:t>
    </dgm:pt>
  </dgm:ptLst>
  <dgm:cxnLst>
    <dgm:cxn modelId="{801F1BF3-ACE1-4D88-A06D-976C0586F2AA}" type="presOf" srcId="{8FD123D2-E426-4F7C-9F45-2A3D8593BD0B}" destId="{9598816D-40E5-4EA7-A9F3-1E135462BBFC}" srcOrd="0" destOrd="0" presId="urn:microsoft.com/office/officeart/2008/layout/VerticalCurvedList"/>
    <dgm:cxn modelId="{2B9C8B51-639C-4A92-8092-30972C88283C}" type="presOf" srcId="{AC2F86F7-0D0A-40B1-AB81-55B26EBD8BC6}" destId="{803D2A85-D27A-4FD0-84B5-B853798E61B1}" srcOrd="0" destOrd="3" presId="urn:microsoft.com/office/officeart/2008/layout/VerticalCurvedList"/>
    <dgm:cxn modelId="{CC199F74-77E6-4379-8779-005D3F58D1AD}" srcId="{74E42A34-A2DB-4FC2-9727-71A719CA50BA}" destId="{986429B4-75E0-415E-AF4B-E1AA36150161}" srcOrd="1" destOrd="0" parTransId="{C5DFC0ED-B8E2-4085-9137-FA7F2149666A}" sibTransId="{DAD2EB8D-4D3D-4BF5-B63A-DCE8045CD736}"/>
    <dgm:cxn modelId="{193D44D0-82F2-49DB-ADE3-FC4B22951545}" type="presOf" srcId="{5FF7B81B-A78C-49A1-B611-60B78DCBBE3F}" destId="{803D2A85-D27A-4FD0-84B5-B853798E61B1}" srcOrd="0" destOrd="1" presId="urn:microsoft.com/office/officeart/2008/layout/VerticalCurvedList"/>
    <dgm:cxn modelId="{C73F023A-3C2E-47A1-A877-D8474D42F348}" srcId="{8FD123D2-E426-4F7C-9F45-2A3D8593BD0B}" destId="{F269EE87-61F3-400D-A610-807D8789F0DE}" srcOrd="0" destOrd="0" parTransId="{22E5F845-F7E4-4BBB-BE24-58E8770EBB81}" sibTransId="{5311FC0C-D2AC-4216-BBE8-E72CE5200CF0}"/>
    <dgm:cxn modelId="{89B76854-AC39-45F3-A9A3-415E2A0068CB}" srcId="{8FD123D2-E426-4F7C-9F45-2A3D8593BD0B}" destId="{2B9D1095-683C-4AC6-B792-0B0BB9F14CA6}" srcOrd="2" destOrd="0" parTransId="{3A7C3859-CDC3-4AED-AF6F-0FCE71EA21D0}" sibTransId="{E356B8E5-5892-4BB0-BB68-0D21759A29DD}"/>
    <dgm:cxn modelId="{1770467E-D52F-4427-829A-CE3428045812}" srcId="{8FD123D2-E426-4F7C-9F45-2A3D8593BD0B}" destId="{3E97D200-8749-4AD1-AE49-12C1959FE306}" srcOrd="1" destOrd="0" parTransId="{F6BB9526-E5FB-4657-8C11-37838A0507DB}" sibTransId="{AE564351-70E1-4597-8655-0D1BFE327B17}"/>
    <dgm:cxn modelId="{29701EF0-62A6-4CB5-831F-C865D05D9A9B}" srcId="{74E42A34-A2DB-4FC2-9727-71A719CA50BA}" destId="{AC2F86F7-0D0A-40B1-AB81-55B26EBD8BC6}" srcOrd="2" destOrd="0" parTransId="{0F203D6F-274E-4262-A14F-B7239AC5E85A}" sibTransId="{5651771D-7F80-421B-B43F-FF6FD90E17BF}"/>
    <dgm:cxn modelId="{7D2396C3-2C72-45C1-8735-766A434B14FB}" type="presOf" srcId="{986429B4-75E0-415E-AF4B-E1AA36150161}" destId="{803D2A85-D27A-4FD0-84B5-B853798E61B1}" srcOrd="0" destOrd="2" presId="urn:microsoft.com/office/officeart/2008/layout/VerticalCurvedList"/>
    <dgm:cxn modelId="{3B98727C-AB9E-45DF-A48E-FB4988DAC8DB}" srcId="{74E42A34-A2DB-4FC2-9727-71A719CA50BA}" destId="{5FF7B81B-A78C-49A1-B611-60B78DCBBE3F}" srcOrd="0" destOrd="0" parTransId="{3564F1E3-A2A9-4F91-8462-FAB5DCADD45C}" sibTransId="{8040A7AF-248F-46ED-8FBB-2D637CB6C3F9}"/>
    <dgm:cxn modelId="{2281ED7A-BCDC-4CF4-9721-7A6977AEB915}" type="presOf" srcId="{C750499F-1EBF-41DD-A1C2-FB9099877DF3}" destId="{1C853B86-58FD-4911-AB4A-8D531362DBF1}" srcOrd="0" destOrd="0" presId="urn:microsoft.com/office/officeart/2008/layout/VerticalCurvedList"/>
    <dgm:cxn modelId="{A2E58300-CB1C-48B9-BBF0-2F93510524B3}" type="presOf" srcId="{F269EE87-61F3-400D-A610-807D8789F0DE}" destId="{9598816D-40E5-4EA7-A9F3-1E135462BBFC}" srcOrd="0" destOrd="1" presId="urn:microsoft.com/office/officeart/2008/layout/VerticalCurvedList"/>
    <dgm:cxn modelId="{2EAAD799-4328-4187-9D67-10878F60C3B5}" srcId="{C750499F-1EBF-41DD-A1C2-FB9099877DF3}" destId="{8FD123D2-E426-4F7C-9F45-2A3D8593BD0B}" srcOrd="0" destOrd="0" parTransId="{CFCE82D3-05CD-4FBB-8A75-B060C92DE104}" sibTransId="{D532FD8C-D8B2-417D-95E5-995F1ED9B24B}"/>
    <dgm:cxn modelId="{ED9987D4-A440-4678-973A-41A5D9375EBB}" srcId="{C750499F-1EBF-41DD-A1C2-FB9099877DF3}" destId="{74E42A34-A2DB-4FC2-9727-71A719CA50BA}" srcOrd="1" destOrd="0" parTransId="{03E671B3-114C-40DA-8138-B53D5688704F}" sibTransId="{47173807-30F4-43F8-B5BF-A99DEF95C535}"/>
    <dgm:cxn modelId="{7C1329A7-DB24-41F3-9D92-197AD5F40B1A}" type="presOf" srcId="{5311FC0C-D2AC-4216-BBE8-E72CE5200CF0}" destId="{FCE29E7C-8BFF-48E9-9561-AB547F68787D}" srcOrd="0" destOrd="0" presId="urn:microsoft.com/office/officeart/2008/layout/VerticalCurvedList"/>
    <dgm:cxn modelId="{6583DE1F-7315-4F99-8417-737D503D2988}" type="presOf" srcId="{74E42A34-A2DB-4FC2-9727-71A719CA50BA}" destId="{803D2A85-D27A-4FD0-84B5-B853798E61B1}" srcOrd="0" destOrd="0" presId="urn:microsoft.com/office/officeart/2008/layout/VerticalCurvedList"/>
    <dgm:cxn modelId="{E3822039-5DA5-4413-B605-E345D8DC259C}" type="presOf" srcId="{2B9D1095-683C-4AC6-B792-0B0BB9F14CA6}" destId="{9598816D-40E5-4EA7-A9F3-1E135462BBFC}" srcOrd="0" destOrd="3" presId="urn:microsoft.com/office/officeart/2008/layout/VerticalCurvedList"/>
    <dgm:cxn modelId="{3D977FC5-04F3-4C15-8297-CD67AD86D20A}" type="presOf" srcId="{3E97D200-8749-4AD1-AE49-12C1959FE306}" destId="{9598816D-40E5-4EA7-A9F3-1E135462BBFC}" srcOrd="0" destOrd="2" presId="urn:microsoft.com/office/officeart/2008/layout/VerticalCurvedList"/>
    <dgm:cxn modelId="{E336BD2F-F5BC-468E-AD26-F242590BE43E}" type="presParOf" srcId="{1C853B86-58FD-4911-AB4A-8D531362DBF1}" destId="{3F366777-9BE9-4712-9814-4D4928B41C7C}" srcOrd="0" destOrd="0" presId="urn:microsoft.com/office/officeart/2008/layout/VerticalCurvedList"/>
    <dgm:cxn modelId="{8CD2B7F7-8672-46AA-B328-B8C9880BBA3B}" type="presParOf" srcId="{3F366777-9BE9-4712-9814-4D4928B41C7C}" destId="{65421EA2-B12F-4A38-A31A-BBD4AD2FC49F}" srcOrd="0" destOrd="0" presId="urn:microsoft.com/office/officeart/2008/layout/VerticalCurvedList"/>
    <dgm:cxn modelId="{A5690F51-F031-40FB-A142-C106763540C6}" type="presParOf" srcId="{65421EA2-B12F-4A38-A31A-BBD4AD2FC49F}" destId="{CFF34C13-1FC9-44D8-BD1D-19A6ADD1A327}" srcOrd="0" destOrd="0" presId="urn:microsoft.com/office/officeart/2008/layout/VerticalCurvedList"/>
    <dgm:cxn modelId="{1B181487-546B-432A-ACF2-1A61A2D5B51C}" type="presParOf" srcId="{65421EA2-B12F-4A38-A31A-BBD4AD2FC49F}" destId="{FCE29E7C-8BFF-48E9-9561-AB547F68787D}" srcOrd="1" destOrd="0" presId="urn:microsoft.com/office/officeart/2008/layout/VerticalCurvedList"/>
    <dgm:cxn modelId="{1BAF5026-E028-48E9-BCAF-29C052964895}" type="presParOf" srcId="{65421EA2-B12F-4A38-A31A-BBD4AD2FC49F}" destId="{69D378C4-E941-4BE3-A442-DA174F20478E}" srcOrd="2" destOrd="0" presId="urn:microsoft.com/office/officeart/2008/layout/VerticalCurvedList"/>
    <dgm:cxn modelId="{F938C08A-9FD3-43CF-BC3A-C6D4AB75F88A}" type="presParOf" srcId="{65421EA2-B12F-4A38-A31A-BBD4AD2FC49F}" destId="{95166C0B-617F-4ED5-8FD7-EB95F02F1E10}" srcOrd="3" destOrd="0" presId="urn:microsoft.com/office/officeart/2008/layout/VerticalCurvedList"/>
    <dgm:cxn modelId="{21454AE3-A026-4B9D-9767-DED8DD4B9F66}" type="presParOf" srcId="{3F366777-9BE9-4712-9814-4D4928B41C7C}" destId="{9598816D-40E5-4EA7-A9F3-1E135462BBFC}" srcOrd="1" destOrd="0" presId="urn:microsoft.com/office/officeart/2008/layout/VerticalCurvedList"/>
    <dgm:cxn modelId="{ECBE7372-2C85-49C5-AC24-0922F5442A53}" type="presParOf" srcId="{3F366777-9BE9-4712-9814-4D4928B41C7C}" destId="{28DBF91B-542C-4B24-B2C3-297F3B7FD8C9}" srcOrd="2" destOrd="0" presId="urn:microsoft.com/office/officeart/2008/layout/VerticalCurvedList"/>
    <dgm:cxn modelId="{B9093D44-CD53-4553-A294-406D2D99E779}" type="presParOf" srcId="{28DBF91B-542C-4B24-B2C3-297F3B7FD8C9}" destId="{552DC6E2-5B48-4479-9193-8AB3A3B3F271}" srcOrd="0" destOrd="0" presId="urn:microsoft.com/office/officeart/2008/layout/VerticalCurvedList"/>
    <dgm:cxn modelId="{BAE30DAA-3FEF-4B92-829D-1F8754D18B2D}" type="presParOf" srcId="{3F366777-9BE9-4712-9814-4D4928B41C7C}" destId="{803D2A85-D27A-4FD0-84B5-B853798E61B1}" srcOrd="3" destOrd="0" presId="urn:microsoft.com/office/officeart/2008/layout/VerticalCurvedList"/>
    <dgm:cxn modelId="{983F7F12-E94E-4509-BD24-BEBD1C959107}" type="presParOf" srcId="{3F366777-9BE9-4712-9814-4D4928B41C7C}" destId="{53E8CE0B-B432-4097-B020-F78FBFEEC867}" srcOrd="4" destOrd="0" presId="urn:microsoft.com/office/officeart/2008/layout/VerticalCurvedList"/>
    <dgm:cxn modelId="{8C426D75-9635-462C-AA10-F5C4AE76CA62}" type="presParOf" srcId="{53E8CE0B-B432-4097-B020-F78FBFEEC867}" destId="{44DFB3B4-9ED9-475C-85B5-2F8FBA390D1C}" srcOrd="0" destOrd="0" presId="urn:microsoft.com/office/officeart/2008/layout/VerticalCurvedList"/>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295431C-3F80-45F9-85EE-5059793D985E}" type="doc">
      <dgm:prSet loTypeId="urn:microsoft.com/office/officeart/2005/8/layout/hList1" loCatId="list" qsTypeId="urn:microsoft.com/office/officeart/2005/8/quickstyle/simple4" qsCatId="simple" csTypeId="urn:microsoft.com/office/officeart/2005/8/colors/accent6_4" csCatId="accent6" phldr="1"/>
      <dgm:spPr/>
      <dgm:t>
        <a:bodyPr/>
        <a:lstStyle/>
        <a:p>
          <a:endParaRPr lang="en-US"/>
        </a:p>
      </dgm:t>
    </dgm:pt>
    <dgm:pt modelId="{8147287A-1D08-48AB-8846-1AD8E3EF09A9}">
      <dgm:prSet phldrT="[Text]"/>
      <dgm:spPr>
        <a:solidFill>
          <a:schemeClr val="accent2">
            <a:lumMod val="60000"/>
            <a:lumOff val="40000"/>
          </a:schemeClr>
        </a:solidFill>
      </dgm:spPr>
      <dgm:t>
        <a:bodyPr/>
        <a:lstStyle/>
        <a:p>
          <a:pPr rtl="1"/>
          <a:r>
            <a:rPr lang="ar-SA" b="1" u="none" dirty="0" smtClean="0">
              <a:solidFill>
                <a:srgbClr val="FF0000"/>
              </a:solidFill>
            </a:rPr>
            <a:t>المستوى الأول</a:t>
          </a:r>
          <a:r>
            <a:rPr lang="ar-SA" b="1" u="none" dirty="0" smtClean="0">
              <a:solidFill>
                <a:srgbClr val="990000"/>
              </a:solidFill>
            </a:rPr>
            <a:t>:</a:t>
          </a:r>
          <a:endParaRPr lang="en-US" u="none" dirty="0">
            <a:solidFill>
              <a:srgbClr val="990000"/>
            </a:solidFill>
          </a:endParaRPr>
        </a:p>
      </dgm:t>
    </dgm:pt>
    <dgm:pt modelId="{8DF46073-2E99-4EA5-993D-C5D2C1050256}" type="parTrans" cxnId="{D4AC51B0-CC15-4721-9D6A-B0B37B26B81A}">
      <dgm:prSet/>
      <dgm:spPr/>
      <dgm:t>
        <a:bodyPr/>
        <a:lstStyle/>
        <a:p>
          <a:endParaRPr lang="en-US"/>
        </a:p>
      </dgm:t>
    </dgm:pt>
    <dgm:pt modelId="{7E3E96BC-08CB-47E6-950A-7428F77D7B61}" type="sibTrans" cxnId="{D4AC51B0-CC15-4721-9D6A-B0B37B26B81A}">
      <dgm:prSet/>
      <dgm:spPr/>
      <dgm:t>
        <a:bodyPr/>
        <a:lstStyle/>
        <a:p>
          <a:endParaRPr lang="en-US"/>
        </a:p>
      </dgm:t>
    </dgm:pt>
    <dgm:pt modelId="{1DC242E4-4F67-4F10-B546-90A05ED9EBE0}">
      <dgm:prSet phldrT="[Text]" custT="1"/>
      <dgm:spPr/>
      <dgm:t>
        <a:bodyPr/>
        <a:lstStyle/>
        <a:p>
          <a:pPr algn="r" rtl="1"/>
          <a:r>
            <a:rPr lang="ar-SA" sz="2000" b="1" dirty="0" smtClean="0"/>
            <a:t>خصم نصف درجة السلوك المقررة بالجدول الى جانب اتخاذ الاجراءات الواردة بلائحة التقويم والامتحانات في حالة الغش في الامتحانات.  </a:t>
          </a:r>
          <a:endParaRPr lang="en-US" sz="2000" dirty="0"/>
        </a:p>
      </dgm:t>
    </dgm:pt>
    <dgm:pt modelId="{E2242B6B-9D93-4754-ACA7-CDB52E8EFB0A}" type="parTrans" cxnId="{17A99A3F-E19D-451F-BEEC-4202809A922A}">
      <dgm:prSet/>
      <dgm:spPr/>
      <dgm:t>
        <a:bodyPr/>
        <a:lstStyle/>
        <a:p>
          <a:endParaRPr lang="en-US"/>
        </a:p>
      </dgm:t>
    </dgm:pt>
    <dgm:pt modelId="{6DEE1906-3FA7-4E1B-9B10-1BF13FAA8B7E}" type="sibTrans" cxnId="{17A99A3F-E19D-451F-BEEC-4202809A922A}">
      <dgm:prSet/>
      <dgm:spPr/>
      <dgm:t>
        <a:bodyPr/>
        <a:lstStyle/>
        <a:p>
          <a:endParaRPr lang="en-US"/>
        </a:p>
      </dgm:t>
    </dgm:pt>
    <dgm:pt modelId="{AF833EF9-DEE8-4B5E-90E8-6F829701B9FB}">
      <dgm:prSet phldrT="[Text]"/>
      <dgm:spPr/>
      <dgm:t>
        <a:bodyPr/>
        <a:lstStyle/>
        <a:p>
          <a:pPr rtl="1"/>
          <a:r>
            <a:rPr lang="ar-SA" b="1" u="none" dirty="0" smtClean="0">
              <a:solidFill>
                <a:srgbClr val="990000"/>
              </a:solidFill>
            </a:rPr>
            <a:t>المستوى الثاني</a:t>
          </a:r>
          <a:r>
            <a:rPr lang="ar-SA" b="1" dirty="0" smtClean="0">
              <a:solidFill>
                <a:srgbClr val="990000"/>
              </a:solidFill>
            </a:rPr>
            <a:t>:</a:t>
          </a:r>
          <a:endParaRPr lang="en-US" dirty="0">
            <a:solidFill>
              <a:srgbClr val="990000"/>
            </a:solidFill>
          </a:endParaRPr>
        </a:p>
      </dgm:t>
    </dgm:pt>
    <dgm:pt modelId="{7493F238-A423-4E8A-BB08-051DA904FA27}" type="parTrans" cxnId="{569DB738-2677-461B-A615-8289FD46FBE7}">
      <dgm:prSet/>
      <dgm:spPr/>
      <dgm:t>
        <a:bodyPr/>
        <a:lstStyle/>
        <a:p>
          <a:endParaRPr lang="en-US"/>
        </a:p>
      </dgm:t>
    </dgm:pt>
    <dgm:pt modelId="{D3E193F0-55BF-443E-B9D4-CE98A89FA5EA}" type="sibTrans" cxnId="{569DB738-2677-461B-A615-8289FD46FBE7}">
      <dgm:prSet/>
      <dgm:spPr/>
      <dgm:t>
        <a:bodyPr/>
        <a:lstStyle/>
        <a:p>
          <a:endParaRPr lang="en-US"/>
        </a:p>
      </dgm:t>
    </dgm:pt>
    <dgm:pt modelId="{25AF1FB1-E7D3-4005-A5FD-C724F57A3109}">
      <dgm:prSet phldrT="[Text]" custT="1"/>
      <dgm:spPr/>
      <dgm:t>
        <a:bodyPr/>
        <a:lstStyle/>
        <a:p>
          <a:pPr algn="r" rtl="1"/>
          <a:r>
            <a:rPr lang="ar-AE" sz="2000" b="1" dirty="0" smtClean="0"/>
            <a:t>ينقل </a:t>
          </a:r>
          <a:r>
            <a:rPr lang="ar-SA" sz="2000" b="1" dirty="0" smtClean="0"/>
            <a:t>المتعلم إلى شعبة أخرى مع توجيه إنذار كتابي للطالب وولى الأمر بالنقل لمدرسة أخرى.  </a:t>
          </a:r>
          <a:endParaRPr lang="en-US" sz="2000" b="1" dirty="0"/>
        </a:p>
      </dgm:t>
    </dgm:pt>
    <dgm:pt modelId="{59F6E07A-737F-454A-BC58-8630CFF0FE4C}" type="parTrans" cxnId="{AC275A95-CFC3-4EA0-BB5B-D4B2E2C21C5A}">
      <dgm:prSet/>
      <dgm:spPr/>
      <dgm:t>
        <a:bodyPr/>
        <a:lstStyle/>
        <a:p>
          <a:endParaRPr lang="en-US"/>
        </a:p>
      </dgm:t>
    </dgm:pt>
    <dgm:pt modelId="{CD92261D-7561-468C-BCC9-926DD9EA8F34}" type="sibTrans" cxnId="{AC275A95-CFC3-4EA0-BB5B-D4B2E2C21C5A}">
      <dgm:prSet/>
      <dgm:spPr/>
      <dgm:t>
        <a:bodyPr/>
        <a:lstStyle/>
        <a:p>
          <a:endParaRPr lang="en-US"/>
        </a:p>
      </dgm:t>
    </dgm:pt>
    <dgm:pt modelId="{2BDCD65B-D2D3-4667-8D1C-DC2389F27197}">
      <dgm:prSet phldrT="[Text]" phldr="1"/>
      <dgm:spPr/>
      <dgm:t>
        <a:bodyPr/>
        <a:lstStyle/>
        <a:p>
          <a:pPr algn="l"/>
          <a:endParaRPr lang="en-US" sz="1300" dirty="0"/>
        </a:p>
      </dgm:t>
    </dgm:pt>
    <dgm:pt modelId="{041791C7-8731-4114-BF5A-87A842FDA8CE}" type="parTrans" cxnId="{7578AA49-A247-4F9D-850A-A3C602863A63}">
      <dgm:prSet/>
      <dgm:spPr/>
      <dgm:t>
        <a:bodyPr/>
        <a:lstStyle/>
        <a:p>
          <a:endParaRPr lang="en-US"/>
        </a:p>
      </dgm:t>
    </dgm:pt>
    <dgm:pt modelId="{3F090F83-F6F5-43D1-AAC8-D2003D56D3CA}" type="sibTrans" cxnId="{7578AA49-A247-4F9D-850A-A3C602863A63}">
      <dgm:prSet/>
      <dgm:spPr/>
      <dgm:t>
        <a:bodyPr/>
        <a:lstStyle/>
        <a:p>
          <a:endParaRPr lang="en-US"/>
        </a:p>
      </dgm:t>
    </dgm:pt>
    <dgm:pt modelId="{0A3B065A-E54B-4411-A3FD-6367E6188154}">
      <dgm:prSet custT="1"/>
      <dgm:spPr/>
      <dgm:t>
        <a:bodyPr/>
        <a:lstStyle/>
        <a:p>
          <a:pPr algn="r" rtl="1"/>
          <a:r>
            <a:rPr lang="ar-SA" sz="2000" b="1" dirty="0" smtClean="0"/>
            <a:t>تحميل ولى الأمر قيمة الأضرار الناجمة عن سلوك المتعلم سواء بإتلاف اجهزة وادوات المدرسة ومرافقها او الاستيلاء عليها او العبث وتخريب واتلاف الحافلة المدرسية.</a:t>
          </a:r>
          <a:endParaRPr lang="en-US" sz="2000" dirty="0"/>
        </a:p>
      </dgm:t>
    </dgm:pt>
    <dgm:pt modelId="{8A898CB3-0F67-4545-B062-D6DD177E1800}" type="parTrans" cxnId="{56E4C6FF-02E1-49CB-8D94-B264B33EB025}">
      <dgm:prSet/>
      <dgm:spPr/>
      <dgm:t>
        <a:bodyPr/>
        <a:lstStyle/>
        <a:p>
          <a:endParaRPr lang="en-US"/>
        </a:p>
      </dgm:t>
    </dgm:pt>
    <dgm:pt modelId="{C138A087-8DFC-4C50-9D74-79C414656BDD}" type="sibTrans" cxnId="{56E4C6FF-02E1-49CB-8D94-B264B33EB025}">
      <dgm:prSet/>
      <dgm:spPr/>
      <dgm:t>
        <a:bodyPr/>
        <a:lstStyle/>
        <a:p>
          <a:endParaRPr lang="en-US"/>
        </a:p>
      </dgm:t>
    </dgm:pt>
    <dgm:pt modelId="{3A8A13F3-023B-4B39-B0CE-72BC84185EE6}">
      <dgm:prSet custT="1"/>
      <dgm:spPr/>
      <dgm:t>
        <a:bodyPr/>
        <a:lstStyle/>
        <a:p>
          <a:pPr algn="r" rtl="1"/>
          <a:r>
            <a:rPr lang="ar-SA" sz="2000" b="1" dirty="0" smtClean="0"/>
            <a:t>الحرمان من استخدام الحافلة المدرسية لمدة أسبوع (عند إتيان مخالفات العبث والتخريب والإتلاف للحافلات المدرسية). مع مراعاة الاحكام الواردة باللائحة السلوكية للطلبة المنقولين بالحافلات</a:t>
          </a:r>
          <a:endParaRPr lang="en-US" sz="2000" dirty="0"/>
        </a:p>
      </dgm:t>
    </dgm:pt>
    <dgm:pt modelId="{8B83CB78-3400-4F55-8122-B3019845D428}" type="parTrans" cxnId="{B84FBB94-2267-4634-8E73-AAFE75AC8917}">
      <dgm:prSet/>
      <dgm:spPr/>
      <dgm:t>
        <a:bodyPr/>
        <a:lstStyle/>
        <a:p>
          <a:endParaRPr lang="en-US"/>
        </a:p>
      </dgm:t>
    </dgm:pt>
    <dgm:pt modelId="{341724CD-9FA0-450D-AF4A-F9BB74EE7F38}" type="sibTrans" cxnId="{B84FBB94-2267-4634-8E73-AAFE75AC8917}">
      <dgm:prSet/>
      <dgm:spPr/>
      <dgm:t>
        <a:bodyPr/>
        <a:lstStyle/>
        <a:p>
          <a:endParaRPr lang="en-US"/>
        </a:p>
      </dgm:t>
    </dgm:pt>
    <dgm:pt modelId="{B656081B-C292-401A-8DBB-160741CEEB2C}">
      <dgm:prSet custT="1"/>
      <dgm:spPr/>
      <dgm:t>
        <a:bodyPr/>
        <a:lstStyle/>
        <a:p>
          <a:pPr algn="r" rtl="1"/>
          <a:r>
            <a:rPr lang="ar-SA" sz="2000" b="1" dirty="0" smtClean="0"/>
            <a:t>خصم المتبقي من درجة السلوك المقررة بالجدول.  </a:t>
          </a:r>
          <a:endParaRPr lang="en-US" sz="2000" b="1" dirty="0"/>
        </a:p>
      </dgm:t>
    </dgm:pt>
    <dgm:pt modelId="{5E651007-5A03-45D9-A9AE-8C39DC47F2B1}" type="parTrans" cxnId="{C509C1EF-E901-40CA-8B2D-5419C39ED8A8}">
      <dgm:prSet/>
      <dgm:spPr/>
      <dgm:t>
        <a:bodyPr/>
        <a:lstStyle/>
        <a:p>
          <a:endParaRPr lang="en-US"/>
        </a:p>
      </dgm:t>
    </dgm:pt>
    <dgm:pt modelId="{0A59440B-7118-4C41-A9DE-F8BA4817973B}" type="sibTrans" cxnId="{C509C1EF-E901-40CA-8B2D-5419C39ED8A8}">
      <dgm:prSet/>
      <dgm:spPr/>
      <dgm:t>
        <a:bodyPr/>
        <a:lstStyle/>
        <a:p>
          <a:endParaRPr lang="en-US"/>
        </a:p>
      </dgm:t>
    </dgm:pt>
    <dgm:pt modelId="{7C3D4F3C-36A3-459A-8C28-9C106881B3D4}">
      <dgm:prSet custT="1"/>
      <dgm:spPr/>
      <dgm:t>
        <a:bodyPr/>
        <a:lstStyle/>
        <a:p>
          <a:pPr algn="r" rtl="1"/>
          <a:r>
            <a:rPr lang="ar-SA" sz="2000" b="1" dirty="0" smtClean="0"/>
            <a:t>تحميل ولى الأمر قيمة الأضرار الناجمة عن سلوك المتعلم سواء بإتلاف اجهزة وادوات المدرسة ومرافقها او الاستيلاء عليها او العبث وتخريب واتلاف الحافلة المدرسية.</a:t>
          </a:r>
          <a:endParaRPr lang="en-US" sz="2000" b="1" dirty="0"/>
        </a:p>
      </dgm:t>
    </dgm:pt>
    <dgm:pt modelId="{4A6E10D2-7DE5-4F5D-888C-9E378C9352EB}" type="parTrans" cxnId="{72F66817-05E6-4ABF-9630-3EE0E68BC49F}">
      <dgm:prSet/>
      <dgm:spPr/>
      <dgm:t>
        <a:bodyPr/>
        <a:lstStyle/>
        <a:p>
          <a:endParaRPr lang="en-US"/>
        </a:p>
      </dgm:t>
    </dgm:pt>
    <dgm:pt modelId="{35EE9A38-7029-4E2D-802F-39684E99EA5C}" type="sibTrans" cxnId="{72F66817-05E6-4ABF-9630-3EE0E68BC49F}">
      <dgm:prSet/>
      <dgm:spPr/>
      <dgm:t>
        <a:bodyPr/>
        <a:lstStyle/>
        <a:p>
          <a:endParaRPr lang="en-US"/>
        </a:p>
      </dgm:t>
    </dgm:pt>
    <dgm:pt modelId="{58F139B1-01EC-4E1C-8FFD-0CEBD0FC228B}">
      <dgm:prSet custT="1"/>
      <dgm:spPr/>
      <dgm:t>
        <a:bodyPr/>
        <a:lstStyle/>
        <a:p>
          <a:pPr algn="r" rtl="1"/>
          <a:r>
            <a:rPr lang="ar-SA" sz="2000" b="1" smtClean="0"/>
            <a:t>الحاق المتعلم ببرامج تخصصية لتقويم السلوك بمعرفة ولي الامر.</a:t>
          </a:r>
          <a:endParaRPr lang="en-US" sz="2000" b="1" dirty="0"/>
        </a:p>
      </dgm:t>
    </dgm:pt>
    <dgm:pt modelId="{6009613E-4520-4051-BE4A-819CC8462B6E}" type="parTrans" cxnId="{B349D607-71C5-43D6-AC25-133AFDF61350}">
      <dgm:prSet/>
      <dgm:spPr/>
      <dgm:t>
        <a:bodyPr/>
        <a:lstStyle/>
        <a:p>
          <a:endParaRPr lang="en-US"/>
        </a:p>
      </dgm:t>
    </dgm:pt>
    <dgm:pt modelId="{16FC64CB-AE5E-498E-A3A6-AC1ACF156870}" type="sibTrans" cxnId="{B349D607-71C5-43D6-AC25-133AFDF61350}">
      <dgm:prSet/>
      <dgm:spPr/>
      <dgm:t>
        <a:bodyPr/>
        <a:lstStyle/>
        <a:p>
          <a:endParaRPr lang="en-US"/>
        </a:p>
      </dgm:t>
    </dgm:pt>
    <dgm:pt modelId="{68B1821E-057B-4F72-804E-3BB60C172042}">
      <dgm:prSet custT="1"/>
      <dgm:spPr/>
      <dgm:t>
        <a:bodyPr/>
        <a:lstStyle/>
        <a:p>
          <a:pPr algn="r" rtl="1"/>
          <a:r>
            <a:rPr lang="ar-SA" sz="2000" b="1" dirty="0" smtClean="0"/>
            <a:t>الحرمان من ركوب حافلة المدرسة لمدة أسبوعين (عند تكرار مخالفات العبث والتخريب والإتلاف للحافلات المدرسية).</a:t>
          </a:r>
          <a:endParaRPr lang="en-US" sz="2000" b="1" dirty="0"/>
        </a:p>
      </dgm:t>
    </dgm:pt>
    <dgm:pt modelId="{EEE9A7F1-3F81-4E92-B0D3-0E0FF70452D1}" type="parTrans" cxnId="{42263386-0EAB-498F-B8C4-624917775A3E}">
      <dgm:prSet/>
      <dgm:spPr/>
      <dgm:t>
        <a:bodyPr/>
        <a:lstStyle/>
        <a:p>
          <a:endParaRPr lang="en-US"/>
        </a:p>
      </dgm:t>
    </dgm:pt>
    <dgm:pt modelId="{53071435-0860-4FD4-9B4D-8A73300AE869}" type="sibTrans" cxnId="{42263386-0EAB-498F-B8C4-624917775A3E}">
      <dgm:prSet/>
      <dgm:spPr/>
      <dgm:t>
        <a:bodyPr/>
        <a:lstStyle/>
        <a:p>
          <a:endParaRPr lang="en-US"/>
        </a:p>
      </dgm:t>
    </dgm:pt>
    <dgm:pt modelId="{3EE086D8-895B-462F-BE84-A9AFA8C77887}" type="pres">
      <dgm:prSet presAssocID="{0295431C-3F80-45F9-85EE-5059793D985E}" presName="Name0" presStyleCnt="0">
        <dgm:presLayoutVars>
          <dgm:dir val="rev"/>
          <dgm:animLvl val="lvl"/>
          <dgm:resizeHandles val="exact"/>
        </dgm:presLayoutVars>
      </dgm:prSet>
      <dgm:spPr/>
      <dgm:t>
        <a:bodyPr/>
        <a:lstStyle/>
        <a:p>
          <a:endParaRPr lang="en-US"/>
        </a:p>
      </dgm:t>
    </dgm:pt>
    <dgm:pt modelId="{736DFC85-BC87-41D2-882E-47C2771CF6CF}" type="pres">
      <dgm:prSet presAssocID="{8147287A-1D08-48AB-8846-1AD8E3EF09A9}" presName="composite" presStyleCnt="0"/>
      <dgm:spPr/>
    </dgm:pt>
    <dgm:pt modelId="{B5606417-B2B8-4B3F-9A53-FC3E2F89C385}" type="pres">
      <dgm:prSet presAssocID="{8147287A-1D08-48AB-8846-1AD8E3EF09A9}" presName="parTx" presStyleLbl="alignNode1" presStyleIdx="0" presStyleCnt="2">
        <dgm:presLayoutVars>
          <dgm:chMax val="0"/>
          <dgm:chPref val="0"/>
          <dgm:bulletEnabled val="1"/>
        </dgm:presLayoutVars>
      </dgm:prSet>
      <dgm:spPr/>
      <dgm:t>
        <a:bodyPr/>
        <a:lstStyle/>
        <a:p>
          <a:endParaRPr lang="en-US"/>
        </a:p>
      </dgm:t>
    </dgm:pt>
    <dgm:pt modelId="{B37E355B-9F37-448D-B43D-E508AE5F69DD}" type="pres">
      <dgm:prSet presAssocID="{8147287A-1D08-48AB-8846-1AD8E3EF09A9}" presName="desTx" presStyleLbl="alignAccFollowNode1" presStyleIdx="0" presStyleCnt="2">
        <dgm:presLayoutVars>
          <dgm:bulletEnabled val="1"/>
        </dgm:presLayoutVars>
      </dgm:prSet>
      <dgm:spPr/>
      <dgm:t>
        <a:bodyPr/>
        <a:lstStyle/>
        <a:p>
          <a:endParaRPr lang="en-US"/>
        </a:p>
      </dgm:t>
    </dgm:pt>
    <dgm:pt modelId="{07CD63DA-7B3D-4C08-921F-5C678177DAF1}" type="pres">
      <dgm:prSet presAssocID="{7E3E96BC-08CB-47E6-950A-7428F77D7B61}" presName="space" presStyleCnt="0"/>
      <dgm:spPr/>
    </dgm:pt>
    <dgm:pt modelId="{82434D12-60C7-4F46-A104-9009ACBAF2A2}" type="pres">
      <dgm:prSet presAssocID="{AF833EF9-DEE8-4B5E-90E8-6F829701B9FB}" presName="composite" presStyleCnt="0"/>
      <dgm:spPr/>
    </dgm:pt>
    <dgm:pt modelId="{08BAFB74-DD36-4860-8E00-764EC71DF762}" type="pres">
      <dgm:prSet presAssocID="{AF833EF9-DEE8-4B5E-90E8-6F829701B9FB}" presName="parTx" presStyleLbl="alignNode1" presStyleIdx="1" presStyleCnt="2">
        <dgm:presLayoutVars>
          <dgm:chMax val="0"/>
          <dgm:chPref val="0"/>
          <dgm:bulletEnabled val="1"/>
        </dgm:presLayoutVars>
      </dgm:prSet>
      <dgm:spPr/>
      <dgm:t>
        <a:bodyPr/>
        <a:lstStyle/>
        <a:p>
          <a:endParaRPr lang="en-US"/>
        </a:p>
      </dgm:t>
    </dgm:pt>
    <dgm:pt modelId="{37901E47-D8D4-428D-AAF5-1C4202FFBAB2}" type="pres">
      <dgm:prSet presAssocID="{AF833EF9-DEE8-4B5E-90E8-6F829701B9FB}" presName="desTx" presStyleLbl="alignAccFollowNode1" presStyleIdx="1" presStyleCnt="2">
        <dgm:presLayoutVars>
          <dgm:bulletEnabled val="1"/>
        </dgm:presLayoutVars>
      </dgm:prSet>
      <dgm:spPr/>
      <dgm:t>
        <a:bodyPr/>
        <a:lstStyle/>
        <a:p>
          <a:endParaRPr lang="en-US"/>
        </a:p>
      </dgm:t>
    </dgm:pt>
  </dgm:ptLst>
  <dgm:cxnLst>
    <dgm:cxn modelId="{F31E43E9-9CC2-4146-8112-575931E1B57D}" type="presOf" srcId="{1DC242E4-4F67-4F10-B546-90A05ED9EBE0}" destId="{B37E355B-9F37-448D-B43D-E508AE5F69DD}" srcOrd="0" destOrd="0" presId="urn:microsoft.com/office/officeart/2005/8/layout/hList1"/>
    <dgm:cxn modelId="{ABC07E35-C9EA-40E7-829C-EFC7B8E08676}" type="presOf" srcId="{2BDCD65B-D2D3-4667-8D1C-DC2389F27197}" destId="{37901E47-D8D4-428D-AAF5-1C4202FFBAB2}" srcOrd="0" destOrd="5" presId="urn:microsoft.com/office/officeart/2005/8/layout/hList1"/>
    <dgm:cxn modelId="{42263386-0EAB-498F-B8C4-624917775A3E}" srcId="{AF833EF9-DEE8-4B5E-90E8-6F829701B9FB}" destId="{68B1821E-057B-4F72-804E-3BB60C172042}" srcOrd="4" destOrd="0" parTransId="{EEE9A7F1-3F81-4E92-B0D3-0E0FF70452D1}" sibTransId="{53071435-0860-4FD4-9B4D-8A73300AE869}"/>
    <dgm:cxn modelId="{56E4C6FF-02E1-49CB-8D94-B264B33EB025}" srcId="{8147287A-1D08-48AB-8846-1AD8E3EF09A9}" destId="{0A3B065A-E54B-4411-A3FD-6367E6188154}" srcOrd="1" destOrd="0" parTransId="{8A898CB3-0F67-4545-B062-D6DD177E1800}" sibTransId="{C138A087-8DFC-4C50-9D74-79C414656BDD}"/>
    <dgm:cxn modelId="{D10D9FD4-8AB7-48F3-856E-23117EF13AE6}" type="presOf" srcId="{3A8A13F3-023B-4B39-B0CE-72BC84185EE6}" destId="{B37E355B-9F37-448D-B43D-E508AE5F69DD}" srcOrd="0" destOrd="2" presId="urn:microsoft.com/office/officeart/2005/8/layout/hList1"/>
    <dgm:cxn modelId="{B349D607-71C5-43D6-AC25-133AFDF61350}" srcId="{AF833EF9-DEE8-4B5E-90E8-6F829701B9FB}" destId="{58F139B1-01EC-4E1C-8FFD-0CEBD0FC228B}" srcOrd="3" destOrd="0" parTransId="{6009613E-4520-4051-BE4A-819CC8462B6E}" sibTransId="{16FC64CB-AE5E-498E-A3A6-AC1ACF156870}"/>
    <dgm:cxn modelId="{17A99A3F-E19D-451F-BEEC-4202809A922A}" srcId="{8147287A-1D08-48AB-8846-1AD8E3EF09A9}" destId="{1DC242E4-4F67-4F10-B546-90A05ED9EBE0}" srcOrd="0" destOrd="0" parTransId="{E2242B6B-9D93-4754-ACA7-CDB52E8EFB0A}" sibTransId="{6DEE1906-3FA7-4E1B-9B10-1BF13FAA8B7E}"/>
    <dgm:cxn modelId="{D4AC51B0-CC15-4721-9D6A-B0B37B26B81A}" srcId="{0295431C-3F80-45F9-85EE-5059793D985E}" destId="{8147287A-1D08-48AB-8846-1AD8E3EF09A9}" srcOrd="0" destOrd="0" parTransId="{8DF46073-2E99-4EA5-993D-C5D2C1050256}" sibTransId="{7E3E96BC-08CB-47E6-950A-7428F77D7B61}"/>
    <dgm:cxn modelId="{6E93D73C-A34D-4C6E-99F2-A80955C54BCE}" type="presOf" srcId="{AF833EF9-DEE8-4B5E-90E8-6F829701B9FB}" destId="{08BAFB74-DD36-4860-8E00-764EC71DF762}" srcOrd="0" destOrd="0" presId="urn:microsoft.com/office/officeart/2005/8/layout/hList1"/>
    <dgm:cxn modelId="{07CD041D-6586-436F-8A82-CA27360740A7}" type="presOf" srcId="{25AF1FB1-E7D3-4005-A5FD-C724F57A3109}" destId="{37901E47-D8D4-428D-AAF5-1C4202FFBAB2}" srcOrd="0" destOrd="0" presId="urn:microsoft.com/office/officeart/2005/8/layout/hList1"/>
    <dgm:cxn modelId="{72F66817-05E6-4ABF-9630-3EE0E68BC49F}" srcId="{AF833EF9-DEE8-4B5E-90E8-6F829701B9FB}" destId="{7C3D4F3C-36A3-459A-8C28-9C106881B3D4}" srcOrd="2" destOrd="0" parTransId="{4A6E10D2-7DE5-4F5D-888C-9E378C9352EB}" sibTransId="{35EE9A38-7029-4E2D-802F-39684E99EA5C}"/>
    <dgm:cxn modelId="{62F5272F-2367-4141-A12B-A0B75FE43747}" type="presOf" srcId="{B656081B-C292-401A-8DBB-160741CEEB2C}" destId="{37901E47-D8D4-428D-AAF5-1C4202FFBAB2}" srcOrd="0" destOrd="1" presId="urn:microsoft.com/office/officeart/2005/8/layout/hList1"/>
    <dgm:cxn modelId="{569DB738-2677-461B-A615-8289FD46FBE7}" srcId="{0295431C-3F80-45F9-85EE-5059793D985E}" destId="{AF833EF9-DEE8-4B5E-90E8-6F829701B9FB}" srcOrd="1" destOrd="0" parTransId="{7493F238-A423-4E8A-BB08-051DA904FA27}" sibTransId="{D3E193F0-55BF-443E-B9D4-CE98A89FA5EA}"/>
    <dgm:cxn modelId="{7578AA49-A247-4F9D-850A-A3C602863A63}" srcId="{AF833EF9-DEE8-4B5E-90E8-6F829701B9FB}" destId="{2BDCD65B-D2D3-4667-8D1C-DC2389F27197}" srcOrd="5" destOrd="0" parTransId="{041791C7-8731-4114-BF5A-87A842FDA8CE}" sibTransId="{3F090F83-F6F5-43D1-AAC8-D2003D56D3CA}"/>
    <dgm:cxn modelId="{C62BAD5F-74B4-468B-8C3C-A88AB1F12352}" type="presOf" srcId="{68B1821E-057B-4F72-804E-3BB60C172042}" destId="{37901E47-D8D4-428D-AAF5-1C4202FFBAB2}" srcOrd="0" destOrd="4" presId="urn:microsoft.com/office/officeart/2005/8/layout/hList1"/>
    <dgm:cxn modelId="{B84FBB94-2267-4634-8E73-AAFE75AC8917}" srcId="{8147287A-1D08-48AB-8846-1AD8E3EF09A9}" destId="{3A8A13F3-023B-4B39-B0CE-72BC84185EE6}" srcOrd="2" destOrd="0" parTransId="{8B83CB78-3400-4F55-8122-B3019845D428}" sibTransId="{341724CD-9FA0-450D-AF4A-F9BB74EE7F38}"/>
    <dgm:cxn modelId="{C509C1EF-E901-40CA-8B2D-5419C39ED8A8}" srcId="{AF833EF9-DEE8-4B5E-90E8-6F829701B9FB}" destId="{B656081B-C292-401A-8DBB-160741CEEB2C}" srcOrd="1" destOrd="0" parTransId="{5E651007-5A03-45D9-A9AE-8C39DC47F2B1}" sibTransId="{0A59440B-7118-4C41-A9DE-F8BA4817973B}"/>
    <dgm:cxn modelId="{D165B800-4B35-41A6-8691-20B6035031C1}" type="presOf" srcId="{0295431C-3F80-45F9-85EE-5059793D985E}" destId="{3EE086D8-895B-462F-BE84-A9AFA8C77887}" srcOrd="0" destOrd="0" presId="urn:microsoft.com/office/officeart/2005/8/layout/hList1"/>
    <dgm:cxn modelId="{AC275A95-CFC3-4EA0-BB5B-D4B2E2C21C5A}" srcId="{AF833EF9-DEE8-4B5E-90E8-6F829701B9FB}" destId="{25AF1FB1-E7D3-4005-A5FD-C724F57A3109}" srcOrd="0" destOrd="0" parTransId="{59F6E07A-737F-454A-BC58-8630CFF0FE4C}" sibTransId="{CD92261D-7561-468C-BCC9-926DD9EA8F34}"/>
    <dgm:cxn modelId="{FF54AA7A-E001-4CBB-9B12-7DE570643738}" type="presOf" srcId="{8147287A-1D08-48AB-8846-1AD8E3EF09A9}" destId="{B5606417-B2B8-4B3F-9A53-FC3E2F89C385}" srcOrd="0" destOrd="0" presId="urn:microsoft.com/office/officeart/2005/8/layout/hList1"/>
    <dgm:cxn modelId="{A2BD96F9-AD14-4E79-A95B-9B81E0BAC723}" type="presOf" srcId="{0A3B065A-E54B-4411-A3FD-6367E6188154}" destId="{B37E355B-9F37-448D-B43D-E508AE5F69DD}" srcOrd="0" destOrd="1" presId="urn:microsoft.com/office/officeart/2005/8/layout/hList1"/>
    <dgm:cxn modelId="{565AABFD-FAF5-4945-AF98-EBBBC3941199}" type="presOf" srcId="{58F139B1-01EC-4E1C-8FFD-0CEBD0FC228B}" destId="{37901E47-D8D4-428D-AAF5-1C4202FFBAB2}" srcOrd="0" destOrd="3" presId="urn:microsoft.com/office/officeart/2005/8/layout/hList1"/>
    <dgm:cxn modelId="{4F996255-34C5-422D-8E78-AD7FC2FAE42C}" type="presOf" srcId="{7C3D4F3C-36A3-459A-8C28-9C106881B3D4}" destId="{37901E47-D8D4-428D-AAF5-1C4202FFBAB2}" srcOrd="0" destOrd="2" presId="urn:microsoft.com/office/officeart/2005/8/layout/hList1"/>
    <dgm:cxn modelId="{BA84CA68-D7B0-42EE-8671-E923833F1DB3}" type="presParOf" srcId="{3EE086D8-895B-462F-BE84-A9AFA8C77887}" destId="{736DFC85-BC87-41D2-882E-47C2771CF6CF}" srcOrd="0" destOrd="0" presId="urn:microsoft.com/office/officeart/2005/8/layout/hList1"/>
    <dgm:cxn modelId="{8D1E0638-AA8E-4636-A5C8-1693FBBECC6F}" type="presParOf" srcId="{736DFC85-BC87-41D2-882E-47C2771CF6CF}" destId="{B5606417-B2B8-4B3F-9A53-FC3E2F89C385}" srcOrd="0" destOrd="0" presId="urn:microsoft.com/office/officeart/2005/8/layout/hList1"/>
    <dgm:cxn modelId="{8E6F6CE6-9221-40AE-AB90-CAF34E6067B9}" type="presParOf" srcId="{736DFC85-BC87-41D2-882E-47C2771CF6CF}" destId="{B37E355B-9F37-448D-B43D-E508AE5F69DD}" srcOrd="1" destOrd="0" presId="urn:microsoft.com/office/officeart/2005/8/layout/hList1"/>
    <dgm:cxn modelId="{9682D4B9-DDC0-41B8-830C-4E9E537F907A}" type="presParOf" srcId="{3EE086D8-895B-462F-BE84-A9AFA8C77887}" destId="{07CD63DA-7B3D-4C08-921F-5C678177DAF1}" srcOrd="1" destOrd="0" presId="urn:microsoft.com/office/officeart/2005/8/layout/hList1"/>
    <dgm:cxn modelId="{5105DB6B-F02D-413C-8C17-EED2834AF145}" type="presParOf" srcId="{3EE086D8-895B-462F-BE84-A9AFA8C77887}" destId="{82434D12-60C7-4F46-A104-9009ACBAF2A2}" srcOrd="2" destOrd="0" presId="urn:microsoft.com/office/officeart/2005/8/layout/hList1"/>
    <dgm:cxn modelId="{4570E2AE-9E3A-4AB9-B88F-E6FE19296A53}" type="presParOf" srcId="{82434D12-60C7-4F46-A104-9009ACBAF2A2}" destId="{08BAFB74-DD36-4860-8E00-764EC71DF762}" srcOrd="0" destOrd="0" presId="urn:microsoft.com/office/officeart/2005/8/layout/hList1"/>
    <dgm:cxn modelId="{5F2102C1-D727-43E4-B7D9-DCC9059A9F81}" type="presParOf" srcId="{82434D12-60C7-4F46-A104-9009ACBAF2A2}" destId="{37901E47-D8D4-428D-AAF5-1C4202FFBAB2}"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750499F-1EBF-41DD-A1C2-FB9099877DF3}" type="doc">
      <dgm:prSet loTypeId="urn:microsoft.com/office/officeart/2005/8/layout/list1" loCatId="list" qsTypeId="urn:microsoft.com/office/officeart/2005/8/quickstyle/3d4" qsCatId="3D" csTypeId="urn:microsoft.com/office/officeart/2005/8/colors/accent6_2" csCatId="accent6" phldr="1"/>
      <dgm:spPr/>
      <dgm:t>
        <a:bodyPr/>
        <a:lstStyle/>
        <a:p>
          <a:pPr rtl="1"/>
          <a:endParaRPr lang="ar-AE"/>
        </a:p>
      </dgm:t>
    </dgm:pt>
    <dgm:pt modelId="{8FD123D2-E426-4F7C-9F45-2A3D8593BD0B}">
      <dgm:prSet phldrT="[نص]" custT="1"/>
      <dgm:spPr>
        <a:solidFill>
          <a:schemeClr val="accent6">
            <a:lumMod val="50000"/>
          </a:schemeClr>
        </a:solidFill>
      </dgm:spPr>
      <dgm:t>
        <a:bodyPr/>
        <a:lstStyle/>
        <a:p>
          <a:pPr rtl="1">
            <a:lnSpc>
              <a:spcPct val="100000"/>
            </a:lnSpc>
          </a:pPr>
          <a:r>
            <a:rPr lang="ar-SA" sz="2400" b="1" u="sng" dirty="0" smtClean="0">
              <a:solidFill>
                <a:srgbClr val="990000"/>
              </a:solidFill>
            </a:rPr>
            <a:t>المستوى الأول</a:t>
          </a:r>
          <a:r>
            <a:rPr lang="ar-SA" sz="2400" b="1" dirty="0" smtClean="0">
              <a:solidFill>
                <a:srgbClr val="990000"/>
              </a:solidFill>
            </a:rPr>
            <a:t> : في حالة ارتكاب المخالفة لأول مرة</a:t>
          </a:r>
          <a:r>
            <a:rPr lang="ar-AE" sz="2400" b="1" dirty="0" smtClean="0"/>
            <a:t>:</a:t>
          </a:r>
          <a:endParaRPr lang="ar-AE" sz="2400" b="1" u="none" dirty="0"/>
        </a:p>
      </dgm:t>
    </dgm:pt>
    <dgm:pt modelId="{CFCE82D3-05CD-4FBB-8A75-B060C92DE104}" type="parTrans" cxnId="{2EAAD799-4328-4187-9D67-10878F60C3B5}">
      <dgm:prSet/>
      <dgm:spPr/>
      <dgm:t>
        <a:bodyPr/>
        <a:lstStyle/>
        <a:p>
          <a:pPr rtl="1">
            <a:lnSpc>
              <a:spcPct val="100000"/>
            </a:lnSpc>
          </a:pPr>
          <a:endParaRPr lang="ar-AE" sz="2800" u="none"/>
        </a:p>
      </dgm:t>
    </dgm:pt>
    <dgm:pt modelId="{D532FD8C-D8B2-417D-95E5-995F1ED9B24B}" type="sibTrans" cxnId="{2EAAD799-4328-4187-9D67-10878F60C3B5}">
      <dgm:prSet/>
      <dgm:spPr/>
      <dgm:t>
        <a:bodyPr/>
        <a:lstStyle/>
        <a:p>
          <a:pPr rtl="1">
            <a:lnSpc>
              <a:spcPct val="100000"/>
            </a:lnSpc>
          </a:pPr>
          <a:endParaRPr lang="ar-AE" sz="2800" u="none"/>
        </a:p>
      </dgm:t>
    </dgm:pt>
    <dgm:pt modelId="{64686BB2-BBE0-4E52-9523-E78A0C53BD68}">
      <dgm:prSet/>
      <dgm:spPr/>
      <dgm:t>
        <a:bodyPr/>
        <a:lstStyle/>
        <a:p>
          <a:pPr rtl="1"/>
          <a:r>
            <a:rPr lang="ar-SA" b="1" dirty="0" smtClean="0"/>
            <a:t>إنذار المتعلم وولى أمره  كتابياًّ بالنقل لمدرسة أخرى  . </a:t>
          </a:r>
          <a:endParaRPr lang="en-US" dirty="0"/>
        </a:p>
      </dgm:t>
    </dgm:pt>
    <dgm:pt modelId="{C472BBA9-9D74-4FAC-A5ED-C4F6F6F36D0D}" type="parTrans" cxnId="{8AAB4556-49F2-4A0E-AF63-545D72009AA2}">
      <dgm:prSet/>
      <dgm:spPr/>
      <dgm:t>
        <a:bodyPr/>
        <a:lstStyle/>
        <a:p>
          <a:pPr rtl="1"/>
          <a:endParaRPr lang="ar-AE"/>
        </a:p>
      </dgm:t>
    </dgm:pt>
    <dgm:pt modelId="{F8AF0114-1F04-4C50-B251-44647792C521}" type="sibTrans" cxnId="{8AAB4556-49F2-4A0E-AF63-545D72009AA2}">
      <dgm:prSet/>
      <dgm:spPr/>
      <dgm:t>
        <a:bodyPr/>
        <a:lstStyle/>
        <a:p>
          <a:pPr rtl="1"/>
          <a:endParaRPr lang="ar-AE"/>
        </a:p>
      </dgm:t>
    </dgm:pt>
    <dgm:pt modelId="{F3BA8E7E-889D-4D8C-BF42-1A00FC9A71E2}">
      <dgm:prSet/>
      <dgm:spPr/>
      <dgm:t>
        <a:bodyPr/>
        <a:lstStyle/>
        <a:p>
          <a:pPr rtl="1"/>
          <a:r>
            <a:rPr lang="ar-SA" b="1" dirty="0" smtClean="0"/>
            <a:t>خصم نصف درجة السلوك المقررة بالجدول. </a:t>
          </a:r>
          <a:endParaRPr lang="en-US" dirty="0"/>
        </a:p>
      </dgm:t>
    </dgm:pt>
    <dgm:pt modelId="{F7D09CBC-74AB-43B0-9BB1-82EF4A22D0A8}" type="parTrans" cxnId="{416990A7-19C1-439C-9EE8-A842EB602C3B}">
      <dgm:prSet/>
      <dgm:spPr/>
      <dgm:t>
        <a:bodyPr/>
        <a:lstStyle/>
        <a:p>
          <a:pPr rtl="1"/>
          <a:endParaRPr lang="ar-AE"/>
        </a:p>
      </dgm:t>
    </dgm:pt>
    <dgm:pt modelId="{BBBE067D-1D8C-41A8-AF98-E74B04FC0091}" type="sibTrans" cxnId="{416990A7-19C1-439C-9EE8-A842EB602C3B}">
      <dgm:prSet/>
      <dgm:spPr/>
      <dgm:t>
        <a:bodyPr/>
        <a:lstStyle/>
        <a:p>
          <a:pPr rtl="1"/>
          <a:endParaRPr lang="ar-AE"/>
        </a:p>
      </dgm:t>
    </dgm:pt>
    <dgm:pt modelId="{1FC15456-FE26-40AC-8AC5-E8D89F013A3A}">
      <dgm:prSet/>
      <dgm:spPr/>
      <dgm:t>
        <a:bodyPr/>
        <a:lstStyle/>
        <a:p>
          <a:pPr rtl="1"/>
          <a:r>
            <a:rPr lang="ar-SA" b="1" dirty="0" smtClean="0"/>
            <a:t>تحميل ولى الأمر قيمة الأضرار الناجمة عن سلوك المتعلم  أو تسببه في اشعال الحرائق داخل حرم المدرسة</a:t>
          </a:r>
          <a:endParaRPr lang="en-US" dirty="0"/>
        </a:p>
      </dgm:t>
    </dgm:pt>
    <dgm:pt modelId="{3360FBD5-C84C-479C-9944-86F6D24041DF}" type="parTrans" cxnId="{CDF007F5-5243-45A5-860F-742F3FF643F4}">
      <dgm:prSet/>
      <dgm:spPr/>
      <dgm:t>
        <a:bodyPr/>
        <a:lstStyle/>
        <a:p>
          <a:pPr rtl="1"/>
          <a:endParaRPr lang="ar-AE"/>
        </a:p>
      </dgm:t>
    </dgm:pt>
    <dgm:pt modelId="{BD6A200C-40C4-4977-A05A-18C567EA326E}" type="sibTrans" cxnId="{CDF007F5-5243-45A5-860F-742F3FF643F4}">
      <dgm:prSet/>
      <dgm:spPr/>
      <dgm:t>
        <a:bodyPr/>
        <a:lstStyle/>
        <a:p>
          <a:pPr rtl="1"/>
          <a:endParaRPr lang="ar-AE"/>
        </a:p>
      </dgm:t>
    </dgm:pt>
    <dgm:pt modelId="{849455E4-5152-4849-9340-A7E7B8D42776}">
      <dgm:prSet/>
      <dgm:spPr/>
      <dgm:t>
        <a:bodyPr/>
        <a:lstStyle/>
        <a:p>
          <a:pPr rtl="1"/>
          <a:r>
            <a:rPr lang="ar-SA" b="1" dirty="0" smtClean="0"/>
            <a:t>الحاق المتعلم ببرامج تخصصية لتقويم السلوك.</a:t>
          </a:r>
          <a:endParaRPr lang="en-US" dirty="0"/>
        </a:p>
      </dgm:t>
    </dgm:pt>
    <dgm:pt modelId="{CF66E00A-3486-4CCF-971C-D9F6BB873804}" type="parTrans" cxnId="{F14FD688-D9DA-43EA-8D2B-64FA1C625785}">
      <dgm:prSet/>
      <dgm:spPr/>
      <dgm:t>
        <a:bodyPr/>
        <a:lstStyle/>
        <a:p>
          <a:pPr rtl="1"/>
          <a:endParaRPr lang="ar-AE"/>
        </a:p>
      </dgm:t>
    </dgm:pt>
    <dgm:pt modelId="{7AC4360B-0AF4-4A8D-B8E0-D3F4AD4B782E}" type="sibTrans" cxnId="{F14FD688-D9DA-43EA-8D2B-64FA1C625785}">
      <dgm:prSet/>
      <dgm:spPr/>
      <dgm:t>
        <a:bodyPr/>
        <a:lstStyle/>
        <a:p>
          <a:pPr rtl="1"/>
          <a:endParaRPr lang="ar-AE"/>
        </a:p>
      </dgm:t>
    </dgm:pt>
    <dgm:pt modelId="{B251E14C-98D0-410C-9AA3-B525833B3A30}">
      <dgm:prSet/>
      <dgm:spPr/>
      <dgm:t>
        <a:bodyPr/>
        <a:lstStyle/>
        <a:p>
          <a:pPr rtl="1"/>
          <a:r>
            <a:rPr lang="ar-SA" b="1" dirty="0" smtClean="0"/>
            <a:t>مصادرة الادوات المستخدمة في المخالفة </a:t>
          </a:r>
          <a:endParaRPr lang="en-US" dirty="0"/>
        </a:p>
      </dgm:t>
    </dgm:pt>
    <dgm:pt modelId="{9D9F886D-2A4B-48F8-A6BA-3B90DA229F60}" type="parTrans" cxnId="{8A926CCA-0285-4992-837D-254646C28BF1}">
      <dgm:prSet/>
      <dgm:spPr/>
      <dgm:t>
        <a:bodyPr/>
        <a:lstStyle/>
        <a:p>
          <a:pPr rtl="1"/>
          <a:endParaRPr lang="ar-AE"/>
        </a:p>
      </dgm:t>
    </dgm:pt>
    <dgm:pt modelId="{98653955-74D4-44B2-A86B-374088592F34}" type="sibTrans" cxnId="{8A926CCA-0285-4992-837D-254646C28BF1}">
      <dgm:prSet/>
      <dgm:spPr/>
      <dgm:t>
        <a:bodyPr/>
        <a:lstStyle/>
        <a:p>
          <a:pPr rtl="1"/>
          <a:endParaRPr lang="ar-AE"/>
        </a:p>
      </dgm:t>
    </dgm:pt>
    <dgm:pt modelId="{EB297A3B-56BC-41E6-B8BC-361A80330911}">
      <dgm:prSet custT="1"/>
      <dgm:spPr>
        <a:solidFill>
          <a:schemeClr val="accent6">
            <a:lumMod val="50000"/>
          </a:schemeClr>
        </a:solidFill>
      </dgm:spPr>
      <dgm:t>
        <a:bodyPr/>
        <a:lstStyle/>
        <a:p>
          <a:pPr rtl="1"/>
          <a:r>
            <a:rPr lang="ar-SA" sz="2400" b="1" u="sng" dirty="0" smtClean="0">
              <a:solidFill>
                <a:srgbClr val="990000"/>
              </a:solidFill>
            </a:rPr>
            <a:t>المستوى الثاني</a:t>
          </a:r>
          <a:r>
            <a:rPr lang="ar-SA" sz="2400" b="1" dirty="0" smtClean="0">
              <a:solidFill>
                <a:srgbClr val="990000"/>
              </a:solidFill>
            </a:rPr>
            <a:t> : في حال تكرار المخالفة ، </a:t>
          </a:r>
          <a:r>
            <a:rPr lang="ar-SA" sz="2100" b="1" dirty="0" smtClean="0">
              <a:solidFill>
                <a:srgbClr val="990000"/>
              </a:solidFill>
            </a:rPr>
            <a:t>:</a:t>
          </a:r>
          <a:endParaRPr lang="en-US" sz="2100" b="1" dirty="0">
            <a:solidFill>
              <a:srgbClr val="990000"/>
            </a:solidFill>
          </a:endParaRPr>
        </a:p>
      </dgm:t>
    </dgm:pt>
    <dgm:pt modelId="{A64F19D5-3659-4800-8ECF-4F5DF64EBCA3}" type="parTrans" cxnId="{CC18906E-B05D-4E46-BFC2-2FB3C6758A9F}">
      <dgm:prSet/>
      <dgm:spPr/>
      <dgm:t>
        <a:bodyPr/>
        <a:lstStyle/>
        <a:p>
          <a:pPr rtl="1"/>
          <a:endParaRPr lang="ar-AE"/>
        </a:p>
      </dgm:t>
    </dgm:pt>
    <dgm:pt modelId="{EB92DAAB-6781-4AFE-B344-410CA83FAB3C}" type="sibTrans" cxnId="{CC18906E-B05D-4E46-BFC2-2FB3C6758A9F}">
      <dgm:prSet/>
      <dgm:spPr/>
      <dgm:t>
        <a:bodyPr/>
        <a:lstStyle/>
        <a:p>
          <a:pPr rtl="1"/>
          <a:endParaRPr lang="ar-AE"/>
        </a:p>
      </dgm:t>
    </dgm:pt>
    <dgm:pt modelId="{E16329E6-5E34-4666-83F3-CF71C48FD4B0}">
      <dgm:prSet custT="1"/>
      <dgm:spPr/>
      <dgm:t>
        <a:bodyPr/>
        <a:lstStyle/>
        <a:p>
          <a:pPr rtl="1"/>
          <a:r>
            <a:rPr lang="ar-SA" sz="1800" b="1" dirty="0" smtClean="0"/>
            <a:t>خصم المتبقي من درجة السلوك المقررة بالجدول.</a:t>
          </a:r>
          <a:endParaRPr lang="en-US" sz="1800" dirty="0"/>
        </a:p>
      </dgm:t>
    </dgm:pt>
    <dgm:pt modelId="{5A263F1C-A166-4F52-B74C-3B74462653C2}" type="parTrans" cxnId="{FCCE5066-2ED0-4193-9661-5302082FFAFA}">
      <dgm:prSet/>
      <dgm:spPr/>
      <dgm:t>
        <a:bodyPr/>
        <a:lstStyle/>
        <a:p>
          <a:pPr rtl="1"/>
          <a:endParaRPr lang="ar-AE"/>
        </a:p>
      </dgm:t>
    </dgm:pt>
    <dgm:pt modelId="{6807D0FD-BBBA-4885-8B8C-EE96DC553D4D}" type="sibTrans" cxnId="{FCCE5066-2ED0-4193-9661-5302082FFAFA}">
      <dgm:prSet/>
      <dgm:spPr/>
      <dgm:t>
        <a:bodyPr/>
        <a:lstStyle/>
        <a:p>
          <a:pPr rtl="1"/>
          <a:endParaRPr lang="ar-AE"/>
        </a:p>
      </dgm:t>
    </dgm:pt>
    <dgm:pt modelId="{4DF4D75A-9AED-4251-A017-9DD439F6845C}">
      <dgm:prSet custT="1"/>
      <dgm:spPr/>
      <dgm:t>
        <a:bodyPr/>
        <a:lstStyle/>
        <a:p>
          <a:pPr rtl="1"/>
          <a:r>
            <a:rPr lang="ar-SA" sz="1800" b="1" dirty="0" smtClean="0"/>
            <a:t>بتوصية من اللجنة التربوية، وموافقة مدير النطاق ووكيل الوزارة المساعد لقطاع العمليات المدرسية واخطار ولى الامر ينقل المتعلم نقلاً تأديبياً إلى مدرسه أخرى في نطاق المنطقة التعليمية.  </a:t>
          </a:r>
          <a:endParaRPr lang="en-US" sz="1800" dirty="0"/>
        </a:p>
      </dgm:t>
    </dgm:pt>
    <dgm:pt modelId="{51F6A0C5-FCE0-4B6F-B0C4-8BA0CEFB3E1A}" type="parTrans" cxnId="{8BBF1EC0-4D56-4831-9B5C-8FCDC969863A}">
      <dgm:prSet/>
      <dgm:spPr/>
      <dgm:t>
        <a:bodyPr/>
        <a:lstStyle/>
        <a:p>
          <a:pPr rtl="1"/>
          <a:endParaRPr lang="ar-AE"/>
        </a:p>
      </dgm:t>
    </dgm:pt>
    <dgm:pt modelId="{B537C52E-0893-40C2-9E4E-ED487B63E8A2}" type="sibTrans" cxnId="{8BBF1EC0-4D56-4831-9B5C-8FCDC969863A}">
      <dgm:prSet/>
      <dgm:spPr/>
      <dgm:t>
        <a:bodyPr/>
        <a:lstStyle/>
        <a:p>
          <a:pPr rtl="1"/>
          <a:endParaRPr lang="ar-AE"/>
        </a:p>
      </dgm:t>
    </dgm:pt>
    <dgm:pt modelId="{802F8DC4-0763-40FC-9044-66B9DC319A81}">
      <dgm:prSet custT="1"/>
      <dgm:spPr/>
      <dgm:t>
        <a:bodyPr/>
        <a:lstStyle/>
        <a:p>
          <a:pPr rtl="1"/>
          <a:r>
            <a:rPr lang="ar-SA" sz="1800" b="1" dirty="0" smtClean="0"/>
            <a:t>تحميل ولى الأمر قيمة الأضرار الناجمة عن سلوك المتعلم وتسببه في اشعال الحرائق داخل حرم المدرسة</a:t>
          </a:r>
          <a:endParaRPr lang="en-US" sz="1800" dirty="0"/>
        </a:p>
      </dgm:t>
    </dgm:pt>
    <dgm:pt modelId="{7AD20EDE-A6CC-4372-941C-695C8A61197E}" type="parTrans" cxnId="{169B818B-17FD-476C-9E72-56A70868EAA8}">
      <dgm:prSet/>
      <dgm:spPr/>
      <dgm:t>
        <a:bodyPr/>
        <a:lstStyle/>
        <a:p>
          <a:pPr rtl="1"/>
          <a:endParaRPr lang="ar-AE"/>
        </a:p>
      </dgm:t>
    </dgm:pt>
    <dgm:pt modelId="{8A90A2A9-3900-4F2E-9D96-A5F9E882DEF0}" type="sibTrans" cxnId="{169B818B-17FD-476C-9E72-56A70868EAA8}">
      <dgm:prSet/>
      <dgm:spPr/>
      <dgm:t>
        <a:bodyPr/>
        <a:lstStyle/>
        <a:p>
          <a:pPr rtl="1"/>
          <a:endParaRPr lang="ar-AE"/>
        </a:p>
      </dgm:t>
    </dgm:pt>
    <dgm:pt modelId="{DDDBE912-A2DC-4B05-A015-93553B373FE9}">
      <dgm:prSet custT="1"/>
      <dgm:spPr/>
      <dgm:t>
        <a:bodyPr/>
        <a:lstStyle/>
        <a:p>
          <a:pPr rtl="1"/>
          <a:r>
            <a:rPr lang="ar-SA" sz="1800" b="1" dirty="0" smtClean="0"/>
            <a:t>الحاق المتعلم ببرامج تخصصية لتقويم السلوك</a:t>
          </a:r>
          <a:endParaRPr lang="en-US" sz="1800" dirty="0"/>
        </a:p>
      </dgm:t>
    </dgm:pt>
    <dgm:pt modelId="{43E12AFF-73DF-49E4-A5CC-D67A90CFCCBA}" type="parTrans" cxnId="{4BF9C084-C679-494D-991D-75F61EFD535A}">
      <dgm:prSet/>
      <dgm:spPr/>
      <dgm:t>
        <a:bodyPr/>
        <a:lstStyle/>
        <a:p>
          <a:pPr rtl="1"/>
          <a:endParaRPr lang="ar-AE"/>
        </a:p>
      </dgm:t>
    </dgm:pt>
    <dgm:pt modelId="{F0B8F1FA-CA00-4E28-AAB1-89C478A6F73A}" type="sibTrans" cxnId="{4BF9C084-C679-494D-991D-75F61EFD535A}">
      <dgm:prSet/>
      <dgm:spPr/>
      <dgm:t>
        <a:bodyPr/>
        <a:lstStyle/>
        <a:p>
          <a:pPr rtl="1"/>
          <a:endParaRPr lang="ar-AE"/>
        </a:p>
      </dgm:t>
    </dgm:pt>
    <dgm:pt modelId="{CA37A1AC-2DD4-479C-8EE1-5A82AF017553}">
      <dgm:prSet custT="1"/>
      <dgm:spPr/>
      <dgm:t>
        <a:bodyPr/>
        <a:lstStyle/>
        <a:p>
          <a:pPr rtl="1"/>
          <a:r>
            <a:rPr lang="ar-SA" sz="1800" b="1" dirty="0" smtClean="0"/>
            <a:t>مصادرة الادوات المستخدمة في المخالفة</a:t>
          </a:r>
          <a:endParaRPr lang="en-US" sz="1800" dirty="0"/>
        </a:p>
      </dgm:t>
    </dgm:pt>
    <dgm:pt modelId="{C9864FFE-49D0-4738-B620-D62A5E7A7BB1}" type="parTrans" cxnId="{D6CDA2D7-54BD-4D16-951E-4D28797D0446}">
      <dgm:prSet/>
      <dgm:spPr/>
      <dgm:t>
        <a:bodyPr/>
        <a:lstStyle/>
        <a:p>
          <a:pPr rtl="1"/>
          <a:endParaRPr lang="ar-AE"/>
        </a:p>
      </dgm:t>
    </dgm:pt>
    <dgm:pt modelId="{DC5D84CE-F53F-40DE-A18E-86C7D3B4A57C}" type="sibTrans" cxnId="{D6CDA2D7-54BD-4D16-951E-4D28797D0446}">
      <dgm:prSet/>
      <dgm:spPr/>
      <dgm:t>
        <a:bodyPr/>
        <a:lstStyle/>
        <a:p>
          <a:pPr rtl="1"/>
          <a:endParaRPr lang="ar-AE"/>
        </a:p>
      </dgm:t>
    </dgm:pt>
    <dgm:pt modelId="{BFEF153E-356B-446C-9F6E-87F016B63032}" type="pres">
      <dgm:prSet presAssocID="{C750499F-1EBF-41DD-A1C2-FB9099877DF3}" presName="linear" presStyleCnt="0">
        <dgm:presLayoutVars>
          <dgm:dir val="rev"/>
          <dgm:animLvl val="lvl"/>
          <dgm:resizeHandles val="exact"/>
        </dgm:presLayoutVars>
      </dgm:prSet>
      <dgm:spPr/>
      <dgm:t>
        <a:bodyPr/>
        <a:lstStyle/>
        <a:p>
          <a:pPr rtl="1"/>
          <a:endParaRPr lang="ar-AE"/>
        </a:p>
      </dgm:t>
    </dgm:pt>
    <dgm:pt modelId="{2A3A6DCC-415B-4105-9199-C928F7E6E7FA}" type="pres">
      <dgm:prSet presAssocID="{8FD123D2-E426-4F7C-9F45-2A3D8593BD0B}" presName="parentLin" presStyleCnt="0"/>
      <dgm:spPr/>
      <dgm:t>
        <a:bodyPr/>
        <a:lstStyle/>
        <a:p>
          <a:pPr rtl="1"/>
          <a:endParaRPr lang="ar-AE"/>
        </a:p>
      </dgm:t>
    </dgm:pt>
    <dgm:pt modelId="{351BEB4F-6C74-48A1-A348-326211F05930}" type="pres">
      <dgm:prSet presAssocID="{8FD123D2-E426-4F7C-9F45-2A3D8593BD0B}" presName="parentLeftMargin" presStyleLbl="node1" presStyleIdx="0" presStyleCnt="2"/>
      <dgm:spPr/>
      <dgm:t>
        <a:bodyPr/>
        <a:lstStyle/>
        <a:p>
          <a:pPr rtl="1"/>
          <a:endParaRPr lang="ar-AE"/>
        </a:p>
      </dgm:t>
    </dgm:pt>
    <dgm:pt modelId="{50AC9100-04FD-4DAD-A326-9A49FBD3FA7F}" type="pres">
      <dgm:prSet presAssocID="{8FD123D2-E426-4F7C-9F45-2A3D8593BD0B}" presName="parentText" presStyleLbl="node1" presStyleIdx="0" presStyleCnt="2" custScaleX="88433">
        <dgm:presLayoutVars>
          <dgm:chMax val="0"/>
          <dgm:bulletEnabled val="1"/>
        </dgm:presLayoutVars>
      </dgm:prSet>
      <dgm:spPr/>
      <dgm:t>
        <a:bodyPr/>
        <a:lstStyle/>
        <a:p>
          <a:pPr rtl="1"/>
          <a:endParaRPr lang="ar-AE"/>
        </a:p>
      </dgm:t>
    </dgm:pt>
    <dgm:pt modelId="{5E1A6C50-99B8-49BC-AA83-827A4B19C62D}" type="pres">
      <dgm:prSet presAssocID="{8FD123D2-E426-4F7C-9F45-2A3D8593BD0B}" presName="negativeSpace" presStyleCnt="0"/>
      <dgm:spPr/>
      <dgm:t>
        <a:bodyPr/>
        <a:lstStyle/>
        <a:p>
          <a:pPr rtl="1"/>
          <a:endParaRPr lang="ar-AE"/>
        </a:p>
      </dgm:t>
    </dgm:pt>
    <dgm:pt modelId="{96009D09-FB34-40D3-B037-4C6834E464BB}" type="pres">
      <dgm:prSet presAssocID="{8FD123D2-E426-4F7C-9F45-2A3D8593BD0B}" presName="childText" presStyleLbl="conFgAcc1" presStyleIdx="0" presStyleCnt="2" custLinFactNeighborX="545" custLinFactNeighborY="-24348">
        <dgm:presLayoutVars>
          <dgm:bulletEnabled val="1"/>
        </dgm:presLayoutVars>
      </dgm:prSet>
      <dgm:spPr/>
      <dgm:t>
        <a:bodyPr/>
        <a:lstStyle/>
        <a:p>
          <a:pPr rtl="1"/>
          <a:endParaRPr lang="ar-AE"/>
        </a:p>
      </dgm:t>
    </dgm:pt>
    <dgm:pt modelId="{5611D0DB-FA4A-4F27-AF45-66EEEF43B6A3}" type="pres">
      <dgm:prSet presAssocID="{D532FD8C-D8B2-417D-95E5-995F1ED9B24B}" presName="spaceBetweenRectangles" presStyleCnt="0"/>
      <dgm:spPr/>
      <dgm:t>
        <a:bodyPr/>
        <a:lstStyle/>
        <a:p>
          <a:pPr rtl="1"/>
          <a:endParaRPr lang="ar-AE"/>
        </a:p>
      </dgm:t>
    </dgm:pt>
    <dgm:pt modelId="{D7243CF7-44C3-4EC5-B7EB-C1625ADA7F84}" type="pres">
      <dgm:prSet presAssocID="{EB297A3B-56BC-41E6-B8BC-361A80330911}" presName="parentLin" presStyleCnt="0"/>
      <dgm:spPr/>
      <dgm:t>
        <a:bodyPr/>
        <a:lstStyle/>
        <a:p>
          <a:endParaRPr lang="en-US"/>
        </a:p>
      </dgm:t>
    </dgm:pt>
    <dgm:pt modelId="{248D8DB9-3DEE-4827-9062-5EC65AC8F3E5}" type="pres">
      <dgm:prSet presAssocID="{EB297A3B-56BC-41E6-B8BC-361A80330911}" presName="parentLeftMargin" presStyleLbl="node1" presStyleIdx="0" presStyleCnt="2"/>
      <dgm:spPr/>
      <dgm:t>
        <a:bodyPr/>
        <a:lstStyle/>
        <a:p>
          <a:pPr rtl="1"/>
          <a:endParaRPr lang="ar-AE"/>
        </a:p>
      </dgm:t>
    </dgm:pt>
    <dgm:pt modelId="{6570F383-7D6C-4D9C-8066-6C12D59EDE33}" type="pres">
      <dgm:prSet presAssocID="{EB297A3B-56BC-41E6-B8BC-361A80330911}" presName="parentText" presStyleLbl="node1" presStyleIdx="1" presStyleCnt="2" custScaleX="124410">
        <dgm:presLayoutVars>
          <dgm:chMax val="0"/>
          <dgm:bulletEnabled val="1"/>
        </dgm:presLayoutVars>
      </dgm:prSet>
      <dgm:spPr/>
      <dgm:t>
        <a:bodyPr/>
        <a:lstStyle/>
        <a:p>
          <a:pPr rtl="1"/>
          <a:endParaRPr lang="ar-AE"/>
        </a:p>
      </dgm:t>
    </dgm:pt>
    <dgm:pt modelId="{34302BE5-D0FC-4C0F-9C9C-439810336F4F}" type="pres">
      <dgm:prSet presAssocID="{EB297A3B-56BC-41E6-B8BC-361A80330911}" presName="negativeSpace" presStyleCnt="0"/>
      <dgm:spPr/>
      <dgm:t>
        <a:bodyPr/>
        <a:lstStyle/>
        <a:p>
          <a:endParaRPr lang="en-US"/>
        </a:p>
      </dgm:t>
    </dgm:pt>
    <dgm:pt modelId="{A8A06D8C-5CBF-4FBD-8572-33AC8646F6AF}" type="pres">
      <dgm:prSet presAssocID="{EB297A3B-56BC-41E6-B8BC-361A80330911}" presName="childText" presStyleLbl="conFgAcc1" presStyleIdx="1" presStyleCnt="2" custScaleY="106730">
        <dgm:presLayoutVars>
          <dgm:bulletEnabled val="1"/>
        </dgm:presLayoutVars>
      </dgm:prSet>
      <dgm:spPr/>
      <dgm:t>
        <a:bodyPr/>
        <a:lstStyle/>
        <a:p>
          <a:pPr rtl="1"/>
          <a:endParaRPr lang="ar-AE"/>
        </a:p>
      </dgm:t>
    </dgm:pt>
  </dgm:ptLst>
  <dgm:cxnLst>
    <dgm:cxn modelId="{CDF007F5-5243-45A5-860F-742F3FF643F4}" srcId="{8FD123D2-E426-4F7C-9F45-2A3D8593BD0B}" destId="{1FC15456-FE26-40AC-8AC5-E8D89F013A3A}" srcOrd="2" destOrd="0" parTransId="{3360FBD5-C84C-479C-9944-86F6D24041DF}" sibTransId="{BD6A200C-40C4-4977-A05A-18C567EA326E}"/>
    <dgm:cxn modelId="{D08E9932-52C1-49F9-8C8F-1889475CDE80}" type="presOf" srcId="{F3BA8E7E-889D-4D8C-BF42-1A00FC9A71E2}" destId="{96009D09-FB34-40D3-B037-4C6834E464BB}" srcOrd="0" destOrd="1" presId="urn:microsoft.com/office/officeart/2005/8/layout/list1"/>
    <dgm:cxn modelId="{5EC56A7D-05CB-4965-BCC2-23BA4E38EA74}" type="presOf" srcId="{8FD123D2-E426-4F7C-9F45-2A3D8593BD0B}" destId="{50AC9100-04FD-4DAD-A326-9A49FBD3FA7F}" srcOrd="1" destOrd="0" presId="urn:microsoft.com/office/officeart/2005/8/layout/list1"/>
    <dgm:cxn modelId="{8BBF1EC0-4D56-4831-9B5C-8FCDC969863A}" srcId="{EB297A3B-56BC-41E6-B8BC-361A80330911}" destId="{4DF4D75A-9AED-4251-A017-9DD439F6845C}" srcOrd="1" destOrd="0" parTransId="{51F6A0C5-FCE0-4B6F-B0C4-8BA0CEFB3E1A}" sibTransId="{B537C52E-0893-40C2-9E4E-ED487B63E8A2}"/>
    <dgm:cxn modelId="{50C17944-3F25-4496-9BFC-D2E35B6AE8B7}" type="presOf" srcId="{C750499F-1EBF-41DD-A1C2-FB9099877DF3}" destId="{BFEF153E-356B-446C-9F6E-87F016B63032}" srcOrd="0" destOrd="0" presId="urn:microsoft.com/office/officeart/2005/8/layout/list1"/>
    <dgm:cxn modelId="{8A926CCA-0285-4992-837D-254646C28BF1}" srcId="{8FD123D2-E426-4F7C-9F45-2A3D8593BD0B}" destId="{B251E14C-98D0-410C-9AA3-B525833B3A30}" srcOrd="4" destOrd="0" parTransId="{9D9F886D-2A4B-48F8-A6BA-3B90DA229F60}" sibTransId="{98653955-74D4-44B2-A86B-374088592F34}"/>
    <dgm:cxn modelId="{4E92CA8C-AEFD-4027-B8F6-458F89F6C4F3}" type="presOf" srcId="{64686BB2-BBE0-4E52-9523-E78A0C53BD68}" destId="{96009D09-FB34-40D3-B037-4C6834E464BB}" srcOrd="0" destOrd="0" presId="urn:microsoft.com/office/officeart/2005/8/layout/list1"/>
    <dgm:cxn modelId="{F14FD688-D9DA-43EA-8D2B-64FA1C625785}" srcId="{8FD123D2-E426-4F7C-9F45-2A3D8593BD0B}" destId="{849455E4-5152-4849-9340-A7E7B8D42776}" srcOrd="3" destOrd="0" parTransId="{CF66E00A-3486-4CCF-971C-D9F6BB873804}" sibTransId="{7AC4360B-0AF4-4A8D-B8E0-D3F4AD4B782E}"/>
    <dgm:cxn modelId="{D6CDA2D7-54BD-4D16-951E-4D28797D0446}" srcId="{EB297A3B-56BC-41E6-B8BC-361A80330911}" destId="{CA37A1AC-2DD4-479C-8EE1-5A82AF017553}" srcOrd="4" destOrd="0" parTransId="{C9864FFE-49D0-4738-B620-D62A5E7A7BB1}" sibTransId="{DC5D84CE-F53F-40DE-A18E-86C7D3B4A57C}"/>
    <dgm:cxn modelId="{F79F4C98-A0B5-4D1B-B195-726630A01038}" type="presOf" srcId="{EB297A3B-56BC-41E6-B8BC-361A80330911}" destId="{248D8DB9-3DEE-4827-9062-5EC65AC8F3E5}" srcOrd="0" destOrd="0" presId="urn:microsoft.com/office/officeart/2005/8/layout/list1"/>
    <dgm:cxn modelId="{3CA9E92A-C6E1-4349-9079-54346ED12B19}" type="presOf" srcId="{4DF4D75A-9AED-4251-A017-9DD439F6845C}" destId="{A8A06D8C-5CBF-4FBD-8572-33AC8646F6AF}" srcOrd="0" destOrd="1" presId="urn:microsoft.com/office/officeart/2005/8/layout/list1"/>
    <dgm:cxn modelId="{7344890E-5725-4555-8D7F-8FCF23B42BB0}" type="presOf" srcId="{E16329E6-5E34-4666-83F3-CF71C48FD4B0}" destId="{A8A06D8C-5CBF-4FBD-8572-33AC8646F6AF}" srcOrd="0" destOrd="0" presId="urn:microsoft.com/office/officeart/2005/8/layout/list1"/>
    <dgm:cxn modelId="{169B818B-17FD-476C-9E72-56A70868EAA8}" srcId="{EB297A3B-56BC-41E6-B8BC-361A80330911}" destId="{802F8DC4-0763-40FC-9044-66B9DC319A81}" srcOrd="2" destOrd="0" parTransId="{7AD20EDE-A6CC-4372-941C-695C8A61197E}" sibTransId="{8A90A2A9-3900-4F2E-9D96-A5F9E882DEF0}"/>
    <dgm:cxn modelId="{540F5F51-31A0-468A-ACC2-E053F482DB8C}" type="presOf" srcId="{8FD123D2-E426-4F7C-9F45-2A3D8593BD0B}" destId="{351BEB4F-6C74-48A1-A348-326211F05930}" srcOrd="0" destOrd="0" presId="urn:microsoft.com/office/officeart/2005/8/layout/list1"/>
    <dgm:cxn modelId="{B8872A0A-643D-4BB9-BF2F-1FC1D0FB2E22}" type="presOf" srcId="{849455E4-5152-4849-9340-A7E7B8D42776}" destId="{96009D09-FB34-40D3-B037-4C6834E464BB}" srcOrd="0" destOrd="3" presId="urn:microsoft.com/office/officeart/2005/8/layout/list1"/>
    <dgm:cxn modelId="{E69A7DC2-EAD8-4AD7-88A4-6742B454EE32}" type="presOf" srcId="{DDDBE912-A2DC-4B05-A015-93553B373FE9}" destId="{A8A06D8C-5CBF-4FBD-8572-33AC8646F6AF}" srcOrd="0" destOrd="3" presId="urn:microsoft.com/office/officeart/2005/8/layout/list1"/>
    <dgm:cxn modelId="{8D29CA5F-6358-46DC-B96B-3C26C98FCBD2}" type="presOf" srcId="{EB297A3B-56BC-41E6-B8BC-361A80330911}" destId="{6570F383-7D6C-4D9C-8066-6C12D59EDE33}" srcOrd="1" destOrd="0" presId="urn:microsoft.com/office/officeart/2005/8/layout/list1"/>
    <dgm:cxn modelId="{EFDE6FEE-FF69-43F3-AB2B-36F3D6589B51}" type="presOf" srcId="{802F8DC4-0763-40FC-9044-66B9DC319A81}" destId="{A8A06D8C-5CBF-4FBD-8572-33AC8646F6AF}" srcOrd="0" destOrd="2" presId="urn:microsoft.com/office/officeart/2005/8/layout/list1"/>
    <dgm:cxn modelId="{4BF9C084-C679-494D-991D-75F61EFD535A}" srcId="{EB297A3B-56BC-41E6-B8BC-361A80330911}" destId="{DDDBE912-A2DC-4B05-A015-93553B373FE9}" srcOrd="3" destOrd="0" parTransId="{43E12AFF-73DF-49E4-A5CC-D67A90CFCCBA}" sibTransId="{F0B8F1FA-CA00-4E28-AAB1-89C478A6F73A}"/>
    <dgm:cxn modelId="{F83FC8B5-B1A5-4EDA-AAE2-73DB8EC20FF5}" type="presOf" srcId="{B251E14C-98D0-410C-9AA3-B525833B3A30}" destId="{96009D09-FB34-40D3-B037-4C6834E464BB}" srcOrd="0" destOrd="4" presId="urn:microsoft.com/office/officeart/2005/8/layout/list1"/>
    <dgm:cxn modelId="{0349DA5C-9289-4209-B6E4-EE49984DBCC5}" type="presOf" srcId="{CA37A1AC-2DD4-479C-8EE1-5A82AF017553}" destId="{A8A06D8C-5CBF-4FBD-8572-33AC8646F6AF}" srcOrd="0" destOrd="4" presId="urn:microsoft.com/office/officeart/2005/8/layout/list1"/>
    <dgm:cxn modelId="{70277773-A10B-4163-85EA-4221D902675E}" type="presOf" srcId="{1FC15456-FE26-40AC-8AC5-E8D89F013A3A}" destId="{96009D09-FB34-40D3-B037-4C6834E464BB}" srcOrd="0" destOrd="2" presId="urn:microsoft.com/office/officeart/2005/8/layout/list1"/>
    <dgm:cxn modelId="{416990A7-19C1-439C-9EE8-A842EB602C3B}" srcId="{8FD123D2-E426-4F7C-9F45-2A3D8593BD0B}" destId="{F3BA8E7E-889D-4D8C-BF42-1A00FC9A71E2}" srcOrd="1" destOrd="0" parTransId="{F7D09CBC-74AB-43B0-9BB1-82EF4A22D0A8}" sibTransId="{BBBE067D-1D8C-41A8-AF98-E74B04FC0091}"/>
    <dgm:cxn modelId="{2EAAD799-4328-4187-9D67-10878F60C3B5}" srcId="{C750499F-1EBF-41DD-A1C2-FB9099877DF3}" destId="{8FD123D2-E426-4F7C-9F45-2A3D8593BD0B}" srcOrd="0" destOrd="0" parTransId="{CFCE82D3-05CD-4FBB-8A75-B060C92DE104}" sibTransId="{D532FD8C-D8B2-417D-95E5-995F1ED9B24B}"/>
    <dgm:cxn modelId="{FCCE5066-2ED0-4193-9661-5302082FFAFA}" srcId="{EB297A3B-56BC-41E6-B8BC-361A80330911}" destId="{E16329E6-5E34-4666-83F3-CF71C48FD4B0}" srcOrd="0" destOrd="0" parTransId="{5A263F1C-A166-4F52-B74C-3B74462653C2}" sibTransId="{6807D0FD-BBBA-4885-8B8C-EE96DC553D4D}"/>
    <dgm:cxn modelId="{8AAB4556-49F2-4A0E-AF63-545D72009AA2}" srcId="{8FD123D2-E426-4F7C-9F45-2A3D8593BD0B}" destId="{64686BB2-BBE0-4E52-9523-E78A0C53BD68}" srcOrd="0" destOrd="0" parTransId="{C472BBA9-9D74-4FAC-A5ED-C4F6F6F36D0D}" sibTransId="{F8AF0114-1F04-4C50-B251-44647792C521}"/>
    <dgm:cxn modelId="{CC18906E-B05D-4E46-BFC2-2FB3C6758A9F}" srcId="{C750499F-1EBF-41DD-A1C2-FB9099877DF3}" destId="{EB297A3B-56BC-41E6-B8BC-361A80330911}" srcOrd="1" destOrd="0" parTransId="{A64F19D5-3659-4800-8ECF-4F5DF64EBCA3}" sibTransId="{EB92DAAB-6781-4AFE-B344-410CA83FAB3C}"/>
    <dgm:cxn modelId="{CC550C43-1264-4353-95B8-66FC717FCDF3}" type="presParOf" srcId="{BFEF153E-356B-446C-9F6E-87F016B63032}" destId="{2A3A6DCC-415B-4105-9199-C928F7E6E7FA}" srcOrd="0" destOrd="0" presId="urn:microsoft.com/office/officeart/2005/8/layout/list1"/>
    <dgm:cxn modelId="{58BF30AD-AE8C-41AA-A5C7-F2F6F3854E14}" type="presParOf" srcId="{2A3A6DCC-415B-4105-9199-C928F7E6E7FA}" destId="{351BEB4F-6C74-48A1-A348-326211F05930}" srcOrd="0" destOrd="0" presId="urn:microsoft.com/office/officeart/2005/8/layout/list1"/>
    <dgm:cxn modelId="{442921D9-B29C-4F9F-9F9A-BCD56399BC36}" type="presParOf" srcId="{2A3A6DCC-415B-4105-9199-C928F7E6E7FA}" destId="{50AC9100-04FD-4DAD-A326-9A49FBD3FA7F}" srcOrd="1" destOrd="0" presId="urn:microsoft.com/office/officeart/2005/8/layout/list1"/>
    <dgm:cxn modelId="{C074F736-645F-42EF-B299-730DDA381D0A}" type="presParOf" srcId="{BFEF153E-356B-446C-9F6E-87F016B63032}" destId="{5E1A6C50-99B8-49BC-AA83-827A4B19C62D}" srcOrd="1" destOrd="0" presId="urn:microsoft.com/office/officeart/2005/8/layout/list1"/>
    <dgm:cxn modelId="{7BEA0163-15BF-4BDF-B004-DADFFB25D51F}" type="presParOf" srcId="{BFEF153E-356B-446C-9F6E-87F016B63032}" destId="{96009D09-FB34-40D3-B037-4C6834E464BB}" srcOrd="2" destOrd="0" presId="urn:microsoft.com/office/officeart/2005/8/layout/list1"/>
    <dgm:cxn modelId="{53E82D25-8092-49F8-8E8C-643C087BE0A4}" type="presParOf" srcId="{BFEF153E-356B-446C-9F6E-87F016B63032}" destId="{5611D0DB-FA4A-4F27-AF45-66EEEF43B6A3}" srcOrd="3" destOrd="0" presId="urn:microsoft.com/office/officeart/2005/8/layout/list1"/>
    <dgm:cxn modelId="{11BD0085-31BC-43E6-9717-30B8890DCF4A}" type="presParOf" srcId="{BFEF153E-356B-446C-9F6E-87F016B63032}" destId="{D7243CF7-44C3-4EC5-B7EB-C1625ADA7F84}" srcOrd="4" destOrd="0" presId="urn:microsoft.com/office/officeart/2005/8/layout/list1"/>
    <dgm:cxn modelId="{EA2B1585-2A80-41D5-B45B-651AC2AC2BCC}" type="presParOf" srcId="{D7243CF7-44C3-4EC5-B7EB-C1625ADA7F84}" destId="{248D8DB9-3DEE-4827-9062-5EC65AC8F3E5}" srcOrd="0" destOrd="0" presId="urn:microsoft.com/office/officeart/2005/8/layout/list1"/>
    <dgm:cxn modelId="{F5942A98-31F3-40F0-98B4-82DFBF976399}" type="presParOf" srcId="{D7243CF7-44C3-4EC5-B7EB-C1625ADA7F84}" destId="{6570F383-7D6C-4D9C-8066-6C12D59EDE33}" srcOrd="1" destOrd="0" presId="urn:microsoft.com/office/officeart/2005/8/layout/list1"/>
    <dgm:cxn modelId="{DD46FA16-8C2C-4BD1-9008-F181D0598AA4}" type="presParOf" srcId="{BFEF153E-356B-446C-9F6E-87F016B63032}" destId="{34302BE5-D0FC-4C0F-9C9C-439810336F4F}" srcOrd="5" destOrd="0" presId="urn:microsoft.com/office/officeart/2005/8/layout/list1"/>
    <dgm:cxn modelId="{910B10F5-F4CF-45E8-83CD-150B5F4CE4AF}" type="presParOf" srcId="{BFEF153E-356B-446C-9F6E-87F016B63032}" destId="{A8A06D8C-5CBF-4FBD-8572-33AC8646F6AF}" srcOrd="6" destOrd="0" presId="urn:microsoft.com/office/officeart/2005/8/layout/list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6C61224-36E5-4BD0-A704-506170362776}" type="doc">
      <dgm:prSet loTypeId="urn:microsoft.com/office/officeart/2005/8/layout/chevron2" loCatId="process" qsTypeId="urn:microsoft.com/office/officeart/2005/8/quickstyle/simple4" qsCatId="simple" csTypeId="urn:microsoft.com/office/officeart/2005/8/colors/accent6_3" csCatId="accent6" phldr="1"/>
      <dgm:spPr/>
      <dgm:t>
        <a:bodyPr/>
        <a:lstStyle/>
        <a:p>
          <a:pPr rtl="1"/>
          <a:endParaRPr lang="ar-AE"/>
        </a:p>
      </dgm:t>
    </dgm:pt>
    <dgm:pt modelId="{95B88D2E-9DBF-4D18-AE58-1FF2A8781314}">
      <dgm:prSet phldrT="[نص]" custT="1"/>
      <dgm:spPr/>
      <dgm:t>
        <a:bodyPr/>
        <a:lstStyle/>
        <a:p>
          <a:pPr rtl="1"/>
          <a:r>
            <a:rPr lang="ar-AE" sz="1600" b="1" dirty="0" smtClean="0"/>
            <a:t>1</a:t>
          </a:r>
          <a:endParaRPr lang="ar-AE" sz="1600" b="1" dirty="0"/>
        </a:p>
      </dgm:t>
    </dgm:pt>
    <dgm:pt modelId="{5607E431-78AD-4B82-8109-22D79B7C1311}" type="parTrans" cxnId="{C0D5F800-3FC7-46DE-BA47-CE4623E70D4C}">
      <dgm:prSet/>
      <dgm:spPr/>
      <dgm:t>
        <a:bodyPr/>
        <a:lstStyle/>
        <a:p>
          <a:pPr rtl="1"/>
          <a:endParaRPr lang="ar-AE" sz="1600" b="1"/>
        </a:p>
      </dgm:t>
    </dgm:pt>
    <dgm:pt modelId="{852FD582-0083-43C9-9CD4-56CAC6306A64}" type="sibTrans" cxnId="{C0D5F800-3FC7-46DE-BA47-CE4623E70D4C}">
      <dgm:prSet/>
      <dgm:spPr/>
      <dgm:t>
        <a:bodyPr/>
        <a:lstStyle/>
        <a:p>
          <a:pPr rtl="1"/>
          <a:endParaRPr lang="ar-AE" sz="1600" b="1"/>
        </a:p>
      </dgm:t>
    </dgm:pt>
    <dgm:pt modelId="{B24FC88F-5C4D-4677-9747-90775230C5AC}">
      <dgm:prSet custT="1"/>
      <dgm:spPr/>
      <dgm:t>
        <a:bodyPr/>
        <a:lstStyle/>
        <a:p>
          <a:pPr rtl="1"/>
          <a:r>
            <a:rPr lang="ar-AE" sz="1600" b="1" dirty="0" smtClean="0"/>
            <a:t>2</a:t>
          </a:r>
          <a:endParaRPr lang="en-US" sz="1600" b="1" dirty="0"/>
        </a:p>
      </dgm:t>
    </dgm:pt>
    <dgm:pt modelId="{0F5AAFF7-7A82-48F3-9806-9C450BEF9F08}" type="parTrans" cxnId="{88EF4E7B-4B7C-4E2F-8D8F-AA031D12F1ED}">
      <dgm:prSet/>
      <dgm:spPr/>
      <dgm:t>
        <a:bodyPr/>
        <a:lstStyle/>
        <a:p>
          <a:pPr rtl="1"/>
          <a:endParaRPr lang="ar-AE" sz="1600" b="1"/>
        </a:p>
      </dgm:t>
    </dgm:pt>
    <dgm:pt modelId="{324A5C3D-5335-4265-84C6-E0DCE0F50A7B}" type="sibTrans" cxnId="{88EF4E7B-4B7C-4E2F-8D8F-AA031D12F1ED}">
      <dgm:prSet/>
      <dgm:spPr/>
      <dgm:t>
        <a:bodyPr/>
        <a:lstStyle/>
        <a:p>
          <a:pPr rtl="1"/>
          <a:endParaRPr lang="ar-AE" sz="1600" b="1"/>
        </a:p>
      </dgm:t>
    </dgm:pt>
    <dgm:pt modelId="{5AF3730D-4B18-48AF-8D11-DE35F14C1730}">
      <dgm:prSet custT="1"/>
      <dgm:spPr/>
      <dgm:t>
        <a:bodyPr/>
        <a:lstStyle/>
        <a:p>
          <a:pPr rtl="1"/>
          <a:r>
            <a:rPr lang="ar-AE" sz="1600" b="1" dirty="0" smtClean="0"/>
            <a:t>3</a:t>
          </a:r>
          <a:endParaRPr lang="en-US" sz="1600" b="1" dirty="0"/>
        </a:p>
      </dgm:t>
    </dgm:pt>
    <dgm:pt modelId="{C16B92E1-EAB0-4A4C-91CD-8D34E5BFB6F0}" type="parTrans" cxnId="{CE8C1F81-C1F7-459A-8D23-E7F91D160514}">
      <dgm:prSet/>
      <dgm:spPr/>
      <dgm:t>
        <a:bodyPr/>
        <a:lstStyle/>
        <a:p>
          <a:pPr rtl="1"/>
          <a:endParaRPr lang="ar-AE" sz="1600" b="1"/>
        </a:p>
      </dgm:t>
    </dgm:pt>
    <dgm:pt modelId="{6086A88A-506C-4A94-AB8D-28A31FF7D281}" type="sibTrans" cxnId="{CE8C1F81-C1F7-459A-8D23-E7F91D160514}">
      <dgm:prSet/>
      <dgm:spPr/>
      <dgm:t>
        <a:bodyPr/>
        <a:lstStyle/>
        <a:p>
          <a:pPr rtl="1"/>
          <a:endParaRPr lang="ar-AE" sz="1600" b="1"/>
        </a:p>
      </dgm:t>
    </dgm:pt>
    <dgm:pt modelId="{F55E0648-95FC-49EC-80B2-067ED4648CF1}">
      <dgm:prSet custT="1"/>
      <dgm:spPr/>
      <dgm:t>
        <a:bodyPr/>
        <a:lstStyle/>
        <a:p>
          <a:pPr rtl="1"/>
          <a:r>
            <a:rPr lang="ar-AE" sz="1600" b="1" dirty="0" smtClean="0"/>
            <a:t>4</a:t>
          </a:r>
          <a:endParaRPr lang="en-US" sz="1600" b="1" dirty="0"/>
        </a:p>
      </dgm:t>
    </dgm:pt>
    <dgm:pt modelId="{31F6C7A4-7BEB-4F1D-B28A-15CD853B59A6}" type="parTrans" cxnId="{77BB2E2B-59ED-4286-B127-7D7534F51A48}">
      <dgm:prSet/>
      <dgm:spPr/>
      <dgm:t>
        <a:bodyPr/>
        <a:lstStyle/>
        <a:p>
          <a:pPr rtl="1"/>
          <a:endParaRPr lang="ar-AE" sz="1600" b="1"/>
        </a:p>
      </dgm:t>
    </dgm:pt>
    <dgm:pt modelId="{032A7CE9-6E0C-4AEF-B2F5-D5B3BD59E5EA}" type="sibTrans" cxnId="{77BB2E2B-59ED-4286-B127-7D7534F51A48}">
      <dgm:prSet/>
      <dgm:spPr/>
      <dgm:t>
        <a:bodyPr/>
        <a:lstStyle/>
        <a:p>
          <a:pPr rtl="1"/>
          <a:endParaRPr lang="ar-AE" sz="1600" b="1"/>
        </a:p>
      </dgm:t>
    </dgm:pt>
    <dgm:pt modelId="{C7981341-74F2-4FD1-9087-62488D7B05F0}">
      <dgm:prSet custT="1"/>
      <dgm:spPr/>
      <dgm:t>
        <a:bodyPr/>
        <a:lstStyle/>
        <a:p>
          <a:pPr rtl="1"/>
          <a:r>
            <a:rPr lang="ar-AE" sz="1600" b="1" dirty="0" smtClean="0"/>
            <a:t>5</a:t>
          </a:r>
          <a:endParaRPr lang="en-US" sz="1600" b="1" dirty="0"/>
        </a:p>
      </dgm:t>
    </dgm:pt>
    <dgm:pt modelId="{FFC7B957-4D20-4B2E-8885-2E7E3EBD98C6}" type="parTrans" cxnId="{5798FE58-49F0-4237-8E89-1AB9C822DDA4}">
      <dgm:prSet/>
      <dgm:spPr/>
      <dgm:t>
        <a:bodyPr/>
        <a:lstStyle/>
        <a:p>
          <a:pPr rtl="1"/>
          <a:endParaRPr lang="ar-AE" sz="1600" b="1"/>
        </a:p>
      </dgm:t>
    </dgm:pt>
    <dgm:pt modelId="{077A572B-639C-459A-A902-F5E52906E823}" type="sibTrans" cxnId="{5798FE58-49F0-4237-8E89-1AB9C822DDA4}">
      <dgm:prSet/>
      <dgm:spPr/>
      <dgm:t>
        <a:bodyPr/>
        <a:lstStyle/>
        <a:p>
          <a:pPr rtl="1"/>
          <a:endParaRPr lang="ar-AE" sz="1600" b="1"/>
        </a:p>
      </dgm:t>
    </dgm:pt>
    <dgm:pt modelId="{8BE9E40D-B8C6-4429-B2E9-5DF59AC70C63}">
      <dgm:prSet custT="1"/>
      <dgm:spPr/>
      <dgm:t>
        <a:bodyPr/>
        <a:lstStyle/>
        <a:p>
          <a:pPr rtl="1"/>
          <a:r>
            <a:rPr lang="ar-AE" sz="1600" b="1" dirty="0" smtClean="0"/>
            <a:t>6</a:t>
          </a:r>
          <a:endParaRPr lang="en-US" sz="1600" b="1" dirty="0"/>
        </a:p>
      </dgm:t>
    </dgm:pt>
    <dgm:pt modelId="{A28334E1-C35F-4ADA-9F03-3BE622610684}" type="parTrans" cxnId="{8D8389F4-F2FF-400E-AFA5-9E237211DE9B}">
      <dgm:prSet/>
      <dgm:spPr/>
      <dgm:t>
        <a:bodyPr/>
        <a:lstStyle/>
        <a:p>
          <a:pPr rtl="1"/>
          <a:endParaRPr lang="ar-AE" sz="1600" b="1"/>
        </a:p>
      </dgm:t>
    </dgm:pt>
    <dgm:pt modelId="{DC9A9E83-081C-4090-85E9-485AC36D9696}" type="sibTrans" cxnId="{8D8389F4-F2FF-400E-AFA5-9E237211DE9B}">
      <dgm:prSet/>
      <dgm:spPr/>
      <dgm:t>
        <a:bodyPr/>
        <a:lstStyle/>
        <a:p>
          <a:pPr rtl="1"/>
          <a:endParaRPr lang="ar-AE" sz="1600" b="1"/>
        </a:p>
      </dgm:t>
    </dgm:pt>
    <dgm:pt modelId="{A1299580-E9FB-42BB-B055-F5272CFFAA57}">
      <dgm:prSet custT="1"/>
      <dgm:spPr/>
      <dgm:t>
        <a:bodyPr/>
        <a:lstStyle/>
        <a:p>
          <a:pPr rtl="1"/>
          <a:r>
            <a:rPr lang="ar-AE" sz="1600" b="1" dirty="0" smtClean="0"/>
            <a:t>7</a:t>
          </a:r>
          <a:endParaRPr lang="en-US" sz="1600" b="1" dirty="0"/>
        </a:p>
      </dgm:t>
    </dgm:pt>
    <dgm:pt modelId="{9CF15E33-8488-4C14-84AC-50ACAADCAD2B}" type="parTrans" cxnId="{C88A379A-876D-4E4A-B72B-6DD1636F711B}">
      <dgm:prSet/>
      <dgm:spPr/>
      <dgm:t>
        <a:bodyPr/>
        <a:lstStyle/>
        <a:p>
          <a:pPr rtl="1"/>
          <a:endParaRPr lang="ar-AE" sz="1600" b="1"/>
        </a:p>
      </dgm:t>
    </dgm:pt>
    <dgm:pt modelId="{708DE3B3-8E21-46F1-831D-640B9B6EE864}" type="sibTrans" cxnId="{C88A379A-876D-4E4A-B72B-6DD1636F711B}">
      <dgm:prSet/>
      <dgm:spPr/>
      <dgm:t>
        <a:bodyPr/>
        <a:lstStyle/>
        <a:p>
          <a:pPr rtl="1"/>
          <a:endParaRPr lang="ar-AE" sz="1600" b="1"/>
        </a:p>
      </dgm:t>
    </dgm:pt>
    <dgm:pt modelId="{7B0615C1-E1DD-4492-BD19-B37C79D2D5B7}">
      <dgm:prSet custT="1"/>
      <dgm:spPr/>
      <dgm:t>
        <a:bodyPr/>
        <a:lstStyle/>
        <a:p>
          <a:pPr rtl="1"/>
          <a:r>
            <a:rPr lang="ar-AE" sz="1600" b="1" dirty="0" smtClean="0"/>
            <a:t>8</a:t>
          </a:r>
          <a:endParaRPr lang="en-US" sz="1600" b="1" dirty="0"/>
        </a:p>
      </dgm:t>
    </dgm:pt>
    <dgm:pt modelId="{D8D88734-E470-43AE-AE0A-499C9CF2499E}" type="parTrans" cxnId="{C1175809-BBDD-470E-BA4E-2AF145352791}">
      <dgm:prSet/>
      <dgm:spPr/>
      <dgm:t>
        <a:bodyPr/>
        <a:lstStyle/>
        <a:p>
          <a:pPr rtl="1"/>
          <a:endParaRPr lang="ar-AE" sz="1600" b="1"/>
        </a:p>
      </dgm:t>
    </dgm:pt>
    <dgm:pt modelId="{B984767B-57E6-47C8-A801-1792DCDD1644}" type="sibTrans" cxnId="{C1175809-BBDD-470E-BA4E-2AF145352791}">
      <dgm:prSet/>
      <dgm:spPr/>
      <dgm:t>
        <a:bodyPr/>
        <a:lstStyle/>
        <a:p>
          <a:pPr rtl="1"/>
          <a:endParaRPr lang="ar-AE" sz="1600" b="1"/>
        </a:p>
      </dgm:t>
    </dgm:pt>
    <dgm:pt modelId="{13FF03E9-B7FA-483E-928D-E06E7219F5B6}">
      <dgm:prSet custT="1"/>
      <dgm:spPr/>
      <dgm:t>
        <a:bodyPr/>
        <a:lstStyle/>
        <a:p>
          <a:pPr rtl="1"/>
          <a:r>
            <a:rPr lang="ar-AE" sz="1600" b="1" dirty="0" smtClean="0"/>
            <a:t>9</a:t>
          </a:r>
          <a:endParaRPr lang="en-US" sz="1600" b="1" dirty="0"/>
        </a:p>
      </dgm:t>
    </dgm:pt>
    <dgm:pt modelId="{DE83ED18-3C5E-405B-A19A-E0C2E34FDEE0}" type="parTrans" cxnId="{3217C861-4E2D-4864-A096-40161A82EF2B}">
      <dgm:prSet/>
      <dgm:spPr/>
      <dgm:t>
        <a:bodyPr/>
        <a:lstStyle/>
        <a:p>
          <a:pPr rtl="1"/>
          <a:endParaRPr lang="ar-AE" sz="1600" b="1"/>
        </a:p>
      </dgm:t>
    </dgm:pt>
    <dgm:pt modelId="{F3F125C4-B6D8-4566-8035-43DDC58FA711}" type="sibTrans" cxnId="{3217C861-4E2D-4864-A096-40161A82EF2B}">
      <dgm:prSet/>
      <dgm:spPr/>
      <dgm:t>
        <a:bodyPr/>
        <a:lstStyle/>
        <a:p>
          <a:pPr rtl="1"/>
          <a:endParaRPr lang="ar-AE" sz="1600" b="1"/>
        </a:p>
      </dgm:t>
    </dgm:pt>
    <dgm:pt modelId="{1E366E3A-C1A2-490D-A8F1-40C36814F8B1}">
      <dgm:prSet phldrT="[نص]" custT="1"/>
      <dgm:spPr/>
      <dgm:t>
        <a:bodyPr/>
        <a:lstStyle/>
        <a:p>
          <a:pPr rtl="1"/>
          <a:r>
            <a:rPr lang="ar-SA" sz="2000" b="1" dirty="0" smtClean="0"/>
            <a:t>التعرض بالإساءة للرموز السياسية والدينية والاجتماعية</a:t>
          </a:r>
          <a:r>
            <a:rPr lang="ar-SA" sz="1600" b="1" dirty="0" smtClean="0"/>
            <a:t>.</a:t>
          </a:r>
          <a:endParaRPr lang="ar-AE" sz="1600" b="1" dirty="0"/>
        </a:p>
      </dgm:t>
    </dgm:pt>
    <dgm:pt modelId="{95F43EA3-510A-4120-BBD6-2BAF1657B3B4}" type="parTrans" cxnId="{2411A51B-0C5A-4EE6-8035-8A38B802DF7E}">
      <dgm:prSet/>
      <dgm:spPr/>
      <dgm:t>
        <a:bodyPr/>
        <a:lstStyle/>
        <a:p>
          <a:pPr rtl="1"/>
          <a:endParaRPr lang="ar-AE" sz="1600" b="1"/>
        </a:p>
      </dgm:t>
    </dgm:pt>
    <dgm:pt modelId="{EDA439A6-942C-4FD0-BA19-544AE852FBB8}" type="sibTrans" cxnId="{2411A51B-0C5A-4EE6-8035-8A38B802DF7E}">
      <dgm:prSet/>
      <dgm:spPr/>
      <dgm:t>
        <a:bodyPr/>
        <a:lstStyle/>
        <a:p>
          <a:pPr rtl="1"/>
          <a:endParaRPr lang="ar-AE" sz="1600" b="1"/>
        </a:p>
      </dgm:t>
    </dgm:pt>
    <dgm:pt modelId="{A5425481-56DA-4250-B2B5-89A62BCCBF75}">
      <dgm:prSet custT="1"/>
      <dgm:spPr/>
      <dgm:t>
        <a:bodyPr/>
        <a:lstStyle/>
        <a:p>
          <a:pPr rtl="1"/>
          <a:r>
            <a:rPr lang="ar-SA" sz="2000" b="1" dirty="0" smtClean="0"/>
            <a:t>الترويج لكل ما هو مخالف للقيم الأخلاقية، أو الآداب، والنظام العام، وما يخدش الحياء العام</a:t>
          </a:r>
          <a:endParaRPr lang="en-US" sz="2000" b="1" dirty="0"/>
        </a:p>
      </dgm:t>
    </dgm:pt>
    <dgm:pt modelId="{E6F789B8-CCF0-48EF-AA5D-404A159FCE76}" type="parTrans" cxnId="{9669923C-A3B4-42F4-ABAC-A3F8BAB62236}">
      <dgm:prSet/>
      <dgm:spPr/>
      <dgm:t>
        <a:bodyPr/>
        <a:lstStyle/>
        <a:p>
          <a:pPr rtl="1"/>
          <a:endParaRPr lang="ar-AE" sz="1600" b="1"/>
        </a:p>
      </dgm:t>
    </dgm:pt>
    <dgm:pt modelId="{A0ACC794-035C-4387-8C34-6179730AD6F9}" type="sibTrans" cxnId="{9669923C-A3B4-42F4-ABAC-A3F8BAB62236}">
      <dgm:prSet/>
      <dgm:spPr/>
      <dgm:t>
        <a:bodyPr/>
        <a:lstStyle/>
        <a:p>
          <a:pPr rtl="1"/>
          <a:endParaRPr lang="ar-AE" sz="1600" b="1"/>
        </a:p>
      </dgm:t>
    </dgm:pt>
    <dgm:pt modelId="{11C1C8D8-E351-4A90-A1D0-0ECA4CFDA0E4}">
      <dgm:prSet custT="1"/>
      <dgm:spPr/>
      <dgm:t>
        <a:bodyPr/>
        <a:lstStyle/>
        <a:p>
          <a:pPr rtl="1"/>
          <a:r>
            <a:rPr lang="ar-SA" sz="2000" b="1" dirty="0" smtClean="0"/>
            <a:t>الاعتداء الجنسي على الزملاء.</a:t>
          </a:r>
          <a:endParaRPr lang="en-US" sz="2000" b="1" dirty="0"/>
        </a:p>
      </dgm:t>
    </dgm:pt>
    <dgm:pt modelId="{429B43AC-0342-475D-8538-698DF8C5D18F}" type="parTrans" cxnId="{FD0917FA-62D2-4306-8C55-E27A594FAD44}">
      <dgm:prSet/>
      <dgm:spPr/>
      <dgm:t>
        <a:bodyPr/>
        <a:lstStyle/>
        <a:p>
          <a:pPr rtl="1"/>
          <a:endParaRPr lang="ar-AE" sz="1600" b="1"/>
        </a:p>
      </dgm:t>
    </dgm:pt>
    <dgm:pt modelId="{16B1A1A2-6574-4596-836A-84A69967A0A0}" type="sibTrans" cxnId="{FD0917FA-62D2-4306-8C55-E27A594FAD44}">
      <dgm:prSet/>
      <dgm:spPr/>
      <dgm:t>
        <a:bodyPr/>
        <a:lstStyle/>
        <a:p>
          <a:pPr rtl="1"/>
          <a:endParaRPr lang="ar-AE" sz="1600" b="1"/>
        </a:p>
      </dgm:t>
    </dgm:pt>
    <dgm:pt modelId="{1051B3A5-15B4-4EFF-B467-2B6A4303AF0C}">
      <dgm:prSet custT="1"/>
      <dgm:spPr/>
      <dgm:t>
        <a:bodyPr/>
        <a:lstStyle/>
        <a:p>
          <a:pPr rtl="1"/>
          <a:r>
            <a:rPr lang="ar-SA" sz="2000" b="1" dirty="0" smtClean="0"/>
            <a:t>حيازة وجلب وترويج أو استعمال المخدرات، والعقاقير الطبية المخدرة، والمؤثرات العقلية داخل المدرسة، أو التواجد تحت تأثير مخدر أو عقاقير طبية مخدرة ومؤثرات عقلية.</a:t>
          </a:r>
          <a:endParaRPr lang="en-US" sz="2000" b="1" dirty="0"/>
        </a:p>
      </dgm:t>
    </dgm:pt>
    <dgm:pt modelId="{5EBFFF47-C777-46E9-99BA-3FE22261DE5A}" type="parTrans" cxnId="{2B8E268F-1A74-41B0-A779-CB978ECDF423}">
      <dgm:prSet/>
      <dgm:spPr/>
      <dgm:t>
        <a:bodyPr/>
        <a:lstStyle/>
        <a:p>
          <a:pPr rtl="1"/>
          <a:endParaRPr lang="ar-AE" sz="1600" b="1"/>
        </a:p>
      </dgm:t>
    </dgm:pt>
    <dgm:pt modelId="{4D2E08B3-9DA0-4391-B066-91E12051F532}" type="sibTrans" cxnId="{2B8E268F-1A74-41B0-A779-CB978ECDF423}">
      <dgm:prSet/>
      <dgm:spPr/>
      <dgm:t>
        <a:bodyPr/>
        <a:lstStyle/>
        <a:p>
          <a:pPr rtl="1"/>
          <a:endParaRPr lang="ar-AE" sz="1600" b="1"/>
        </a:p>
      </dgm:t>
    </dgm:pt>
    <dgm:pt modelId="{17EF0A79-C4CB-4372-9E78-0EB55E079158}">
      <dgm:prSet custT="1"/>
      <dgm:spPr/>
      <dgm:t>
        <a:bodyPr/>
        <a:lstStyle/>
        <a:p>
          <a:pPr rtl="1"/>
          <a:r>
            <a:rPr lang="ar-SA" sz="2000" b="1" dirty="0" smtClean="0"/>
            <a:t>الإساءة إلى الأديان السماوية، أو إثارة كل ما يسبب الفتنة الطائفية والمذهبية بالمدرسة.</a:t>
          </a:r>
          <a:endParaRPr lang="en-US" sz="2000" b="1" dirty="0"/>
        </a:p>
      </dgm:t>
    </dgm:pt>
    <dgm:pt modelId="{BCB0F633-7B85-4420-B935-75C2C0B491E0}" type="parTrans" cxnId="{CD38CA7F-30D6-4503-9AF9-08A30959EEDD}">
      <dgm:prSet/>
      <dgm:spPr/>
      <dgm:t>
        <a:bodyPr/>
        <a:lstStyle/>
        <a:p>
          <a:pPr rtl="1"/>
          <a:endParaRPr lang="ar-AE" sz="1600" b="1"/>
        </a:p>
      </dgm:t>
    </dgm:pt>
    <dgm:pt modelId="{E2885836-B259-4A46-AB4D-9A78DE433BC5}" type="sibTrans" cxnId="{CD38CA7F-30D6-4503-9AF9-08A30959EEDD}">
      <dgm:prSet/>
      <dgm:spPr/>
      <dgm:t>
        <a:bodyPr/>
        <a:lstStyle/>
        <a:p>
          <a:pPr rtl="1"/>
          <a:endParaRPr lang="ar-AE" sz="1600" b="1"/>
        </a:p>
      </dgm:t>
    </dgm:pt>
    <dgm:pt modelId="{63C308CC-50D1-49D9-992D-549DCE18A706}">
      <dgm:prSet custT="1"/>
      <dgm:spPr/>
      <dgm:t>
        <a:bodyPr/>
        <a:lstStyle/>
        <a:p>
          <a:pPr rtl="1"/>
          <a:r>
            <a:rPr lang="ar-SA" sz="2000" b="1" dirty="0" smtClean="0"/>
            <a:t>جلب وحيازة أو استخدام الاسلحة الناريــة او الاسلحة البيضاء وما في حكمها داخل المدرسة  </a:t>
          </a:r>
          <a:endParaRPr lang="en-US" sz="2000" b="1" dirty="0"/>
        </a:p>
      </dgm:t>
    </dgm:pt>
    <dgm:pt modelId="{5FD87627-1D39-4DC3-8357-4A7690F21F19}" type="parTrans" cxnId="{0341B19E-12D0-455A-A54D-8FA66910EAFA}">
      <dgm:prSet/>
      <dgm:spPr/>
      <dgm:t>
        <a:bodyPr/>
        <a:lstStyle/>
        <a:p>
          <a:pPr rtl="1"/>
          <a:endParaRPr lang="ar-AE" sz="1600" b="1"/>
        </a:p>
      </dgm:t>
    </dgm:pt>
    <dgm:pt modelId="{84D59C1E-43B1-443A-9765-8577310CDF5B}" type="sibTrans" cxnId="{0341B19E-12D0-455A-A54D-8FA66910EAFA}">
      <dgm:prSet/>
      <dgm:spPr/>
      <dgm:t>
        <a:bodyPr/>
        <a:lstStyle/>
        <a:p>
          <a:pPr rtl="1"/>
          <a:endParaRPr lang="ar-AE" sz="1600" b="1"/>
        </a:p>
      </dgm:t>
    </dgm:pt>
    <dgm:pt modelId="{A322442A-9548-4DA6-B6DD-108090C50919}">
      <dgm:prSet custT="1"/>
      <dgm:spPr/>
      <dgm:t>
        <a:bodyPr/>
        <a:lstStyle/>
        <a:p>
          <a:pPr rtl="1"/>
          <a:r>
            <a:rPr lang="ar-SA" sz="2000" b="1" dirty="0" smtClean="0"/>
            <a:t>بث أو ترويج أفكار ومعتقدات متطرفة أو تكفيرية أو إلحادية مناهضة لنظم المجتمع السياسية او الدينية او الاجتماعية. </a:t>
          </a:r>
          <a:endParaRPr lang="en-US" sz="2000" b="1" dirty="0"/>
        </a:p>
      </dgm:t>
    </dgm:pt>
    <dgm:pt modelId="{BBE8BEF6-AAB1-4BCB-A9DA-0F15139ABE9F}" type="parTrans" cxnId="{6BF97015-4279-4835-B4CB-21F68BD8EC53}">
      <dgm:prSet/>
      <dgm:spPr/>
      <dgm:t>
        <a:bodyPr/>
        <a:lstStyle/>
        <a:p>
          <a:pPr rtl="1"/>
          <a:endParaRPr lang="ar-AE" sz="1600" b="1"/>
        </a:p>
      </dgm:t>
    </dgm:pt>
    <dgm:pt modelId="{A55D2AC7-A0C7-4C68-871B-38D24E63CBFA}" type="sibTrans" cxnId="{6BF97015-4279-4835-B4CB-21F68BD8EC53}">
      <dgm:prSet/>
      <dgm:spPr/>
      <dgm:t>
        <a:bodyPr/>
        <a:lstStyle/>
        <a:p>
          <a:pPr rtl="1"/>
          <a:endParaRPr lang="ar-AE" sz="1600" b="1"/>
        </a:p>
      </dgm:t>
    </dgm:pt>
    <dgm:pt modelId="{D2DF1A09-0868-4533-B7DE-A9203940870D}">
      <dgm:prSet custT="1"/>
      <dgm:spPr/>
      <dgm:t>
        <a:bodyPr/>
        <a:lstStyle/>
        <a:p>
          <a:pPr rtl="1"/>
          <a:r>
            <a:rPr lang="ar-SA" sz="2000" b="1" dirty="0" smtClean="0"/>
            <a:t>الاعتداء الجسدي على   العاملين بالمدرسة </a:t>
          </a:r>
          <a:endParaRPr lang="en-US" sz="2000" b="1" dirty="0"/>
        </a:p>
      </dgm:t>
    </dgm:pt>
    <dgm:pt modelId="{8BD83622-EB62-40D0-A17E-F37C1E440F2B}" type="parTrans" cxnId="{0C06EC95-A130-4F14-AF67-3AE1671DEBB2}">
      <dgm:prSet/>
      <dgm:spPr/>
      <dgm:t>
        <a:bodyPr/>
        <a:lstStyle/>
        <a:p>
          <a:pPr rtl="1"/>
          <a:endParaRPr lang="ar-AE" sz="1600" b="1"/>
        </a:p>
      </dgm:t>
    </dgm:pt>
    <dgm:pt modelId="{23F66B53-86ED-4F72-AA5D-A16ACB918E9B}" type="sibTrans" cxnId="{0C06EC95-A130-4F14-AF67-3AE1671DEBB2}">
      <dgm:prSet/>
      <dgm:spPr/>
      <dgm:t>
        <a:bodyPr/>
        <a:lstStyle/>
        <a:p>
          <a:pPr rtl="1"/>
          <a:endParaRPr lang="ar-AE" sz="1600" b="1"/>
        </a:p>
      </dgm:t>
    </dgm:pt>
    <dgm:pt modelId="{B40D1ED3-6C3B-4159-9FE5-E616EED2DC89}">
      <dgm:prSet custT="1"/>
      <dgm:spPr/>
      <dgm:t>
        <a:bodyPr/>
        <a:lstStyle/>
        <a:p>
          <a:pPr rtl="1"/>
          <a:r>
            <a:rPr lang="ar-SA" sz="2000" b="1" dirty="0" smtClean="0"/>
            <a:t>كل ما هو شبيه بهذه المخالفات. وفق تقدير اللجنة التربوية</a:t>
          </a:r>
          <a:endParaRPr lang="en-US" sz="2000" b="1" dirty="0"/>
        </a:p>
      </dgm:t>
    </dgm:pt>
    <dgm:pt modelId="{CC116218-5002-4528-9E7F-DDFCEC75CA0E}" type="parTrans" cxnId="{84EAB6D1-3577-4BBD-86F8-4AEA747893A0}">
      <dgm:prSet/>
      <dgm:spPr/>
      <dgm:t>
        <a:bodyPr/>
        <a:lstStyle/>
        <a:p>
          <a:pPr rtl="1"/>
          <a:endParaRPr lang="ar-AE" sz="1600" b="1"/>
        </a:p>
      </dgm:t>
    </dgm:pt>
    <dgm:pt modelId="{0E8E6348-E8B3-4092-8705-86EB269C0C85}" type="sibTrans" cxnId="{84EAB6D1-3577-4BBD-86F8-4AEA747893A0}">
      <dgm:prSet/>
      <dgm:spPr/>
      <dgm:t>
        <a:bodyPr/>
        <a:lstStyle/>
        <a:p>
          <a:pPr rtl="1"/>
          <a:endParaRPr lang="ar-AE" sz="1600" b="1"/>
        </a:p>
      </dgm:t>
    </dgm:pt>
    <dgm:pt modelId="{36123038-E0C3-49B0-BE52-416A6E75073C}" type="pres">
      <dgm:prSet presAssocID="{26C61224-36E5-4BD0-A704-506170362776}" presName="linearFlow" presStyleCnt="0">
        <dgm:presLayoutVars>
          <dgm:dir val="rev"/>
          <dgm:animLvl val="lvl"/>
          <dgm:resizeHandles val="exact"/>
        </dgm:presLayoutVars>
      </dgm:prSet>
      <dgm:spPr/>
      <dgm:t>
        <a:bodyPr/>
        <a:lstStyle/>
        <a:p>
          <a:pPr rtl="1"/>
          <a:endParaRPr lang="ar-AE"/>
        </a:p>
      </dgm:t>
    </dgm:pt>
    <dgm:pt modelId="{FEA48BAF-A247-41B0-8C25-E4E9D1E6677B}" type="pres">
      <dgm:prSet presAssocID="{95B88D2E-9DBF-4D18-AE58-1FF2A8781314}" presName="composite" presStyleCnt="0"/>
      <dgm:spPr/>
      <dgm:t>
        <a:bodyPr/>
        <a:lstStyle/>
        <a:p>
          <a:pPr rtl="1"/>
          <a:endParaRPr lang="ar-AE"/>
        </a:p>
      </dgm:t>
    </dgm:pt>
    <dgm:pt modelId="{CA60834A-BEF0-4C56-8E46-E48C06E5DD95}" type="pres">
      <dgm:prSet presAssocID="{95B88D2E-9DBF-4D18-AE58-1FF2A8781314}" presName="parentText" presStyleLbl="alignNode1" presStyleIdx="0" presStyleCnt="9">
        <dgm:presLayoutVars>
          <dgm:chMax val="1"/>
          <dgm:bulletEnabled val="1"/>
        </dgm:presLayoutVars>
      </dgm:prSet>
      <dgm:spPr/>
      <dgm:t>
        <a:bodyPr/>
        <a:lstStyle/>
        <a:p>
          <a:pPr rtl="1"/>
          <a:endParaRPr lang="ar-AE"/>
        </a:p>
      </dgm:t>
    </dgm:pt>
    <dgm:pt modelId="{933239F3-20C9-4300-B162-F7DB4F60BEFC}" type="pres">
      <dgm:prSet presAssocID="{95B88D2E-9DBF-4D18-AE58-1FF2A8781314}" presName="descendantText" presStyleLbl="alignAcc1" presStyleIdx="0" presStyleCnt="9">
        <dgm:presLayoutVars>
          <dgm:bulletEnabled val="1"/>
        </dgm:presLayoutVars>
      </dgm:prSet>
      <dgm:spPr/>
      <dgm:t>
        <a:bodyPr/>
        <a:lstStyle/>
        <a:p>
          <a:pPr rtl="1"/>
          <a:endParaRPr lang="ar-AE"/>
        </a:p>
      </dgm:t>
    </dgm:pt>
    <dgm:pt modelId="{83C1A82B-6DDD-4693-859A-2F70FA7FC5EE}" type="pres">
      <dgm:prSet presAssocID="{852FD582-0083-43C9-9CD4-56CAC6306A64}" presName="sp" presStyleCnt="0"/>
      <dgm:spPr/>
      <dgm:t>
        <a:bodyPr/>
        <a:lstStyle/>
        <a:p>
          <a:pPr rtl="1"/>
          <a:endParaRPr lang="ar-AE"/>
        </a:p>
      </dgm:t>
    </dgm:pt>
    <dgm:pt modelId="{D895D220-8A66-4924-889E-006A9E6DBE8A}" type="pres">
      <dgm:prSet presAssocID="{B24FC88F-5C4D-4677-9747-90775230C5AC}" presName="composite" presStyleCnt="0"/>
      <dgm:spPr/>
      <dgm:t>
        <a:bodyPr/>
        <a:lstStyle/>
        <a:p>
          <a:pPr rtl="1"/>
          <a:endParaRPr lang="ar-AE"/>
        </a:p>
      </dgm:t>
    </dgm:pt>
    <dgm:pt modelId="{3E1108FD-1E9B-42CD-864D-325A4CE01FF9}" type="pres">
      <dgm:prSet presAssocID="{B24FC88F-5C4D-4677-9747-90775230C5AC}" presName="parentText" presStyleLbl="alignNode1" presStyleIdx="1" presStyleCnt="9">
        <dgm:presLayoutVars>
          <dgm:chMax val="1"/>
          <dgm:bulletEnabled val="1"/>
        </dgm:presLayoutVars>
      </dgm:prSet>
      <dgm:spPr/>
      <dgm:t>
        <a:bodyPr/>
        <a:lstStyle/>
        <a:p>
          <a:pPr rtl="1"/>
          <a:endParaRPr lang="ar-AE"/>
        </a:p>
      </dgm:t>
    </dgm:pt>
    <dgm:pt modelId="{86A636BF-41E8-4A37-87E2-74DD1B909A36}" type="pres">
      <dgm:prSet presAssocID="{B24FC88F-5C4D-4677-9747-90775230C5AC}" presName="descendantText" presStyleLbl="alignAcc1" presStyleIdx="1" presStyleCnt="9">
        <dgm:presLayoutVars>
          <dgm:bulletEnabled val="1"/>
        </dgm:presLayoutVars>
      </dgm:prSet>
      <dgm:spPr/>
      <dgm:t>
        <a:bodyPr/>
        <a:lstStyle/>
        <a:p>
          <a:pPr rtl="1"/>
          <a:endParaRPr lang="ar-AE"/>
        </a:p>
      </dgm:t>
    </dgm:pt>
    <dgm:pt modelId="{16B6334A-54A4-4A1A-959C-84B161BDEF86}" type="pres">
      <dgm:prSet presAssocID="{324A5C3D-5335-4265-84C6-E0DCE0F50A7B}" presName="sp" presStyleCnt="0"/>
      <dgm:spPr/>
      <dgm:t>
        <a:bodyPr/>
        <a:lstStyle/>
        <a:p>
          <a:pPr rtl="1"/>
          <a:endParaRPr lang="ar-AE"/>
        </a:p>
      </dgm:t>
    </dgm:pt>
    <dgm:pt modelId="{535B483B-E2F9-4E67-A2A7-FFA35A9B5355}" type="pres">
      <dgm:prSet presAssocID="{5AF3730D-4B18-48AF-8D11-DE35F14C1730}" presName="composite" presStyleCnt="0"/>
      <dgm:spPr/>
      <dgm:t>
        <a:bodyPr/>
        <a:lstStyle/>
        <a:p>
          <a:pPr rtl="1"/>
          <a:endParaRPr lang="ar-AE"/>
        </a:p>
      </dgm:t>
    </dgm:pt>
    <dgm:pt modelId="{D0964C95-BE0A-4D3B-A3CA-3F357D85569C}" type="pres">
      <dgm:prSet presAssocID="{5AF3730D-4B18-48AF-8D11-DE35F14C1730}" presName="parentText" presStyleLbl="alignNode1" presStyleIdx="2" presStyleCnt="9">
        <dgm:presLayoutVars>
          <dgm:chMax val="1"/>
          <dgm:bulletEnabled val="1"/>
        </dgm:presLayoutVars>
      </dgm:prSet>
      <dgm:spPr/>
      <dgm:t>
        <a:bodyPr/>
        <a:lstStyle/>
        <a:p>
          <a:pPr rtl="1"/>
          <a:endParaRPr lang="ar-AE"/>
        </a:p>
      </dgm:t>
    </dgm:pt>
    <dgm:pt modelId="{E6376D31-5A9A-453C-A067-21FC4F48FF0C}" type="pres">
      <dgm:prSet presAssocID="{5AF3730D-4B18-48AF-8D11-DE35F14C1730}" presName="descendantText" presStyleLbl="alignAcc1" presStyleIdx="2" presStyleCnt="9">
        <dgm:presLayoutVars>
          <dgm:bulletEnabled val="1"/>
        </dgm:presLayoutVars>
      </dgm:prSet>
      <dgm:spPr/>
      <dgm:t>
        <a:bodyPr/>
        <a:lstStyle/>
        <a:p>
          <a:pPr rtl="1"/>
          <a:endParaRPr lang="ar-AE"/>
        </a:p>
      </dgm:t>
    </dgm:pt>
    <dgm:pt modelId="{1C01F7FC-4B1F-4697-8C7B-EAB6DAA3FCE2}" type="pres">
      <dgm:prSet presAssocID="{6086A88A-506C-4A94-AB8D-28A31FF7D281}" presName="sp" presStyleCnt="0"/>
      <dgm:spPr/>
      <dgm:t>
        <a:bodyPr/>
        <a:lstStyle/>
        <a:p>
          <a:pPr rtl="1"/>
          <a:endParaRPr lang="ar-AE"/>
        </a:p>
      </dgm:t>
    </dgm:pt>
    <dgm:pt modelId="{525A513A-9E1B-49FA-A3E0-85E6D324E45D}" type="pres">
      <dgm:prSet presAssocID="{F55E0648-95FC-49EC-80B2-067ED4648CF1}" presName="composite" presStyleCnt="0"/>
      <dgm:spPr/>
      <dgm:t>
        <a:bodyPr/>
        <a:lstStyle/>
        <a:p>
          <a:pPr rtl="1"/>
          <a:endParaRPr lang="ar-AE"/>
        </a:p>
      </dgm:t>
    </dgm:pt>
    <dgm:pt modelId="{C5CE0741-7F1E-4F38-9B12-579BC7B817C7}" type="pres">
      <dgm:prSet presAssocID="{F55E0648-95FC-49EC-80B2-067ED4648CF1}" presName="parentText" presStyleLbl="alignNode1" presStyleIdx="3" presStyleCnt="9">
        <dgm:presLayoutVars>
          <dgm:chMax val="1"/>
          <dgm:bulletEnabled val="1"/>
        </dgm:presLayoutVars>
      </dgm:prSet>
      <dgm:spPr/>
      <dgm:t>
        <a:bodyPr/>
        <a:lstStyle/>
        <a:p>
          <a:pPr rtl="1"/>
          <a:endParaRPr lang="ar-AE"/>
        </a:p>
      </dgm:t>
    </dgm:pt>
    <dgm:pt modelId="{DB3F494E-6636-44A8-82F6-BFABA3122AFC}" type="pres">
      <dgm:prSet presAssocID="{F55E0648-95FC-49EC-80B2-067ED4648CF1}" presName="descendantText" presStyleLbl="alignAcc1" presStyleIdx="3" presStyleCnt="9" custScaleY="129558">
        <dgm:presLayoutVars>
          <dgm:bulletEnabled val="1"/>
        </dgm:presLayoutVars>
      </dgm:prSet>
      <dgm:spPr/>
      <dgm:t>
        <a:bodyPr/>
        <a:lstStyle/>
        <a:p>
          <a:pPr rtl="1"/>
          <a:endParaRPr lang="ar-AE"/>
        </a:p>
      </dgm:t>
    </dgm:pt>
    <dgm:pt modelId="{32BB5C1F-8CE3-4E1D-BC7D-8984156F39FB}" type="pres">
      <dgm:prSet presAssocID="{032A7CE9-6E0C-4AEF-B2F5-D5B3BD59E5EA}" presName="sp" presStyleCnt="0"/>
      <dgm:spPr/>
      <dgm:t>
        <a:bodyPr/>
        <a:lstStyle/>
        <a:p>
          <a:pPr rtl="1"/>
          <a:endParaRPr lang="ar-AE"/>
        </a:p>
      </dgm:t>
    </dgm:pt>
    <dgm:pt modelId="{E4CEB784-260E-4A01-8C26-E95FF9C58407}" type="pres">
      <dgm:prSet presAssocID="{C7981341-74F2-4FD1-9087-62488D7B05F0}" presName="composite" presStyleCnt="0"/>
      <dgm:spPr/>
      <dgm:t>
        <a:bodyPr/>
        <a:lstStyle/>
        <a:p>
          <a:pPr rtl="1"/>
          <a:endParaRPr lang="ar-AE"/>
        </a:p>
      </dgm:t>
    </dgm:pt>
    <dgm:pt modelId="{9E508F7A-AE1F-4F99-A133-0C5271A06DBC}" type="pres">
      <dgm:prSet presAssocID="{C7981341-74F2-4FD1-9087-62488D7B05F0}" presName="parentText" presStyleLbl="alignNode1" presStyleIdx="4" presStyleCnt="9">
        <dgm:presLayoutVars>
          <dgm:chMax val="1"/>
          <dgm:bulletEnabled val="1"/>
        </dgm:presLayoutVars>
      </dgm:prSet>
      <dgm:spPr/>
      <dgm:t>
        <a:bodyPr/>
        <a:lstStyle/>
        <a:p>
          <a:pPr rtl="1"/>
          <a:endParaRPr lang="ar-AE"/>
        </a:p>
      </dgm:t>
    </dgm:pt>
    <dgm:pt modelId="{3E524B21-841F-4167-8E7A-54A2D4CA8ED9}" type="pres">
      <dgm:prSet presAssocID="{C7981341-74F2-4FD1-9087-62488D7B05F0}" presName="descendantText" presStyleLbl="alignAcc1" presStyleIdx="4" presStyleCnt="9">
        <dgm:presLayoutVars>
          <dgm:bulletEnabled val="1"/>
        </dgm:presLayoutVars>
      </dgm:prSet>
      <dgm:spPr/>
      <dgm:t>
        <a:bodyPr/>
        <a:lstStyle/>
        <a:p>
          <a:pPr rtl="1"/>
          <a:endParaRPr lang="ar-AE"/>
        </a:p>
      </dgm:t>
    </dgm:pt>
    <dgm:pt modelId="{A42441C8-A011-4510-9D4F-EC61766E16F6}" type="pres">
      <dgm:prSet presAssocID="{077A572B-639C-459A-A902-F5E52906E823}" presName="sp" presStyleCnt="0"/>
      <dgm:spPr/>
      <dgm:t>
        <a:bodyPr/>
        <a:lstStyle/>
        <a:p>
          <a:pPr rtl="1"/>
          <a:endParaRPr lang="ar-AE"/>
        </a:p>
      </dgm:t>
    </dgm:pt>
    <dgm:pt modelId="{D0260198-D867-437B-B99B-5627DCF453A2}" type="pres">
      <dgm:prSet presAssocID="{8BE9E40D-B8C6-4429-B2E9-5DF59AC70C63}" presName="composite" presStyleCnt="0"/>
      <dgm:spPr/>
      <dgm:t>
        <a:bodyPr/>
        <a:lstStyle/>
        <a:p>
          <a:pPr rtl="1"/>
          <a:endParaRPr lang="ar-AE"/>
        </a:p>
      </dgm:t>
    </dgm:pt>
    <dgm:pt modelId="{7E594E77-35DF-42EF-A825-3FBA3B8885DA}" type="pres">
      <dgm:prSet presAssocID="{8BE9E40D-B8C6-4429-B2E9-5DF59AC70C63}" presName="parentText" presStyleLbl="alignNode1" presStyleIdx="5" presStyleCnt="9">
        <dgm:presLayoutVars>
          <dgm:chMax val="1"/>
          <dgm:bulletEnabled val="1"/>
        </dgm:presLayoutVars>
      </dgm:prSet>
      <dgm:spPr/>
      <dgm:t>
        <a:bodyPr/>
        <a:lstStyle/>
        <a:p>
          <a:pPr rtl="1"/>
          <a:endParaRPr lang="ar-AE"/>
        </a:p>
      </dgm:t>
    </dgm:pt>
    <dgm:pt modelId="{4C935491-342A-4FBD-B4BC-94E98901A17E}" type="pres">
      <dgm:prSet presAssocID="{8BE9E40D-B8C6-4429-B2E9-5DF59AC70C63}" presName="descendantText" presStyleLbl="alignAcc1" presStyleIdx="5" presStyleCnt="9">
        <dgm:presLayoutVars>
          <dgm:bulletEnabled val="1"/>
        </dgm:presLayoutVars>
      </dgm:prSet>
      <dgm:spPr/>
      <dgm:t>
        <a:bodyPr/>
        <a:lstStyle/>
        <a:p>
          <a:pPr rtl="1"/>
          <a:endParaRPr lang="ar-AE"/>
        </a:p>
      </dgm:t>
    </dgm:pt>
    <dgm:pt modelId="{66520A98-EE13-4B6C-9572-FD5E78B5DF9C}" type="pres">
      <dgm:prSet presAssocID="{DC9A9E83-081C-4090-85E9-485AC36D9696}" presName="sp" presStyleCnt="0"/>
      <dgm:spPr/>
      <dgm:t>
        <a:bodyPr/>
        <a:lstStyle/>
        <a:p>
          <a:pPr rtl="1"/>
          <a:endParaRPr lang="ar-AE"/>
        </a:p>
      </dgm:t>
    </dgm:pt>
    <dgm:pt modelId="{119393A9-09C5-433E-9A5C-269842D8ACBD}" type="pres">
      <dgm:prSet presAssocID="{A1299580-E9FB-42BB-B055-F5272CFFAA57}" presName="composite" presStyleCnt="0"/>
      <dgm:spPr/>
      <dgm:t>
        <a:bodyPr/>
        <a:lstStyle/>
        <a:p>
          <a:pPr rtl="1"/>
          <a:endParaRPr lang="ar-AE"/>
        </a:p>
      </dgm:t>
    </dgm:pt>
    <dgm:pt modelId="{0AB65631-6575-4BBB-ACF5-CF22B3DBF2EF}" type="pres">
      <dgm:prSet presAssocID="{A1299580-E9FB-42BB-B055-F5272CFFAA57}" presName="parentText" presStyleLbl="alignNode1" presStyleIdx="6" presStyleCnt="9">
        <dgm:presLayoutVars>
          <dgm:chMax val="1"/>
          <dgm:bulletEnabled val="1"/>
        </dgm:presLayoutVars>
      </dgm:prSet>
      <dgm:spPr/>
      <dgm:t>
        <a:bodyPr/>
        <a:lstStyle/>
        <a:p>
          <a:pPr rtl="1"/>
          <a:endParaRPr lang="ar-AE"/>
        </a:p>
      </dgm:t>
    </dgm:pt>
    <dgm:pt modelId="{2C74A5C6-CE45-4927-9AFD-13CE8BC9EE4E}" type="pres">
      <dgm:prSet presAssocID="{A1299580-E9FB-42BB-B055-F5272CFFAA57}" presName="descendantText" presStyleLbl="alignAcc1" presStyleIdx="6" presStyleCnt="9">
        <dgm:presLayoutVars>
          <dgm:bulletEnabled val="1"/>
        </dgm:presLayoutVars>
      </dgm:prSet>
      <dgm:spPr/>
      <dgm:t>
        <a:bodyPr/>
        <a:lstStyle/>
        <a:p>
          <a:pPr rtl="1"/>
          <a:endParaRPr lang="ar-AE"/>
        </a:p>
      </dgm:t>
    </dgm:pt>
    <dgm:pt modelId="{B1AD3CAF-DA1A-47C3-9B8F-33AD46904C44}" type="pres">
      <dgm:prSet presAssocID="{708DE3B3-8E21-46F1-831D-640B9B6EE864}" presName="sp" presStyleCnt="0"/>
      <dgm:spPr/>
      <dgm:t>
        <a:bodyPr/>
        <a:lstStyle/>
        <a:p>
          <a:pPr rtl="1"/>
          <a:endParaRPr lang="ar-AE"/>
        </a:p>
      </dgm:t>
    </dgm:pt>
    <dgm:pt modelId="{AC9214ED-F88C-437D-93F4-7341F424383D}" type="pres">
      <dgm:prSet presAssocID="{7B0615C1-E1DD-4492-BD19-B37C79D2D5B7}" presName="composite" presStyleCnt="0"/>
      <dgm:spPr/>
      <dgm:t>
        <a:bodyPr/>
        <a:lstStyle/>
        <a:p>
          <a:pPr rtl="1"/>
          <a:endParaRPr lang="ar-AE"/>
        </a:p>
      </dgm:t>
    </dgm:pt>
    <dgm:pt modelId="{DA44C3ED-7CAC-42AE-A59A-2F7F1CFC2D92}" type="pres">
      <dgm:prSet presAssocID="{7B0615C1-E1DD-4492-BD19-B37C79D2D5B7}" presName="parentText" presStyleLbl="alignNode1" presStyleIdx="7" presStyleCnt="9">
        <dgm:presLayoutVars>
          <dgm:chMax val="1"/>
          <dgm:bulletEnabled val="1"/>
        </dgm:presLayoutVars>
      </dgm:prSet>
      <dgm:spPr/>
      <dgm:t>
        <a:bodyPr/>
        <a:lstStyle/>
        <a:p>
          <a:pPr rtl="1"/>
          <a:endParaRPr lang="ar-AE"/>
        </a:p>
      </dgm:t>
    </dgm:pt>
    <dgm:pt modelId="{CD5AC930-0C75-460D-9D90-4DEA5C920BE3}" type="pres">
      <dgm:prSet presAssocID="{7B0615C1-E1DD-4492-BD19-B37C79D2D5B7}" presName="descendantText" presStyleLbl="alignAcc1" presStyleIdx="7" presStyleCnt="9">
        <dgm:presLayoutVars>
          <dgm:bulletEnabled val="1"/>
        </dgm:presLayoutVars>
      </dgm:prSet>
      <dgm:spPr/>
      <dgm:t>
        <a:bodyPr/>
        <a:lstStyle/>
        <a:p>
          <a:pPr rtl="1"/>
          <a:endParaRPr lang="ar-AE"/>
        </a:p>
      </dgm:t>
    </dgm:pt>
    <dgm:pt modelId="{83CC90E6-7148-4E9B-8AB6-6D26EFAAE6DE}" type="pres">
      <dgm:prSet presAssocID="{B984767B-57E6-47C8-A801-1792DCDD1644}" presName="sp" presStyleCnt="0"/>
      <dgm:spPr/>
      <dgm:t>
        <a:bodyPr/>
        <a:lstStyle/>
        <a:p>
          <a:pPr rtl="1"/>
          <a:endParaRPr lang="ar-AE"/>
        </a:p>
      </dgm:t>
    </dgm:pt>
    <dgm:pt modelId="{04F2FCCB-416D-47E1-ACEF-298D5D71CA0C}" type="pres">
      <dgm:prSet presAssocID="{13FF03E9-B7FA-483E-928D-E06E7219F5B6}" presName="composite" presStyleCnt="0"/>
      <dgm:spPr/>
      <dgm:t>
        <a:bodyPr/>
        <a:lstStyle/>
        <a:p>
          <a:pPr rtl="1"/>
          <a:endParaRPr lang="ar-AE"/>
        </a:p>
      </dgm:t>
    </dgm:pt>
    <dgm:pt modelId="{74C4DDBF-C49B-4471-80A4-CD60AB317E88}" type="pres">
      <dgm:prSet presAssocID="{13FF03E9-B7FA-483E-928D-E06E7219F5B6}" presName="parentText" presStyleLbl="alignNode1" presStyleIdx="8" presStyleCnt="9">
        <dgm:presLayoutVars>
          <dgm:chMax val="1"/>
          <dgm:bulletEnabled val="1"/>
        </dgm:presLayoutVars>
      </dgm:prSet>
      <dgm:spPr/>
      <dgm:t>
        <a:bodyPr/>
        <a:lstStyle/>
        <a:p>
          <a:pPr rtl="1"/>
          <a:endParaRPr lang="ar-AE"/>
        </a:p>
      </dgm:t>
    </dgm:pt>
    <dgm:pt modelId="{16A5FE2B-5F72-4F26-91B1-A56560C72E37}" type="pres">
      <dgm:prSet presAssocID="{13FF03E9-B7FA-483E-928D-E06E7219F5B6}" presName="descendantText" presStyleLbl="alignAcc1" presStyleIdx="8" presStyleCnt="9">
        <dgm:presLayoutVars>
          <dgm:bulletEnabled val="1"/>
        </dgm:presLayoutVars>
      </dgm:prSet>
      <dgm:spPr/>
      <dgm:t>
        <a:bodyPr/>
        <a:lstStyle/>
        <a:p>
          <a:pPr rtl="1"/>
          <a:endParaRPr lang="ar-AE"/>
        </a:p>
      </dgm:t>
    </dgm:pt>
  </dgm:ptLst>
  <dgm:cxnLst>
    <dgm:cxn modelId="{40450D4B-10C5-4048-8069-F050092D72DE}" type="presOf" srcId="{A5425481-56DA-4250-B2B5-89A62BCCBF75}" destId="{86A636BF-41E8-4A37-87E2-74DD1B909A36}" srcOrd="0" destOrd="0" presId="urn:microsoft.com/office/officeart/2005/8/layout/chevron2"/>
    <dgm:cxn modelId="{77BB2E2B-59ED-4286-B127-7D7534F51A48}" srcId="{26C61224-36E5-4BD0-A704-506170362776}" destId="{F55E0648-95FC-49EC-80B2-067ED4648CF1}" srcOrd="3" destOrd="0" parTransId="{31F6C7A4-7BEB-4F1D-B28A-15CD853B59A6}" sibTransId="{032A7CE9-6E0C-4AEF-B2F5-D5B3BD59E5EA}"/>
    <dgm:cxn modelId="{34DF3124-9244-4E91-806B-75BDC615C0EE}" type="presOf" srcId="{8BE9E40D-B8C6-4429-B2E9-5DF59AC70C63}" destId="{7E594E77-35DF-42EF-A825-3FBA3B8885DA}" srcOrd="0" destOrd="0" presId="urn:microsoft.com/office/officeart/2005/8/layout/chevron2"/>
    <dgm:cxn modelId="{0341B19E-12D0-455A-A54D-8FA66910EAFA}" srcId="{8BE9E40D-B8C6-4429-B2E9-5DF59AC70C63}" destId="{63C308CC-50D1-49D9-992D-549DCE18A706}" srcOrd="0" destOrd="0" parTransId="{5FD87627-1D39-4DC3-8357-4A7690F21F19}" sibTransId="{84D59C1E-43B1-443A-9765-8577310CDF5B}"/>
    <dgm:cxn modelId="{6BF97015-4279-4835-B4CB-21F68BD8EC53}" srcId="{A1299580-E9FB-42BB-B055-F5272CFFAA57}" destId="{A322442A-9548-4DA6-B6DD-108090C50919}" srcOrd="0" destOrd="0" parTransId="{BBE8BEF6-AAB1-4BCB-A9DA-0F15139ABE9F}" sibTransId="{A55D2AC7-A0C7-4C68-871B-38D24E63CBFA}"/>
    <dgm:cxn modelId="{DE8179E2-0413-42F3-ACB6-19D6E43C3F60}" type="presOf" srcId="{D2DF1A09-0868-4533-B7DE-A9203940870D}" destId="{CD5AC930-0C75-460D-9D90-4DEA5C920BE3}" srcOrd="0" destOrd="0" presId="urn:microsoft.com/office/officeart/2005/8/layout/chevron2"/>
    <dgm:cxn modelId="{9669923C-A3B4-42F4-ABAC-A3F8BAB62236}" srcId="{B24FC88F-5C4D-4677-9747-90775230C5AC}" destId="{A5425481-56DA-4250-B2B5-89A62BCCBF75}" srcOrd="0" destOrd="0" parTransId="{E6F789B8-CCF0-48EF-AA5D-404A159FCE76}" sibTransId="{A0ACC794-035C-4387-8C34-6179730AD6F9}"/>
    <dgm:cxn modelId="{C1175809-BBDD-470E-BA4E-2AF145352791}" srcId="{26C61224-36E5-4BD0-A704-506170362776}" destId="{7B0615C1-E1DD-4492-BD19-B37C79D2D5B7}" srcOrd="7" destOrd="0" parTransId="{D8D88734-E470-43AE-AE0A-499C9CF2499E}" sibTransId="{B984767B-57E6-47C8-A801-1792DCDD1644}"/>
    <dgm:cxn modelId="{47D3A635-DE47-4914-8CF0-6268D87A746C}" type="presOf" srcId="{A322442A-9548-4DA6-B6DD-108090C50919}" destId="{2C74A5C6-CE45-4927-9AFD-13CE8BC9EE4E}" srcOrd="0" destOrd="0" presId="urn:microsoft.com/office/officeart/2005/8/layout/chevron2"/>
    <dgm:cxn modelId="{2B8E268F-1A74-41B0-A779-CB978ECDF423}" srcId="{F55E0648-95FC-49EC-80B2-067ED4648CF1}" destId="{1051B3A5-15B4-4EFF-B467-2B6A4303AF0C}" srcOrd="0" destOrd="0" parTransId="{5EBFFF47-C777-46E9-99BA-3FE22261DE5A}" sibTransId="{4D2E08B3-9DA0-4391-B066-91E12051F532}"/>
    <dgm:cxn modelId="{F85E3A36-E3EB-4FE7-BBBD-BDE9A39D81E6}" type="presOf" srcId="{95B88D2E-9DBF-4D18-AE58-1FF2A8781314}" destId="{CA60834A-BEF0-4C56-8E46-E48C06E5DD95}" srcOrd="0" destOrd="0" presId="urn:microsoft.com/office/officeart/2005/8/layout/chevron2"/>
    <dgm:cxn modelId="{7C98175B-E763-4453-A2DC-774B934A56EF}" type="presOf" srcId="{26C61224-36E5-4BD0-A704-506170362776}" destId="{36123038-E0C3-49B0-BE52-416A6E75073C}" srcOrd="0" destOrd="0" presId="urn:microsoft.com/office/officeart/2005/8/layout/chevron2"/>
    <dgm:cxn modelId="{84EAB6D1-3577-4BBD-86F8-4AEA747893A0}" srcId="{13FF03E9-B7FA-483E-928D-E06E7219F5B6}" destId="{B40D1ED3-6C3B-4159-9FE5-E616EED2DC89}" srcOrd="0" destOrd="0" parTransId="{CC116218-5002-4528-9E7F-DDFCEC75CA0E}" sibTransId="{0E8E6348-E8B3-4092-8705-86EB269C0C85}"/>
    <dgm:cxn modelId="{2411A51B-0C5A-4EE6-8035-8A38B802DF7E}" srcId="{95B88D2E-9DBF-4D18-AE58-1FF2A8781314}" destId="{1E366E3A-C1A2-490D-A8F1-40C36814F8B1}" srcOrd="0" destOrd="0" parTransId="{95F43EA3-510A-4120-BBD6-2BAF1657B3B4}" sibTransId="{EDA439A6-942C-4FD0-BA19-544AE852FBB8}"/>
    <dgm:cxn modelId="{CE8C1F81-C1F7-459A-8D23-E7F91D160514}" srcId="{26C61224-36E5-4BD0-A704-506170362776}" destId="{5AF3730D-4B18-48AF-8D11-DE35F14C1730}" srcOrd="2" destOrd="0" parTransId="{C16B92E1-EAB0-4A4C-91CD-8D34E5BFB6F0}" sibTransId="{6086A88A-506C-4A94-AB8D-28A31FF7D281}"/>
    <dgm:cxn modelId="{C88A379A-876D-4E4A-B72B-6DD1636F711B}" srcId="{26C61224-36E5-4BD0-A704-506170362776}" destId="{A1299580-E9FB-42BB-B055-F5272CFFAA57}" srcOrd="6" destOrd="0" parTransId="{9CF15E33-8488-4C14-84AC-50ACAADCAD2B}" sibTransId="{708DE3B3-8E21-46F1-831D-640B9B6EE864}"/>
    <dgm:cxn modelId="{88EF4E7B-4B7C-4E2F-8D8F-AA031D12F1ED}" srcId="{26C61224-36E5-4BD0-A704-506170362776}" destId="{B24FC88F-5C4D-4677-9747-90775230C5AC}" srcOrd="1" destOrd="0" parTransId="{0F5AAFF7-7A82-48F3-9806-9C450BEF9F08}" sibTransId="{324A5C3D-5335-4265-84C6-E0DCE0F50A7B}"/>
    <dgm:cxn modelId="{5798FE58-49F0-4237-8E89-1AB9C822DDA4}" srcId="{26C61224-36E5-4BD0-A704-506170362776}" destId="{C7981341-74F2-4FD1-9087-62488D7B05F0}" srcOrd="4" destOrd="0" parTransId="{FFC7B957-4D20-4B2E-8885-2E7E3EBD98C6}" sibTransId="{077A572B-639C-459A-A902-F5E52906E823}"/>
    <dgm:cxn modelId="{71A05AD3-4759-4A2D-9DFB-E29AF836F7B6}" type="presOf" srcId="{1051B3A5-15B4-4EFF-B467-2B6A4303AF0C}" destId="{DB3F494E-6636-44A8-82F6-BFABA3122AFC}" srcOrd="0" destOrd="0" presId="urn:microsoft.com/office/officeart/2005/8/layout/chevron2"/>
    <dgm:cxn modelId="{FBF544F0-CFFB-457B-BC1C-2F4CB6D2CF9F}" type="presOf" srcId="{5AF3730D-4B18-48AF-8D11-DE35F14C1730}" destId="{D0964C95-BE0A-4D3B-A3CA-3F357D85569C}" srcOrd="0" destOrd="0" presId="urn:microsoft.com/office/officeart/2005/8/layout/chevron2"/>
    <dgm:cxn modelId="{3217C861-4E2D-4864-A096-40161A82EF2B}" srcId="{26C61224-36E5-4BD0-A704-506170362776}" destId="{13FF03E9-B7FA-483E-928D-E06E7219F5B6}" srcOrd="8" destOrd="0" parTransId="{DE83ED18-3C5E-405B-A19A-E0C2E34FDEE0}" sibTransId="{F3F125C4-B6D8-4566-8035-43DDC58FA711}"/>
    <dgm:cxn modelId="{798B9E4A-75A4-4D75-B37F-D5CBB02A7925}" type="presOf" srcId="{7B0615C1-E1DD-4492-BD19-B37C79D2D5B7}" destId="{DA44C3ED-7CAC-42AE-A59A-2F7F1CFC2D92}" srcOrd="0" destOrd="0" presId="urn:microsoft.com/office/officeart/2005/8/layout/chevron2"/>
    <dgm:cxn modelId="{BA551FDA-5218-41D9-97E6-170EF365DA6F}" type="presOf" srcId="{F55E0648-95FC-49EC-80B2-067ED4648CF1}" destId="{C5CE0741-7F1E-4F38-9B12-579BC7B817C7}" srcOrd="0" destOrd="0" presId="urn:microsoft.com/office/officeart/2005/8/layout/chevron2"/>
    <dgm:cxn modelId="{8D8389F4-F2FF-400E-AFA5-9E237211DE9B}" srcId="{26C61224-36E5-4BD0-A704-506170362776}" destId="{8BE9E40D-B8C6-4429-B2E9-5DF59AC70C63}" srcOrd="5" destOrd="0" parTransId="{A28334E1-C35F-4ADA-9F03-3BE622610684}" sibTransId="{DC9A9E83-081C-4090-85E9-485AC36D9696}"/>
    <dgm:cxn modelId="{2EB1A608-C87B-40BB-A494-7ABACD005021}" type="presOf" srcId="{1E366E3A-C1A2-490D-A8F1-40C36814F8B1}" destId="{933239F3-20C9-4300-B162-F7DB4F60BEFC}" srcOrd="0" destOrd="0" presId="urn:microsoft.com/office/officeart/2005/8/layout/chevron2"/>
    <dgm:cxn modelId="{CD38CA7F-30D6-4503-9AF9-08A30959EEDD}" srcId="{C7981341-74F2-4FD1-9087-62488D7B05F0}" destId="{17EF0A79-C4CB-4372-9E78-0EB55E079158}" srcOrd="0" destOrd="0" parTransId="{BCB0F633-7B85-4420-B935-75C2C0B491E0}" sibTransId="{E2885836-B259-4A46-AB4D-9A78DE433BC5}"/>
    <dgm:cxn modelId="{6B01E41C-7233-4123-AC22-0B666625E590}" type="presOf" srcId="{B40D1ED3-6C3B-4159-9FE5-E616EED2DC89}" destId="{16A5FE2B-5F72-4F26-91B1-A56560C72E37}" srcOrd="0" destOrd="0" presId="urn:microsoft.com/office/officeart/2005/8/layout/chevron2"/>
    <dgm:cxn modelId="{E2669BC6-10DC-4688-9BE7-891FD42C4CC1}" type="presOf" srcId="{A1299580-E9FB-42BB-B055-F5272CFFAA57}" destId="{0AB65631-6575-4BBB-ACF5-CF22B3DBF2EF}" srcOrd="0" destOrd="0" presId="urn:microsoft.com/office/officeart/2005/8/layout/chevron2"/>
    <dgm:cxn modelId="{C133DCF4-3EA4-43CA-AF29-7AC53AA824B9}" type="presOf" srcId="{C7981341-74F2-4FD1-9087-62488D7B05F0}" destId="{9E508F7A-AE1F-4F99-A133-0C5271A06DBC}" srcOrd="0" destOrd="0" presId="urn:microsoft.com/office/officeart/2005/8/layout/chevron2"/>
    <dgm:cxn modelId="{DEFBCED4-03F5-46C0-9004-589F35835350}" type="presOf" srcId="{13FF03E9-B7FA-483E-928D-E06E7219F5B6}" destId="{74C4DDBF-C49B-4471-80A4-CD60AB317E88}" srcOrd="0" destOrd="0" presId="urn:microsoft.com/office/officeart/2005/8/layout/chevron2"/>
    <dgm:cxn modelId="{0FAA5516-50D9-4277-9E76-B0776F353724}" type="presOf" srcId="{B24FC88F-5C4D-4677-9747-90775230C5AC}" destId="{3E1108FD-1E9B-42CD-864D-325A4CE01FF9}" srcOrd="0" destOrd="0" presId="urn:microsoft.com/office/officeart/2005/8/layout/chevron2"/>
    <dgm:cxn modelId="{E1CD65D8-315C-4356-9D6C-6CC3F58F56D6}" type="presOf" srcId="{63C308CC-50D1-49D9-992D-549DCE18A706}" destId="{4C935491-342A-4FBD-B4BC-94E98901A17E}" srcOrd="0" destOrd="0" presId="urn:microsoft.com/office/officeart/2005/8/layout/chevron2"/>
    <dgm:cxn modelId="{0C06EC95-A130-4F14-AF67-3AE1671DEBB2}" srcId="{7B0615C1-E1DD-4492-BD19-B37C79D2D5B7}" destId="{D2DF1A09-0868-4533-B7DE-A9203940870D}" srcOrd="0" destOrd="0" parTransId="{8BD83622-EB62-40D0-A17E-F37C1E440F2B}" sibTransId="{23F66B53-86ED-4F72-AA5D-A16ACB918E9B}"/>
    <dgm:cxn modelId="{73EA4081-354C-4B6F-BE6E-C7E62979E0E9}" type="presOf" srcId="{11C1C8D8-E351-4A90-A1D0-0ECA4CFDA0E4}" destId="{E6376D31-5A9A-453C-A067-21FC4F48FF0C}" srcOrd="0" destOrd="0" presId="urn:microsoft.com/office/officeart/2005/8/layout/chevron2"/>
    <dgm:cxn modelId="{C0D5F800-3FC7-46DE-BA47-CE4623E70D4C}" srcId="{26C61224-36E5-4BD0-A704-506170362776}" destId="{95B88D2E-9DBF-4D18-AE58-1FF2A8781314}" srcOrd="0" destOrd="0" parTransId="{5607E431-78AD-4B82-8109-22D79B7C1311}" sibTransId="{852FD582-0083-43C9-9CD4-56CAC6306A64}"/>
    <dgm:cxn modelId="{FF831FA5-05F1-4813-94C1-8AE87BF8C181}" type="presOf" srcId="{17EF0A79-C4CB-4372-9E78-0EB55E079158}" destId="{3E524B21-841F-4167-8E7A-54A2D4CA8ED9}" srcOrd="0" destOrd="0" presId="urn:microsoft.com/office/officeart/2005/8/layout/chevron2"/>
    <dgm:cxn modelId="{FD0917FA-62D2-4306-8C55-E27A594FAD44}" srcId="{5AF3730D-4B18-48AF-8D11-DE35F14C1730}" destId="{11C1C8D8-E351-4A90-A1D0-0ECA4CFDA0E4}" srcOrd="0" destOrd="0" parTransId="{429B43AC-0342-475D-8538-698DF8C5D18F}" sibTransId="{16B1A1A2-6574-4596-836A-84A69967A0A0}"/>
    <dgm:cxn modelId="{50C98648-7EA6-492D-9A98-80E284C3595A}" type="presParOf" srcId="{36123038-E0C3-49B0-BE52-416A6E75073C}" destId="{FEA48BAF-A247-41B0-8C25-E4E9D1E6677B}" srcOrd="0" destOrd="0" presId="urn:microsoft.com/office/officeart/2005/8/layout/chevron2"/>
    <dgm:cxn modelId="{1CEF6CFC-13A5-45B2-B25D-A1DFB3F954C6}" type="presParOf" srcId="{FEA48BAF-A247-41B0-8C25-E4E9D1E6677B}" destId="{CA60834A-BEF0-4C56-8E46-E48C06E5DD95}" srcOrd="0" destOrd="0" presId="urn:microsoft.com/office/officeart/2005/8/layout/chevron2"/>
    <dgm:cxn modelId="{751B1852-CF7B-4D5B-9E0E-79FC95F92785}" type="presParOf" srcId="{FEA48BAF-A247-41B0-8C25-E4E9D1E6677B}" destId="{933239F3-20C9-4300-B162-F7DB4F60BEFC}" srcOrd="1" destOrd="0" presId="urn:microsoft.com/office/officeart/2005/8/layout/chevron2"/>
    <dgm:cxn modelId="{34A728C1-B077-4675-A005-C43779CBB651}" type="presParOf" srcId="{36123038-E0C3-49B0-BE52-416A6E75073C}" destId="{83C1A82B-6DDD-4693-859A-2F70FA7FC5EE}" srcOrd="1" destOrd="0" presId="urn:microsoft.com/office/officeart/2005/8/layout/chevron2"/>
    <dgm:cxn modelId="{1C0C29C4-5779-4A1E-A274-6E94FBC8B2C8}" type="presParOf" srcId="{36123038-E0C3-49B0-BE52-416A6E75073C}" destId="{D895D220-8A66-4924-889E-006A9E6DBE8A}" srcOrd="2" destOrd="0" presId="urn:microsoft.com/office/officeart/2005/8/layout/chevron2"/>
    <dgm:cxn modelId="{3C33A4C7-4DCC-4581-B463-B9CC045BB8CF}" type="presParOf" srcId="{D895D220-8A66-4924-889E-006A9E6DBE8A}" destId="{3E1108FD-1E9B-42CD-864D-325A4CE01FF9}" srcOrd="0" destOrd="0" presId="urn:microsoft.com/office/officeart/2005/8/layout/chevron2"/>
    <dgm:cxn modelId="{ABABBDFA-C189-47EF-9A78-8A66A66D7D77}" type="presParOf" srcId="{D895D220-8A66-4924-889E-006A9E6DBE8A}" destId="{86A636BF-41E8-4A37-87E2-74DD1B909A36}" srcOrd="1" destOrd="0" presId="urn:microsoft.com/office/officeart/2005/8/layout/chevron2"/>
    <dgm:cxn modelId="{C3F0BA83-470C-4B06-A67F-62AF4156AAAA}" type="presParOf" srcId="{36123038-E0C3-49B0-BE52-416A6E75073C}" destId="{16B6334A-54A4-4A1A-959C-84B161BDEF86}" srcOrd="3" destOrd="0" presId="urn:microsoft.com/office/officeart/2005/8/layout/chevron2"/>
    <dgm:cxn modelId="{5AB153AD-DBC0-4F4E-BC5D-07544E091050}" type="presParOf" srcId="{36123038-E0C3-49B0-BE52-416A6E75073C}" destId="{535B483B-E2F9-4E67-A2A7-FFA35A9B5355}" srcOrd="4" destOrd="0" presId="urn:microsoft.com/office/officeart/2005/8/layout/chevron2"/>
    <dgm:cxn modelId="{5E9E1221-1452-4072-8F84-4F5C0AF103B6}" type="presParOf" srcId="{535B483B-E2F9-4E67-A2A7-FFA35A9B5355}" destId="{D0964C95-BE0A-4D3B-A3CA-3F357D85569C}" srcOrd="0" destOrd="0" presId="urn:microsoft.com/office/officeart/2005/8/layout/chevron2"/>
    <dgm:cxn modelId="{C53A688D-1940-424A-B6E0-D24EA8655BB3}" type="presParOf" srcId="{535B483B-E2F9-4E67-A2A7-FFA35A9B5355}" destId="{E6376D31-5A9A-453C-A067-21FC4F48FF0C}" srcOrd="1" destOrd="0" presId="urn:microsoft.com/office/officeart/2005/8/layout/chevron2"/>
    <dgm:cxn modelId="{82F427C1-AF83-4A53-B48F-37C2E7F9A9A7}" type="presParOf" srcId="{36123038-E0C3-49B0-BE52-416A6E75073C}" destId="{1C01F7FC-4B1F-4697-8C7B-EAB6DAA3FCE2}" srcOrd="5" destOrd="0" presId="urn:microsoft.com/office/officeart/2005/8/layout/chevron2"/>
    <dgm:cxn modelId="{497A5AF7-985A-4651-87AC-3EA832A00C38}" type="presParOf" srcId="{36123038-E0C3-49B0-BE52-416A6E75073C}" destId="{525A513A-9E1B-49FA-A3E0-85E6D324E45D}" srcOrd="6" destOrd="0" presId="urn:microsoft.com/office/officeart/2005/8/layout/chevron2"/>
    <dgm:cxn modelId="{713A08A5-5F7C-41B7-8564-8137586996E1}" type="presParOf" srcId="{525A513A-9E1B-49FA-A3E0-85E6D324E45D}" destId="{C5CE0741-7F1E-4F38-9B12-579BC7B817C7}" srcOrd="0" destOrd="0" presId="urn:microsoft.com/office/officeart/2005/8/layout/chevron2"/>
    <dgm:cxn modelId="{0318921F-C267-417C-9F1B-A8C2EE2DD90B}" type="presParOf" srcId="{525A513A-9E1B-49FA-A3E0-85E6D324E45D}" destId="{DB3F494E-6636-44A8-82F6-BFABA3122AFC}" srcOrd="1" destOrd="0" presId="urn:microsoft.com/office/officeart/2005/8/layout/chevron2"/>
    <dgm:cxn modelId="{D79A14FD-1F2B-48E9-A93D-8537C9B5C68A}" type="presParOf" srcId="{36123038-E0C3-49B0-BE52-416A6E75073C}" destId="{32BB5C1F-8CE3-4E1D-BC7D-8984156F39FB}" srcOrd="7" destOrd="0" presId="urn:microsoft.com/office/officeart/2005/8/layout/chevron2"/>
    <dgm:cxn modelId="{2BA7BEA4-EE10-43A6-87B3-7477621B1DAE}" type="presParOf" srcId="{36123038-E0C3-49B0-BE52-416A6E75073C}" destId="{E4CEB784-260E-4A01-8C26-E95FF9C58407}" srcOrd="8" destOrd="0" presId="urn:microsoft.com/office/officeart/2005/8/layout/chevron2"/>
    <dgm:cxn modelId="{CE2621CC-5006-45EA-A471-F2665F0EC583}" type="presParOf" srcId="{E4CEB784-260E-4A01-8C26-E95FF9C58407}" destId="{9E508F7A-AE1F-4F99-A133-0C5271A06DBC}" srcOrd="0" destOrd="0" presId="urn:microsoft.com/office/officeart/2005/8/layout/chevron2"/>
    <dgm:cxn modelId="{BBCD667F-7418-4159-BA3A-B08644407B7D}" type="presParOf" srcId="{E4CEB784-260E-4A01-8C26-E95FF9C58407}" destId="{3E524B21-841F-4167-8E7A-54A2D4CA8ED9}" srcOrd="1" destOrd="0" presId="urn:microsoft.com/office/officeart/2005/8/layout/chevron2"/>
    <dgm:cxn modelId="{BE40659D-7850-476A-B3CF-873D65C4E08F}" type="presParOf" srcId="{36123038-E0C3-49B0-BE52-416A6E75073C}" destId="{A42441C8-A011-4510-9D4F-EC61766E16F6}" srcOrd="9" destOrd="0" presId="urn:microsoft.com/office/officeart/2005/8/layout/chevron2"/>
    <dgm:cxn modelId="{E27943BE-CFE9-4A69-805C-DD91324E9B49}" type="presParOf" srcId="{36123038-E0C3-49B0-BE52-416A6E75073C}" destId="{D0260198-D867-437B-B99B-5627DCF453A2}" srcOrd="10" destOrd="0" presId="urn:microsoft.com/office/officeart/2005/8/layout/chevron2"/>
    <dgm:cxn modelId="{35E6B675-E299-45C3-9133-17CC55466EC0}" type="presParOf" srcId="{D0260198-D867-437B-B99B-5627DCF453A2}" destId="{7E594E77-35DF-42EF-A825-3FBA3B8885DA}" srcOrd="0" destOrd="0" presId="urn:microsoft.com/office/officeart/2005/8/layout/chevron2"/>
    <dgm:cxn modelId="{EC88BAF9-B40B-4F28-94AC-B83F2ABC2C5C}" type="presParOf" srcId="{D0260198-D867-437B-B99B-5627DCF453A2}" destId="{4C935491-342A-4FBD-B4BC-94E98901A17E}" srcOrd="1" destOrd="0" presId="urn:microsoft.com/office/officeart/2005/8/layout/chevron2"/>
    <dgm:cxn modelId="{09E6A0B9-1C89-4996-A18A-B635FE0E1A4D}" type="presParOf" srcId="{36123038-E0C3-49B0-BE52-416A6E75073C}" destId="{66520A98-EE13-4B6C-9572-FD5E78B5DF9C}" srcOrd="11" destOrd="0" presId="urn:microsoft.com/office/officeart/2005/8/layout/chevron2"/>
    <dgm:cxn modelId="{F60B8904-7B59-40C5-8965-C706FA0EFBD6}" type="presParOf" srcId="{36123038-E0C3-49B0-BE52-416A6E75073C}" destId="{119393A9-09C5-433E-9A5C-269842D8ACBD}" srcOrd="12" destOrd="0" presId="urn:microsoft.com/office/officeart/2005/8/layout/chevron2"/>
    <dgm:cxn modelId="{B69A658D-7B5E-41DA-95CD-B32ABD615884}" type="presParOf" srcId="{119393A9-09C5-433E-9A5C-269842D8ACBD}" destId="{0AB65631-6575-4BBB-ACF5-CF22B3DBF2EF}" srcOrd="0" destOrd="0" presId="urn:microsoft.com/office/officeart/2005/8/layout/chevron2"/>
    <dgm:cxn modelId="{80D9546B-C493-4B53-9E0C-F3F0DA5ECBF3}" type="presParOf" srcId="{119393A9-09C5-433E-9A5C-269842D8ACBD}" destId="{2C74A5C6-CE45-4927-9AFD-13CE8BC9EE4E}" srcOrd="1" destOrd="0" presId="urn:microsoft.com/office/officeart/2005/8/layout/chevron2"/>
    <dgm:cxn modelId="{E221761F-A39D-404B-8633-D86DC5F6961C}" type="presParOf" srcId="{36123038-E0C3-49B0-BE52-416A6E75073C}" destId="{B1AD3CAF-DA1A-47C3-9B8F-33AD46904C44}" srcOrd="13" destOrd="0" presId="urn:microsoft.com/office/officeart/2005/8/layout/chevron2"/>
    <dgm:cxn modelId="{6B047739-2F72-4447-8638-444641E0C9D9}" type="presParOf" srcId="{36123038-E0C3-49B0-BE52-416A6E75073C}" destId="{AC9214ED-F88C-437D-93F4-7341F424383D}" srcOrd="14" destOrd="0" presId="urn:microsoft.com/office/officeart/2005/8/layout/chevron2"/>
    <dgm:cxn modelId="{EACC9448-B240-4D85-93B1-837736DF2AEC}" type="presParOf" srcId="{AC9214ED-F88C-437D-93F4-7341F424383D}" destId="{DA44C3ED-7CAC-42AE-A59A-2F7F1CFC2D92}" srcOrd="0" destOrd="0" presId="urn:microsoft.com/office/officeart/2005/8/layout/chevron2"/>
    <dgm:cxn modelId="{64DA2D4C-C408-46FB-A572-DEF86DACDC48}" type="presParOf" srcId="{AC9214ED-F88C-437D-93F4-7341F424383D}" destId="{CD5AC930-0C75-460D-9D90-4DEA5C920BE3}" srcOrd="1" destOrd="0" presId="urn:microsoft.com/office/officeart/2005/8/layout/chevron2"/>
    <dgm:cxn modelId="{2269EF31-B046-4026-A9CE-E6B585A46328}" type="presParOf" srcId="{36123038-E0C3-49B0-BE52-416A6E75073C}" destId="{83CC90E6-7148-4E9B-8AB6-6D26EFAAE6DE}" srcOrd="15" destOrd="0" presId="urn:microsoft.com/office/officeart/2005/8/layout/chevron2"/>
    <dgm:cxn modelId="{3532E9DF-66D9-454A-8529-26429E9BD805}" type="presParOf" srcId="{36123038-E0C3-49B0-BE52-416A6E75073C}" destId="{04F2FCCB-416D-47E1-ACEF-298D5D71CA0C}" srcOrd="16" destOrd="0" presId="urn:microsoft.com/office/officeart/2005/8/layout/chevron2"/>
    <dgm:cxn modelId="{4C35B176-7E05-4522-8A06-94185C55DAC8}" type="presParOf" srcId="{04F2FCCB-416D-47E1-ACEF-298D5D71CA0C}" destId="{74C4DDBF-C49B-4471-80A4-CD60AB317E88}" srcOrd="0" destOrd="0" presId="urn:microsoft.com/office/officeart/2005/8/layout/chevron2"/>
    <dgm:cxn modelId="{10FB3714-714D-46B1-BF01-B31765DE064F}" type="presParOf" srcId="{04F2FCCB-416D-47E1-ACEF-298D5D71CA0C}" destId="{16A5FE2B-5F72-4F26-91B1-A56560C72E37}"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EFE3A7-F9F8-464D-9865-5EF007AF625B}" type="doc">
      <dgm:prSet loTypeId="urn:microsoft.com/office/officeart/2005/8/layout/rings+Icon" loCatId="officeonline" qsTypeId="urn:microsoft.com/office/officeart/2005/8/quickstyle/3d2" qsCatId="3D" csTypeId="urn:microsoft.com/office/officeart/2005/8/colors/accent6_5" csCatId="accent6" phldr="1"/>
      <dgm:spPr/>
    </dgm:pt>
    <dgm:pt modelId="{F676D4D7-7E7D-4478-A377-EA6DD7F04045}">
      <dgm:prSet phldrT="[Text]"/>
      <dgm:spPr/>
      <dgm:t>
        <a:bodyPr/>
        <a:lstStyle/>
        <a:p>
          <a:r>
            <a:rPr lang="ar-AE" b="1" u="none" dirty="0" smtClean="0">
              <a:effectLst>
                <a:outerShdw blurRad="38100" dist="38100" dir="2700000" algn="tl">
                  <a:srgbClr val="000000">
                    <a:alpha val="43137"/>
                  </a:srgbClr>
                </a:outerShdw>
              </a:effectLst>
            </a:rPr>
            <a:t>وزارة التربية و التعليم </a:t>
          </a:r>
          <a:endParaRPr lang="en-US" b="1" u="none" dirty="0">
            <a:effectLst>
              <a:outerShdw blurRad="38100" dist="38100" dir="2700000" algn="tl">
                <a:srgbClr val="000000">
                  <a:alpha val="43137"/>
                </a:srgbClr>
              </a:outerShdw>
            </a:effectLst>
          </a:endParaRPr>
        </a:p>
      </dgm:t>
    </dgm:pt>
    <dgm:pt modelId="{557CD6B1-839F-4B2C-8A12-E249E60CE98E}" type="parTrans" cxnId="{AA0D21DB-D3E2-4D79-BD6D-7EE7352213E0}">
      <dgm:prSet/>
      <dgm:spPr/>
      <dgm:t>
        <a:bodyPr/>
        <a:lstStyle/>
        <a:p>
          <a:endParaRPr lang="en-US"/>
        </a:p>
      </dgm:t>
    </dgm:pt>
    <dgm:pt modelId="{08911D0A-212A-459C-B22A-E248D90D437A}" type="sibTrans" cxnId="{AA0D21DB-D3E2-4D79-BD6D-7EE7352213E0}">
      <dgm:prSet/>
      <dgm:spPr/>
      <dgm:t>
        <a:bodyPr/>
        <a:lstStyle/>
        <a:p>
          <a:endParaRPr lang="en-US"/>
        </a:p>
      </dgm:t>
    </dgm:pt>
    <dgm:pt modelId="{FBB0AE25-383B-4995-89CB-438298DE46B2}">
      <dgm:prSet phldrT="[Text]"/>
      <dgm:spPr/>
      <dgm:t>
        <a:bodyPr/>
        <a:lstStyle/>
        <a:p>
          <a:r>
            <a:rPr lang="ar-AE" b="1" u="none" dirty="0" smtClean="0">
              <a:effectLst>
                <a:outerShdw blurRad="38100" dist="38100" dir="2700000" algn="tl">
                  <a:srgbClr val="000000">
                    <a:alpha val="43137"/>
                  </a:srgbClr>
                </a:outerShdw>
              </a:effectLst>
            </a:rPr>
            <a:t>القيادات المجتمعية</a:t>
          </a:r>
          <a:endParaRPr lang="en-US" dirty="0"/>
        </a:p>
      </dgm:t>
    </dgm:pt>
    <dgm:pt modelId="{E6D9945D-8213-4661-B8E1-8D0638E8D81C}" type="parTrans" cxnId="{AE1DC3ED-703A-4AE8-9FC4-CA3CC46437E7}">
      <dgm:prSet/>
      <dgm:spPr/>
      <dgm:t>
        <a:bodyPr/>
        <a:lstStyle/>
        <a:p>
          <a:endParaRPr lang="en-US"/>
        </a:p>
      </dgm:t>
    </dgm:pt>
    <dgm:pt modelId="{A0D352D8-1E52-409D-8F2B-C96508E61FF6}" type="sibTrans" cxnId="{AE1DC3ED-703A-4AE8-9FC4-CA3CC46437E7}">
      <dgm:prSet/>
      <dgm:spPr/>
      <dgm:t>
        <a:bodyPr/>
        <a:lstStyle/>
        <a:p>
          <a:endParaRPr lang="en-US"/>
        </a:p>
      </dgm:t>
    </dgm:pt>
    <dgm:pt modelId="{960E7B54-ECE7-49D9-BFBD-FC97A13D1134}">
      <dgm:prSet phldrT="[Text]"/>
      <dgm:spPr/>
      <dgm:t>
        <a:bodyPr/>
        <a:lstStyle/>
        <a:p>
          <a:r>
            <a:rPr lang="ar-AE" b="1" u="none" dirty="0" smtClean="0">
              <a:effectLst>
                <a:outerShdw blurRad="38100" dist="38100" dir="2700000" algn="tl">
                  <a:srgbClr val="000000">
                    <a:alpha val="43137"/>
                  </a:srgbClr>
                </a:outerShdw>
              </a:effectLst>
            </a:rPr>
            <a:t>الجهات الخارجية </a:t>
          </a:r>
          <a:endParaRPr lang="en-US" b="1" u="none" dirty="0">
            <a:effectLst>
              <a:outerShdw blurRad="38100" dist="38100" dir="2700000" algn="tl">
                <a:srgbClr val="000000">
                  <a:alpha val="43137"/>
                </a:srgbClr>
              </a:outerShdw>
            </a:effectLst>
          </a:endParaRPr>
        </a:p>
      </dgm:t>
    </dgm:pt>
    <dgm:pt modelId="{C73CB28C-F981-4F06-BC61-CBA044001E1E}" type="parTrans" cxnId="{6A15B681-0590-4608-A16A-2ADE319C95EE}">
      <dgm:prSet/>
      <dgm:spPr/>
      <dgm:t>
        <a:bodyPr/>
        <a:lstStyle/>
        <a:p>
          <a:endParaRPr lang="en-US"/>
        </a:p>
      </dgm:t>
    </dgm:pt>
    <dgm:pt modelId="{4F13A70A-35D3-45EF-B65A-DC96BED52B3E}" type="sibTrans" cxnId="{6A15B681-0590-4608-A16A-2ADE319C95EE}">
      <dgm:prSet/>
      <dgm:spPr/>
      <dgm:t>
        <a:bodyPr/>
        <a:lstStyle/>
        <a:p>
          <a:endParaRPr lang="en-US"/>
        </a:p>
      </dgm:t>
    </dgm:pt>
    <dgm:pt modelId="{F25A84E2-B33D-4BC2-9BDC-23E5588BE2A7}" type="pres">
      <dgm:prSet presAssocID="{57EFE3A7-F9F8-464D-9865-5EF007AF625B}" presName="Name0" presStyleCnt="0">
        <dgm:presLayoutVars>
          <dgm:chMax val="7"/>
          <dgm:dir/>
          <dgm:resizeHandles val="exact"/>
        </dgm:presLayoutVars>
      </dgm:prSet>
      <dgm:spPr/>
    </dgm:pt>
    <dgm:pt modelId="{971BA49A-6BFA-4250-89AD-20C95F2A1113}" type="pres">
      <dgm:prSet presAssocID="{57EFE3A7-F9F8-464D-9865-5EF007AF625B}" presName="ellipse1" presStyleLbl="vennNode1" presStyleIdx="0" presStyleCnt="3" custLinFactNeighborX="5724">
        <dgm:presLayoutVars>
          <dgm:bulletEnabled val="1"/>
        </dgm:presLayoutVars>
      </dgm:prSet>
      <dgm:spPr/>
      <dgm:t>
        <a:bodyPr/>
        <a:lstStyle/>
        <a:p>
          <a:endParaRPr lang="en-US"/>
        </a:p>
      </dgm:t>
    </dgm:pt>
    <dgm:pt modelId="{27958CA7-B2D1-4076-9E6A-7D08EDA84473}" type="pres">
      <dgm:prSet presAssocID="{57EFE3A7-F9F8-464D-9865-5EF007AF625B}" presName="ellipse2" presStyleLbl="vennNode1" presStyleIdx="1" presStyleCnt="3">
        <dgm:presLayoutVars>
          <dgm:bulletEnabled val="1"/>
        </dgm:presLayoutVars>
      </dgm:prSet>
      <dgm:spPr/>
      <dgm:t>
        <a:bodyPr/>
        <a:lstStyle/>
        <a:p>
          <a:endParaRPr lang="en-US"/>
        </a:p>
      </dgm:t>
    </dgm:pt>
    <dgm:pt modelId="{FE27A5D9-4CD0-4DB8-AA74-2CACB6D408A5}" type="pres">
      <dgm:prSet presAssocID="{57EFE3A7-F9F8-464D-9865-5EF007AF625B}" presName="ellipse3" presStyleLbl="vennNode1" presStyleIdx="2" presStyleCnt="3">
        <dgm:presLayoutVars>
          <dgm:bulletEnabled val="1"/>
        </dgm:presLayoutVars>
      </dgm:prSet>
      <dgm:spPr/>
      <dgm:t>
        <a:bodyPr/>
        <a:lstStyle/>
        <a:p>
          <a:endParaRPr lang="en-US"/>
        </a:p>
      </dgm:t>
    </dgm:pt>
  </dgm:ptLst>
  <dgm:cxnLst>
    <dgm:cxn modelId="{6A15B681-0590-4608-A16A-2ADE319C95EE}" srcId="{57EFE3A7-F9F8-464D-9865-5EF007AF625B}" destId="{960E7B54-ECE7-49D9-BFBD-FC97A13D1134}" srcOrd="2" destOrd="0" parTransId="{C73CB28C-F981-4F06-BC61-CBA044001E1E}" sibTransId="{4F13A70A-35D3-45EF-B65A-DC96BED52B3E}"/>
    <dgm:cxn modelId="{74340377-A42C-4FE7-9D11-2EC98DE68263}" type="presOf" srcId="{FBB0AE25-383B-4995-89CB-438298DE46B2}" destId="{27958CA7-B2D1-4076-9E6A-7D08EDA84473}" srcOrd="0" destOrd="0" presId="urn:microsoft.com/office/officeart/2005/8/layout/rings+Icon"/>
    <dgm:cxn modelId="{AE1DC3ED-703A-4AE8-9FC4-CA3CC46437E7}" srcId="{57EFE3A7-F9F8-464D-9865-5EF007AF625B}" destId="{FBB0AE25-383B-4995-89CB-438298DE46B2}" srcOrd="1" destOrd="0" parTransId="{E6D9945D-8213-4661-B8E1-8D0638E8D81C}" sibTransId="{A0D352D8-1E52-409D-8F2B-C96508E61FF6}"/>
    <dgm:cxn modelId="{EC297010-FEFB-43C3-A0CA-1903F40CA7E5}" type="presOf" srcId="{57EFE3A7-F9F8-464D-9865-5EF007AF625B}" destId="{F25A84E2-B33D-4BC2-9BDC-23E5588BE2A7}" srcOrd="0" destOrd="0" presId="urn:microsoft.com/office/officeart/2005/8/layout/rings+Icon"/>
    <dgm:cxn modelId="{C2E6CBEA-4F21-436B-8A55-DABDA1901B69}" type="presOf" srcId="{F676D4D7-7E7D-4478-A377-EA6DD7F04045}" destId="{971BA49A-6BFA-4250-89AD-20C95F2A1113}" srcOrd="0" destOrd="0" presId="urn:microsoft.com/office/officeart/2005/8/layout/rings+Icon"/>
    <dgm:cxn modelId="{AA0D21DB-D3E2-4D79-BD6D-7EE7352213E0}" srcId="{57EFE3A7-F9F8-464D-9865-5EF007AF625B}" destId="{F676D4D7-7E7D-4478-A377-EA6DD7F04045}" srcOrd="0" destOrd="0" parTransId="{557CD6B1-839F-4B2C-8A12-E249E60CE98E}" sibTransId="{08911D0A-212A-459C-B22A-E248D90D437A}"/>
    <dgm:cxn modelId="{21FBFF7C-831A-4233-A618-EAF4E0BBA3FE}" type="presOf" srcId="{960E7B54-ECE7-49D9-BFBD-FC97A13D1134}" destId="{FE27A5D9-4CD0-4DB8-AA74-2CACB6D408A5}" srcOrd="0" destOrd="0" presId="urn:microsoft.com/office/officeart/2005/8/layout/rings+Icon"/>
    <dgm:cxn modelId="{C1DE6E1F-94EB-4706-AB72-573ABD9F33FA}" type="presParOf" srcId="{F25A84E2-B33D-4BC2-9BDC-23E5588BE2A7}" destId="{971BA49A-6BFA-4250-89AD-20C95F2A1113}" srcOrd="0" destOrd="0" presId="urn:microsoft.com/office/officeart/2005/8/layout/rings+Icon"/>
    <dgm:cxn modelId="{C4D0F1D9-C5F0-4AFF-BC36-8E19D447DB57}" type="presParOf" srcId="{F25A84E2-B33D-4BC2-9BDC-23E5588BE2A7}" destId="{27958CA7-B2D1-4076-9E6A-7D08EDA84473}" srcOrd="1" destOrd="0" presId="urn:microsoft.com/office/officeart/2005/8/layout/rings+Icon"/>
    <dgm:cxn modelId="{A2DC516B-221D-43D4-9B53-C27C0DA8C889}" type="presParOf" srcId="{F25A84E2-B33D-4BC2-9BDC-23E5588BE2A7}" destId="{FE27A5D9-4CD0-4DB8-AA74-2CACB6D408A5}" srcOrd="2" destOrd="0" presId="urn:microsoft.com/office/officeart/2005/8/layout/rings+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750499F-1EBF-41DD-A1C2-FB9099877DF3}" type="doc">
      <dgm:prSet loTypeId="urn:microsoft.com/office/officeart/2005/8/layout/chart3" loCatId="cycle" qsTypeId="urn:microsoft.com/office/officeart/2005/8/quickstyle/3d1" qsCatId="3D" csTypeId="urn:microsoft.com/office/officeart/2005/8/colors/accent6_5" csCatId="accent6" phldr="1"/>
      <dgm:spPr/>
      <dgm:t>
        <a:bodyPr/>
        <a:lstStyle/>
        <a:p>
          <a:pPr rtl="1"/>
          <a:endParaRPr lang="ar-AE"/>
        </a:p>
      </dgm:t>
    </dgm:pt>
    <dgm:pt modelId="{8FD123D2-E426-4F7C-9F45-2A3D8593BD0B}">
      <dgm:prSet phldrT="[نص]" custT="1"/>
      <dgm:spPr/>
      <dgm:t>
        <a:bodyPr/>
        <a:lstStyle/>
        <a:p>
          <a:pPr rtl="1">
            <a:lnSpc>
              <a:spcPct val="100000"/>
            </a:lnSpc>
          </a:pPr>
          <a:r>
            <a:rPr lang="ar-SA" sz="4000" b="1" dirty="0" smtClean="0">
              <a:solidFill>
                <a:schemeClr val="tx1"/>
              </a:solidFill>
            </a:rPr>
            <a:t>في مرحلة التعليم الإلزامي: </a:t>
          </a:r>
          <a:endParaRPr lang="ar-AE" sz="4000" u="none" dirty="0">
            <a:solidFill>
              <a:schemeClr val="tx1"/>
            </a:solidFill>
          </a:endParaRPr>
        </a:p>
      </dgm:t>
    </dgm:pt>
    <dgm:pt modelId="{CFCE82D3-05CD-4FBB-8A75-B060C92DE104}" type="parTrans" cxnId="{2EAAD799-4328-4187-9D67-10878F60C3B5}">
      <dgm:prSet/>
      <dgm:spPr/>
      <dgm:t>
        <a:bodyPr/>
        <a:lstStyle/>
        <a:p>
          <a:pPr rtl="1">
            <a:lnSpc>
              <a:spcPct val="100000"/>
            </a:lnSpc>
          </a:pPr>
          <a:endParaRPr lang="ar-AE" sz="2800" u="none">
            <a:solidFill>
              <a:schemeClr val="bg1"/>
            </a:solidFill>
          </a:endParaRPr>
        </a:p>
      </dgm:t>
    </dgm:pt>
    <dgm:pt modelId="{D532FD8C-D8B2-417D-95E5-995F1ED9B24B}" type="sibTrans" cxnId="{2EAAD799-4328-4187-9D67-10878F60C3B5}">
      <dgm:prSet/>
      <dgm:spPr/>
      <dgm:t>
        <a:bodyPr/>
        <a:lstStyle/>
        <a:p>
          <a:pPr rtl="1">
            <a:lnSpc>
              <a:spcPct val="100000"/>
            </a:lnSpc>
          </a:pPr>
          <a:endParaRPr lang="ar-AE" sz="2800" u="none">
            <a:solidFill>
              <a:schemeClr val="bg1"/>
            </a:solidFill>
          </a:endParaRPr>
        </a:p>
      </dgm:t>
    </dgm:pt>
    <dgm:pt modelId="{AE4333FD-EF52-448C-BF57-AE299689FBFD}">
      <dgm:prSet/>
      <dgm:spPr/>
      <dgm:t>
        <a:bodyPr/>
        <a:lstStyle/>
        <a:p>
          <a:pPr rtl="1"/>
          <a:r>
            <a:rPr lang="ar-SA" b="1" dirty="0" smtClean="0">
              <a:solidFill>
                <a:schemeClr val="tx1"/>
              </a:solidFill>
            </a:rPr>
            <a:t>يحـرم المتعلـم من الدراسة للعام الدراسي المرتكب به المخالفة بقرار من اللجنة التربوية وموافقة مدير النطاق ووكيل الوزارة المساعد لقطاع العمليات المدرسية واخطار ولى الامر</a:t>
          </a:r>
          <a:endParaRPr lang="en-US" dirty="0">
            <a:solidFill>
              <a:schemeClr val="tx1"/>
            </a:solidFill>
          </a:endParaRPr>
        </a:p>
      </dgm:t>
    </dgm:pt>
    <dgm:pt modelId="{08A18012-5B6B-4EBA-BBF8-88B3B9BBE5B9}" type="parTrans" cxnId="{2F8C837D-21D2-4A44-AF95-C19B0106C443}">
      <dgm:prSet/>
      <dgm:spPr/>
      <dgm:t>
        <a:bodyPr/>
        <a:lstStyle/>
        <a:p>
          <a:pPr rtl="1"/>
          <a:endParaRPr lang="ar-AE">
            <a:solidFill>
              <a:schemeClr val="bg1"/>
            </a:solidFill>
          </a:endParaRPr>
        </a:p>
      </dgm:t>
    </dgm:pt>
    <dgm:pt modelId="{2BC73865-755D-48E5-AFF7-E15A8A224BFE}" type="sibTrans" cxnId="{2F8C837D-21D2-4A44-AF95-C19B0106C443}">
      <dgm:prSet/>
      <dgm:spPr/>
      <dgm:t>
        <a:bodyPr/>
        <a:lstStyle/>
        <a:p>
          <a:pPr rtl="1"/>
          <a:endParaRPr lang="ar-AE">
            <a:solidFill>
              <a:schemeClr val="bg1"/>
            </a:solidFill>
          </a:endParaRPr>
        </a:p>
      </dgm:t>
    </dgm:pt>
    <dgm:pt modelId="{BA9900C2-2FD2-4AEF-803A-F41D73B41801}">
      <dgm:prSet/>
      <dgm:spPr/>
      <dgm:t>
        <a:bodyPr/>
        <a:lstStyle/>
        <a:p>
          <a:pPr rtl="1"/>
          <a:r>
            <a:rPr lang="ar-SA" b="1" dirty="0" smtClean="0">
              <a:solidFill>
                <a:schemeClr val="tx1"/>
              </a:solidFill>
            </a:rPr>
            <a:t>ويعطى فرصة لإعادة القيد في العام الدراسي التالي بمدرسة أخرى، ويجوز إحالة الطالب إلى مراكز أو معاهد أو مدارس تخصصية لتقويم السلوك </a:t>
          </a:r>
          <a:endParaRPr lang="en-US" dirty="0">
            <a:solidFill>
              <a:schemeClr val="tx1"/>
            </a:solidFill>
          </a:endParaRPr>
        </a:p>
      </dgm:t>
    </dgm:pt>
    <dgm:pt modelId="{48769953-E141-48B9-A6A0-E53A173802E4}" type="parTrans" cxnId="{E55D4D73-3BD9-4867-ABBC-1D9362CC08BA}">
      <dgm:prSet/>
      <dgm:spPr/>
      <dgm:t>
        <a:bodyPr/>
        <a:lstStyle/>
        <a:p>
          <a:pPr rtl="1"/>
          <a:endParaRPr lang="ar-AE">
            <a:solidFill>
              <a:schemeClr val="bg1"/>
            </a:solidFill>
          </a:endParaRPr>
        </a:p>
      </dgm:t>
    </dgm:pt>
    <dgm:pt modelId="{E88F747A-3410-49BF-B47A-C58FA3D1450D}" type="sibTrans" cxnId="{E55D4D73-3BD9-4867-ABBC-1D9362CC08BA}">
      <dgm:prSet/>
      <dgm:spPr/>
      <dgm:t>
        <a:bodyPr/>
        <a:lstStyle/>
        <a:p>
          <a:pPr rtl="1"/>
          <a:endParaRPr lang="ar-AE">
            <a:solidFill>
              <a:schemeClr val="bg1"/>
            </a:solidFill>
          </a:endParaRPr>
        </a:p>
      </dgm:t>
    </dgm:pt>
    <dgm:pt modelId="{FC48D19C-DD2B-4FEA-B802-A8F1E8E7EF45}" type="pres">
      <dgm:prSet presAssocID="{C750499F-1EBF-41DD-A1C2-FB9099877DF3}" presName="compositeShape" presStyleCnt="0">
        <dgm:presLayoutVars>
          <dgm:chMax val="7"/>
          <dgm:dir/>
          <dgm:resizeHandles val="exact"/>
        </dgm:presLayoutVars>
      </dgm:prSet>
      <dgm:spPr/>
      <dgm:t>
        <a:bodyPr/>
        <a:lstStyle/>
        <a:p>
          <a:pPr rtl="1"/>
          <a:endParaRPr lang="ar-AE"/>
        </a:p>
      </dgm:t>
    </dgm:pt>
    <dgm:pt modelId="{ADF33B54-844B-4AEB-A3FB-B60D2E0973E6}" type="pres">
      <dgm:prSet presAssocID="{C750499F-1EBF-41DD-A1C2-FB9099877DF3}" presName="wedge1" presStyleLbl="node1" presStyleIdx="0" presStyleCnt="3" custLinFactNeighborX="3763" custLinFactNeighborY="735"/>
      <dgm:spPr/>
      <dgm:t>
        <a:bodyPr/>
        <a:lstStyle/>
        <a:p>
          <a:pPr rtl="1"/>
          <a:endParaRPr lang="ar-AE"/>
        </a:p>
      </dgm:t>
    </dgm:pt>
    <dgm:pt modelId="{40EFA50B-4928-4A07-8F6F-92597C5663DC}" type="pres">
      <dgm:prSet presAssocID="{C750499F-1EBF-41DD-A1C2-FB9099877DF3}" presName="wedge1Tx" presStyleLbl="node1" presStyleIdx="0" presStyleCnt="3">
        <dgm:presLayoutVars>
          <dgm:chMax val="0"/>
          <dgm:chPref val="0"/>
          <dgm:bulletEnabled val="1"/>
        </dgm:presLayoutVars>
      </dgm:prSet>
      <dgm:spPr/>
      <dgm:t>
        <a:bodyPr/>
        <a:lstStyle/>
        <a:p>
          <a:pPr rtl="1"/>
          <a:endParaRPr lang="ar-AE"/>
        </a:p>
      </dgm:t>
    </dgm:pt>
    <dgm:pt modelId="{60F6F3BC-545E-46F8-BAC3-19B9D90F1850}" type="pres">
      <dgm:prSet presAssocID="{C750499F-1EBF-41DD-A1C2-FB9099877DF3}" presName="wedge2" presStyleLbl="node1" presStyleIdx="1" presStyleCnt="3" custLinFactNeighborX="8908" custLinFactNeighborY="-3346"/>
      <dgm:spPr/>
      <dgm:t>
        <a:bodyPr/>
        <a:lstStyle/>
        <a:p>
          <a:pPr rtl="1"/>
          <a:endParaRPr lang="ar-AE"/>
        </a:p>
      </dgm:t>
    </dgm:pt>
    <dgm:pt modelId="{A89188D3-4DAF-4261-A5F0-0A0C71402E60}" type="pres">
      <dgm:prSet presAssocID="{C750499F-1EBF-41DD-A1C2-FB9099877DF3}" presName="wedge2Tx" presStyleLbl="node1" presStyleIdx="1" presStyleCnt="3">
        <dgm:presLayoutVars>
          <dgm:chMax val="0"/>
          <dgm:chPref val="0"/>
          <dgm:bulletEnabled val="1"/>
        </dgm:presLayoutVars>
      </dgm:prSet>
      <dgm:spPr/>
      <dgm:t>
        <a:bodyPr/>
        <a:lstStyle/>
        <a:p>
          <a:pPr rtl="1"/>
          <a:endParaRPr lang="ar-AE"/>
        </a:p>
      </dgm:t>
    </dgm:pt>
    <dgm:pt modelId="{6D2755E7-1323-4804-ACBE-97FE7088C349}" type="pres">
      <dgm:prSet presAssocID="{C750499F-1EBF-41DD-A1C2-FB9099877DF3}" presName="wedge3" presStyleLbl="node1" presStyleIdx="2" presStyleCnt="3" custLinFactNeighborX="8628" custLinFactNeighborY="-2791"/>
      <dgm:spPr/>
      <dgm:t>
        <a:bodyPr/>
        <a:lstStyle/>
        <a:p>
          <a:pPr rtl="1"/>
          <a:endParaRPr lang="ar-AE"/>
        </a:p>
      </dgm:t>
    </dgm:pt>
    <dgm:pt modelId="{C7918D90-B68B-4CE5-839B-4B44A65BA701}" type="pres">
      <dgm:prSet presAssocID="{C750499F-1EBF-41DD-A1C2-FB9099877DF3}" presName="wedge3Tx" presStyleLbl="node1" presStyleIdx="2" presStyleCnt="3">
        <dgm:presLayoutVars>
          <dgm:chMax val="0"/>
          <dgm:chPref val="0"/>
          <dgm:bulletEnabled val="1"/>
        </dgm:presLayoutVars>
      </dgm:prSet>
      <dgm:spPr/>
      <dgm:t>
        <a:bodyPr/>
        <a:lstStyle/>
        <a:p>
          <a:pPr rtl="1"/>
          <a:endParaRPr lang="ar-AE"/>
        </a:p>
      </dgm:t>
    </dgm:pt>
  </dgm:ptLst>
  <dgm:cxnLst>
    <dgm:cxn modelId="{C6CC7A2C-410E-4F49-BA91-B81019A232BB}" type="presOf" srcId="{8FD123D2-E426-4F7C-9F45-2A3D8593BD0B}" destId="{ADF33B54-844B-4AEB-A3FB-B60D2E0973E6}" srcOrd="0" destOrd="0" presId="urn:microsoft.com/office/officeart/2005/8/layout/chart3"/>
    <dgm:cxn modelId="{32CC6DD8-274F-4871-9738-6AE398DB76FC}" type="presOf" srcId="{C750499F-1EBF-41DD-A1C2-FB9099877DF3}" destId="{FC48D19C-DD2B-4FEA-B802-A8F1E8E7EF45}" srcOrd="0" destOrd="0" presId="urn:microsoft.com/office/officeart/2005/8/layout/chart3"/>
    <dgm:cxn modelId="{2EB00C11-CA32-48D8-90FD-6BFD902089DD}" type="presOf" srcId="{BA9900C2-2FD2-4AEF-803A-F41D73B41801}" destId="{6D2755E7-1323-4804-ACBE-97FE7088C349}" srcOrd="0" destOrd="0" presId="urn:microsoft.com/office/officeart/2005/8/layout/chart3"/>
    <dgm:cxn modelId="{2EAAD799-4328-4187-9D67-10878F60C3B5}" srcId="{C750499F-1EBF-41DD-A1C2-FB9099877DF3}" destId="{8FD123D2-E426-4F7C-9F45-2A3D8593BD0B}" srcOrd="0" destOrd="0" parTransId="{CFCE82D3-05CD-4FBB-8A75-B060C92DE104}" sibTransId="{D532FD8C-D8B2-417D-95E5-995F1ED9B24B}"/>
    <dgm:cxn modelId="{E55D4D73-3BD9-4867-ABBC-1D9362CC08BA}" srcId="{C750499F-1EBF-41DD-A1C2-FB9099877DF3}" destId="{BA9900C2-2FD2-4AEF-803A-F41D73B41801}" srcOrd="2" destOrd="0" parTransId="{48769953-E141-48B9-A6A0-E53A173802E4}" sibTransId="{E88F747A-3410-49BF-B47A-C58FA3D1450D}"/>
    <dgm:cxn modelId="{9CAC774C-C88C-4C3B-8C2A-A7013DB8CF7E}" type="presOf" srcId="{AE4333FD-EF52-448C-BF57-AE299689FBFD}" destId="{60F6F3BC-545E-46F8-BAC3-19B9D90F1850}" srcOrd="0" destOrd="0" presId="urn:microsoft.com/office/officeart/2005/8/layout/chart3"/>
    <dgm:cxn modelId="{2F8C837D-21D2-4A44-AF95-C19B0106C443}" srcId="{C750499F-1EBF-41DD-A1C2-FB9099877DF3}" destId="{AE4333FD-EF52-448C-BF57-AE299689FBFD}" srcOrd="1" destOrd="0" parTransId="{08A18012-5B6B-4EBA-BBF8-88B3B9BBE5B9}" sibTransId="{2BC73865-755D-48E5-AFF7-E15A8A224BFE}"/>
    <dgm:cxn modelId="{DF342681-1071-42FD-BD8C-303BEE4C8DC7}" type="presOf" srcId="{8FD123D2-E426-4F7C-9F45-2A3D8593BD0B}" destId="{40EFA50B-4928-4A07-8F6F-92597C5663DC}" srcOrd="1" destOrd="0" presId="urn:microsoft.com/office/officeart/2005/8/layout/chart3"/>
    <dgm:cxn modelId="{80974830-502B-4362-9055-D30532F7516F}" type="presOf" srcId="{BA9900C2-2FD2-4AEF-803A-F41D73B41801}" destId="{C7918D90-B68B-4CE5-839B-4B44A65BA701}" srcOrd="1" destOrd="0" presId="urn:microsoft.com/office/officeart/2005/8/layout/chart3"/>
    <dgm:cxn modelId="{29ED3B90-7E27-43EA-AE49-5A45EE7B2A49}" type="presOf" srcId="{AE4333FD-EF52-448C-BF57-AE299689FBFD}" destId="{A89188D3-4DAF-4261-A5F0-0A0C71402E60}" srcOrd="1" destOrd="0" presId="urn:microsoft.com/office/officeart/2005/8/layout/chart3"/>
    <dgm:cxn modelId="{B6A3AFD6-A321-4923-B75A-C7CEB1D931A4}" type="presParOf" srcId="{FC48D19C-DD2B-4FEA-B802-A8F1E8E7EF45}" destId="{ADF33B54-844B-4AEB-A3FB-B60D2E0973E6}" srcOrd="0" destOrd="0" presId="urn:microsoft.com/office/officeart/2005/8/layout/chart3"/>
    <dgm:cxn modelId="{C60BE85D-BFE5-4222-8396-07BFE5C60201}" type="presParOf" srcId="{FC48D19C-DD2B-4FEA-B802-A8F1E8E7EF45}" destId="{40EFA50B-4928-4A07-8F6F-92597C5663DC}" srcOrd="1" destOrd="0" presId="urn:microsoft.com/office/officeart/2005/8/layout/chart3"/>
    <dgm:cxn modelId="{C6004B21-9B99-4EFE-B77B-F99BCA64111A}" type="presParOf" srcId="{FC48D19C-DD2B-4FEA-B802-A8F1E8E7EF45}" destId="{60F6F3BC-545E-46F8-BAC3-19B9D90F1850}" srcOrd="2" destOrd="0" presId="urn:microsoft.com/office/officeart/2005/8/layout/chart3"/>
    <dgm:cxn modelId="{324BC286-E95A-4233-BB10-44A8094B481E}" type="presParOf" srcId="{FC48D19C-DD2B-4FEA-B802-A8F1E8E7EF45}" destId="{A89188D3-4DAF-4261-A5F0-0A0C71402E60}" srcOrd="3" destOrd="0" presId="urn:microsoft.com/office/officeart/2005/8/layout/chart3"/>
    <dgm:cxn modelId="{D5A4770A-721E-425A-ACEC-90C13D0D5A79}" type="presParOf" srcId="{FC48D19C-DD2B-4FEA-B802-A8F1E8E7EF45}" destId="{6D2755E7-1323-4804-ACBE-97FE7088C349}" srcOrd="4" destOrd="0" presId="urn:microsoft.com/office/officeart/2005/8/layout/chart3"/>
    <dgm:cxn modelId="{BA10DFA5-C20A-40BC-B761-D34AB1FF33EC}" type="presParOf" srcId="{FC48D19C-DD2B-4FEA-B802-A8F1E8E7EF45}" destId="{C7918D90-B68B-4CE5-839B-4B44A65BA701}" srcOrd="5" destOrd="0" presId="urn:microsoft.com/office/officeart/2005/8/layout/chart3"/>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750499F-1EBF-41DD-A1C2-FB9099877DF3}" type="doc">
      <dgm:prSet loTypeId="urn:microsoft.com/office/officeart/2005/8/layout/cycle8" loCatId="cycle" qsTypeId="urn:microsoft.com/office/officeart/2005/8/quickstyle/3d1" qsCatId="3D" csTypeId="urn:microsoft.com/office/officeart/2005/8/colors/accent6_4" csCatId="accent6" phldr="1"/>
      <dgm:spPr/>
      <dgm:t>
        <a:bodyPr/>
        <a:lstStyle/>
        <a:p>
          <a:pPr rtl="1"/>
          <a:endParaRPr lang="ar-AE"/>
        </a:p>
      </dgm:t>
    </dgm:pt>
    <dgm:pt modelId="{8FD123D2-E426-4F7C-9F45-2A3D8593BD0B}">
      <dgm:prSet phldrT="[نص]" custT="1"/>
      <dgm:spPr/>
      <dgm:t>
        <a:bodyPr/>
        <a:lstStyle/>
        <a:p>
          <a:pPr rtl="1">
            <a:lnSpc>
              <a:spcPct val="100000"/>
            </a:lnSpc>
          </a:pPr>
          <a:r>
            <a:rPr lang="ar-SA" sz="4000" b="1" dirty="0" smtClean="0">
              <a:solidFill>
                <a:schemeClr val="tx1"/>
              </a:solidFill>
            </a:rPr>
            <a:t>في مرحلة التعليم غير الإلزامي: </a:t>
          </a:r>
          <a:endParaRPr lang="ar-AE" sz="4000" u="none" dirty="0">
            <a:solidFill>
              <a:schemeClr val="tx1"/>
            </a:solidFill>
          </a:endParaRPr>
        </a:p>
      </dgm:t>
    </dgm:pt>
    <dgm:pt modelId="{CFCE82D3-05CD-4FBB-8A75-B060C92DE104}" type="parTrans" cxnId="{2EAAD799-4328-4187-9D67-10878F60C3B5}">
      <dgm:prSet/>
      <dgm:spPr/>
      <dgm:t>
        <a:bodyPr/>
        <a:lstStyle/>
        <a:p>
          <a:pPr rtl="1">
            <a:lnSpc>
              <a:spcPct val="100000"/>
            </a:lnSpc>
          </a:pPr>
          <a:endParaRPr lang="ar-AE" sz="2800" u="none">
            <a:solidFill>
              <a:schemeClr val="tx1"/>
            </a:solidFill>
          </a:endParaRPr>
        </a:p>
      </dgm:t>
    </dgm:pt>
    <dgm:pt modelId="{D532FD8C-D8B2-417D-95E5-995F1ED9B24B}" type="sibTrans" cxnId="{2EAAD799-4328-4187-9D67-10878F60C3B5}">
      <dgm:prSet/>
      <dgm:spPr/>
      <dgm:t>
        <a:bodyPr/>
        <a:lstStyle/>
        <a:p>
          <a:pPr rtl="1">
            <a:lnSpc>
              <a:spcPct val="100000"/>
            </a:lnSpc>
          </a:pPr>
          <a:endParaRPr lang="ar-AE" sz="2800" u="none">
            <a:solidFill>
              <a:schemeClr val="tx1"/>
            </a:solidFill>
          </a:endParaRPr>
        </a:p>
      </dgm:t>
    </dgm:pt>
    <dgm:pt modelId="{C176D622-7CDC-46F8-A8F5-34F9C93A0F62}">
      <dgm:prSet custT="1"/>
      <dgm:spPr/>
      <dgm:t>
        <a:bodyPr/>
        <a:lstStyle/>
        <a:p>
          <a:pPr rtl="1"/>
          <a:r>
            <a:rPr lang="ar-SA" sz="2000" b="1" dirty="0" smtClean="0">
              <a:solidFill>
                <a:schemeClr val="tx1"/>
              </a:solidFill>
            </a:rPr>
            <a:t>يفصل المتعلم نهائيا من المدارس الحكومية للعام الدراسي المرتكب به المخالفة</a:t>
          </a:r>
          <a:endParaRPr lang="ar-AE" sz="2000" dirty="0">
            <a:solidFill>
              <a:schemeClr val="tx1"/>
            </a:solidFill>
          </a:endParaRPr>
        </a:p>
      </dgm:t>
    </dgm:pt>
    <dgm:pt modelId="{212D80D1-18E6-4F84-B8FE-0469733ECF63}" type="parTrans" cxnId="{0C91BA8C-D43E-42ED-93A3-38055201A0AB}">
      <dgm:prSet/>
      <dgm:spPr/>
      <dgm:t>
        <a:bodyPr/>
        <a:lstStyle/>
        <a:p>
          <a:pPr rtl="1"/>
          <a:endParaRPr lang="ar-AE" sz="1800">
            <a:solidFill>
              <a:schemeClr val="tx1"/>
            </a:solidFill>
          </a:endParaRPr>
        </a:p>
      </dgm:t>
    </dgm:pt>
    <dgm:pt modelId="{ECAD0B61-3CAC-424D-B2B4-A442C98FD952}" type="sibTrans" cxnId="{0C91BA8C-D43E-42ED-93A3-38055201A0AB}">
      <dgm:prSet/>
      <dgm:spPr/>
      <dgm:t>
        <a:bodyPr/>
        <a:lstStyle/>
        <a:p>
          <a:pPr rtl="1"/>
          <a:endParaRPr lang="ar-AE" sz="1800">
            <a:solidFill>
              <a:schemeClr val="tx1"/>
            </a:solidFill>
          </a:endParaRPr>
        </a:p>
      </dgm:t>
    </dgm:pt>
    <dgm:pt modelId="{C2F14A3D-1E33-47E9-81EB-B4864A94DB8D}">
      <dgm:prSet custT="1"/>
      <dgm:spPr/>
      <dgm:t>
        <a:bodyPr/>
        <a:lstStyle/>
        <a:p>
          <a:pPr rtl="1"/>
          <a:r>
            <a:rPr lang="ar-SA" sz="2000" b="1" dirty="0" smtClean="0">
              <a:solidFill>
                <a:schemeClr val="tx1"/>
              </a:solidFill>
            </a:rPr>
            <a:t>ويعطى فرصة للالتحاق في العام الدراسي التالي بالأنظمة التعليمية الأخرى (التعليم المنزلي – التعليم المستمر، التعليم الخاص)، </a:t>
          </a:r>
          <a:endParaRPr lang="ar-AE" sz="2000" dirty="0">
            <a:solidFill>
              <a:schemeClr val="tx1"/>
            </a:solidFill>
          </a:endParaRPr>
        </a:p>
      </dgm:t>
    </dgm:pt>
    <dgm:pt modelId="{22F832A9-A1E2-44BE-9590-2412C092046E}" type="parTrans" cxnId="{D0F5A4F1-AADE-4F64-A421-887D4D51DCDD}">
      <dgm:prSet/>
      <dgm:spPr/>
      <dgm:t>
        <a:bodyPr/>
        <a:lstStyle/>
        <a:p>
          <a:pPr rtl="1"/>
          <a:endParaRPr lang="ar-AE" sz="1800">
            <a:solidFill>
              <a:schemeClr val="tx1"/>
            </a:solidFill>
          </a:endParaRPr>
        </a:p>
      </dgm:t>
    </dgm:pt>
    <dgm:pt modelId="{0DC93E6A-7CB7-497A-9AFE-C836D5FDE63B}" type="sibTrans" cxnId="{D0F5A4F1-AADE-4F64-A421-887D4D51DCDD}">
      <dgm:prSet/>
      <dgm:spPr/>
      <dgm:t>
        <a:bodyPr/>
        <a:lstStyle/>
        <a:p>
          <a:pPr rtl="1"/>
          <a:endParaRPr lang="ar-AE" sz="1800">
            <a:solidFill>
              <a:schemeClr val="tx1"/>
            </a:solidFill>
          </a:endParaRPr>
        </a:p>
      </dgm:t>
    </dgm:pt>
    <dgm:pt modelId="{76C6CA05-3271-4EB7-9403-0CFA6BF9DA23}">
      <dgm:prSet custT="1"/>
      <dgm:spPr/>
      <dgm:t>
        <a:bodyPr/>
        <a:lstStyle/>
        <a:p>
          <a:pPr rtl="1"/>
          <a:r>
            <a:rPr lang="ar-SA" sz="1800" b="1" dirty="0" smtClean="0">
              <a:solidFill>
                <a:schemeClr val="tx1"/>
              </a:solidFill>
            </a:rPr>
            <a:t>على أن يتم الحرمان أو الفصل بناء على توصية اللجنة التربوية، وموافقة مدير النطاق </a:t>
          </a:r>
          <a:r>
            <a:rPr lang="ar-SA" sz="2000" b="1" dirty="0" smtClean="0">
              <a:solidFill>
                <a:schemeClr val="tx1"/>
              </a:solidFill>
            </a:rPr>
            <a:t>ووكيل</a:t>
          </a:r>
          <a:r>
            <a:rPr lang="ar-SA" sz="1800" b="1" dirty="0" smtClean="0">
              <a:solidFill>
                <a:schemeClr val="tx1"/>
              </a:solidFill>
            </a:rPr>
            <a:t> الوزارة المساعد لقطاع العمليات المدرسية، </a:t>
          </a:r>
          <a:endParaRPr lang="ar-AE" sz="1800" dirty="0">
            <a:solidFill>
              <a:schemeClr val="tx1"/>
            </a:solidFill>
          </a:endParaRPr>
        </a:p>
      </dgm:t>
    </dgm:pt>
    <dgm:pt modelId="{1DF0C07F-6E51-4A0E-AD66-A6534908A6EB}" type="parTrans" cxnId="{BB344918-D9F8-45B9-B1D6-12ED80724DB5}">
      <dgm:prSet/>
      <dgm:spPr/>
      <dgm:t>
        <a:bodyPr/>
        <a:lstStyle/>
        <a:p>
          <a:pPr rtl="1"/>
          <a:endParaRPr lang="ar-AE" sz="1800">
            <a:solidFill>
              <a:schemeClr val="tx1"/>
            </a:solidFill>
          </a:endParaRPr>
        </a:p>
      </dgm:t>
    </dgm:pt>
    <dgm:pt modelId="{65C6879F-EB88-41ED-99C9-6597105DF194}" type="sibTrans" cxnId="{BB344918-D9F8-45B9-B1D6-12ED80724DB5}">
      <dgm:prSet/>
      <dgm:spPr/>
      <dgm:t>
        <a:bodyPr/>
        <a:lstStyle/>
        <a:p>
          <a:pPr rtl="1"/>
          <a:endParaRPr lang="ar-AE" sz="1800">
            <a:solidFill>
              <a:schemeClr val="tx1"/>
            </a:solidFill>
          </a:endParaRPr>
        </a:p>
      </dgm:t>
    </dgm:pt>
    <dgm:pt modelId="{02C82F78-447C-46C0-B9AC-ACD8D7A96B72}">
      <dgm:prSet custT="1"/>
      <dgm:spPr/>
      <dgm:t>
        <a:bodyPr/>
        <a:lstStyle/>
        <a:p>
          <a:pPr rtl="1"/>
          <a:r>
            <a:rPr lang="ar-SA" sz="1800" b="1" dirty="0" smtClean="0">
              <a:solidFill>
                <a:schemeClr val="tx1"/>
              </a:solidFill>
            </a:rPr>
            <a:t>ويجوز إحالة الطالب إلى مراكز أو معاهد أو مدارس تخصصية لتقويم السلوك </a:t>
          </a:r>
          <a:endParaRPr lang="ar-AE" sz="1800" dirty="0">
            <a:solidFill>
              <a:schemeClr val="tx1"/>
            </a:solidFill>
          </a:endParaRPr>
        </a:p>
      </dgm:t>
    </dgm:pt>
    <dgm:pt modelId="{6847EEB2-B6EA-46BF-BCA1-732DE5212254}" type="parTrans" cxnId="{C6046CF1-5263-4202-B7AB-1D60D515CB8E}">
      <dgm:prSet/>
      <dgm:spPr/>
      <dgm:t>
        <a:bodyPr/>
        <a:lstStyle/>
        <a:p>
          <a:pPr rtl="1"/>
          <a:endParaRPr lang="ar-AE" sz="1800">
            <a:solidFill>
              <a:schemeClr val="tx1"/>
            </a:solidFill>
          </a:endParaRPr>
        </a:p>
      </dgm:t>
    </dgm:pt>
    <dgm:pt modelId="{F9FB6A56-A449-4610-B2F9-3584BCA46154}" type="sibTrans" cxnId="{C6046CF1-5263-4202-B7AB-1D60D515CB8E}">
      <dgm:prSet/>
      <dgm:spPr/>
      <dgm:t>
        <a:bodyPr/>
        <a:lstStyle/>
        <a:p>
          <a:pPr rtl="1"/>
          <a:endParaRPr lang="ar-AE" sz="1800">
            <a:solidFill>
              <a:schemeClr val="tx1"/>
            </a:solidFill>
          </a:endParaRPr>
        </a:p>
      </dgm:t>
    </dgm:pt>
    <dgm:pt modelId="{6BCAA180-00EF-4E0E-9D8F-C01DC0EA0D23}" type="pres">
      <dgm:prSet presAssocID="{C750499F-1EBF-41DD-A1C2-FB9099877DF3}" presName="compositeShape" presStyleCnt="0">
        <dgm:presLayoutVars>
          <dgm:chMax val="7"/>
          <dgm:dir/>
          <dgm:resizeHandles val="exact"/>
        </dgm:presLayoutVars>
      </dgm:prSet>
      <dgm:spPr/>
      <dgm:t>
        <a:bodyPr/>
        <a:lstStyle/>
        <a:p>
          <a:pPr rtl="1"/>
          <a:endParaRPr lang="ar-AE"/>
        </a:p>
      </dgm:t>
    </dgm:pt>
    <dgm:pt modelId="{0AADBAAD-C3A4-48B9-9005-C7B0168DB3EC}" type="pres">
      <dgm:prSet presAssocID="{C750499F-1EBF-41DD-A1C2-FB9099877DF3}" presName="wedge1" presStyleLbl="node1" presStyleIdx="0" presStyleCnt="5" custLinFactNeighborX="16743" custLinFactNeighborY="2194"/>
      <dgm:spPr/>
      <dgm:t>
        <a:bodyPr/>
        <a:lstStyle/>
        <a:p>
          <a:pPr rtl="1"/>
          <a:endParaRPr lang="ar-AE"/>
        </a:p>
      </dgm:t>
    </dgm:pt>
    <dgm:pt modelId="{4BCF78D6-1158-4682-911C-5A84DA5BCC23}" type="pres">
      <dgm:prSet presAssocID="{C750499F-1EBF-41DD-A1C2-FB9099877DF3}" presName="dummy1a" presStyleCnt="0"/>
      <dgm:spPr/>
      <dgm:t>
        <a:bodyPr/>
        <a:lstStyle/>
        <a:p>
          <a:pPr rtl="1"/>
          <a:endParaRPr lang="ar-AE"/>
        </a:p>
      </dgm:t>
    </dgm:pt>
    <dgm:pt modelId="{167C8755-BFF5-4EDE-A3F2-9B339D64EBD3}" type="pres">
      <dgm:prSet presAssocID="{C750499F-1EBF-41DD-A1C2-FB9099877DF3}" presName="dummy1b" presStyleCnt="0"/>
      <dgm:spPr/>
      <dgm:t>
        <a:bodyPr/>
        <a:lstStyle/>
        <a:p>
          <a:pPr rtl="1"/>
          <a:endParaRPr lang="ar-AE"/>
        </a:p>
      </dgm:t>
    </dgm:pt>
    <dgm:pt modelId="{2D0C5A25-B463-4B34-84CC-F0AD64AFFC46}" type="pres">
      <dgm:prSet presAssocID="{C750499F-1EBF-41DD-A1C2-FB9099877DF3}" presName="wedge1Tx" presStyleLbl="node1" presStyleIdx="0" presStyleCnt="5">
        <dgm:presLayoutVars>
          <dgm:chMax val="0"/>
          <dgm:chPref val="0"/>
          <dgm:bulletEnabled val="1"/>
        </dgm:presLayoutVars>
      </dgm:prSet>
      <dgm:spPr/>
      <dgm:t>
        <a:bodyPr/>
        <a:lstStyle/>
        <a:p>
          <a:pPr rtl="1"/>
          <a:endParaRPr lang="ar-AE"/>
        </a:p>
      </dgm:t>
    </dgm:pt>
    <dgm:pt modelId="{57A7AFFA-1C82-4978-B1ED-DFA5B13F489B}" type="pres">
      <dgm:prSet presAssocID="{C750499F-1EBF-41DD-A1C2-FB9099877DF3}" presName="wedge2" presStyleLbl="node1" presStyleIdx="1" presStyleCnt="5" custLinFactNeighborX="14666" custLinFactNeighborY="-1693"/>
      <dgm:spPr/>
      <dgm:t>
        <a:bodyPr/>
        <a:lstStyle/>
        <a:p>
          <a:pPr rtl="1"/>
          <a:endParaRPr lang="ar-AE"/>
        </a:p>
      </dgm:t>
    </dgm:pt>
    <dgm:pt modelId="{B8101A63-D00E-4005-B183-E84B62AD860E}" type="pres">
      <dgm:prSet presAssocID="{C750499F-1EBF-41DD-A1C2-FB9099877DF3}" presName="dummy2a" presStyleCnt="0"/>
      <dgm:spPr/>
      <dgm:t>
        <a:bodyPr/>
        <a:lstStyle/>
        <a:p>
          <a:pPr rtl="1"/>
          <a:endParaRPr lang="ar-AE"/>
        </a:p>
      </dgm:t>
    </dgm:pt>
    <dgm:pt modelId="{31C7F6E8-0006-4591-83F2-E6612FFE11FD}" type="pres">
      <dgm:prSet presAssocID="{C750499F-1EBF-41DD-A1C2-FB9099877DF3}" presName="dummy2b" presStyleCnt="0"/>
      <dgm:spPr/>
      <dgm:t>
        <a:bodyPr/>
        <a:lstStyle/>
        <a:p>
          <a:pPr rtl="1"/>
          <a:endParaRPr lang="ar-AE"/>
        </a:p>
      </dgm:t>
    </dgm:pt>
    <dgm:pt modelId="{C5E06647-E046-4893-B1E9-E08BB8266C41}" type="pres">
      <dgm:prSet presAssocID="{C750499F-1EBF-41DD-A1C2-FB9099877DF3}" presName="wedge2Tx" presStyleLbl="node1" presStyleIdx="1" presStyleCnt="5">
        <dgm:presLayoutVars>
          <dgm:chMax val="0"/>
          <dgm:chPref val="0"/>
          <dgm:bulletEnabled val="1"/>
        </dgm:presLayoutVars>
      </dgm:prSet>
      <dgm:spPr/>
      <dgm:t>
        <a:bodyPr/>
        <a:lstStyle/>
        <a:p>
          <a:pPr rtl="1"/>
          <a:endParaRPr lang="ar-AE"/>
        </a:p>
      </dgm:t>
    </dgm:pt>
    <dgm:pt modelId="{4102D619-2788-4124-A11F-831471E96202}" type="pres">
      <dgm:prSet presAssocID="{C750499F-1EBF-41DD-A1C2-FB9099877DF3}" presName="wedge3" presStyleLbl="node1" presStyleIdx="2" presStyleCnt="5" custLinFactNeighborX="16928" custLinFactNeighborY="-3336"/>
      <dgm:spPr/>
      <dgm:t>
        <a:bodyPr/>
        <a:lstStyle/>
        <a:p>
          <a:pPr rtl="1"/>
          <a:endParaRPr lang="ar-AE"/>
        </a:p>
      </dgm:t>
    </dgm:pt>
    <dgm:pt modelId="{2F3D1505-EBA6-45CA-900E-7CF706DD5927}" type="pres">
      <dgm:prSet presAssocID="{C750499F-1EBF-41DD-A1C2-FB9099877DF3}" presName="dummy3a" presStyleCnt="0"/>
      <dgm:spPr/>
      <dgm:t>
        <a:bodyPr/>
        <a:lstStyle/>
        <a:p>
          <a:pPr rtl="1"/>
          <a:endParaRPr lang="ar-AE"/>
        </a:p>
      </dgm:t>
    </dgm:pt>
    <dgm:pt modelId="{F91FC52E-ADEB-42CD-B567-7DBCE6611C2F}" type="pres">
      <dgm:prSet presAssocID="{C750499F-1EBF-41DD-A1C2-FB9099877DF3}" presName="dummy3b" presStyleCnt="0"/>
      <dgm:spPr/>
      <dgm:t>
        <a:bodyPr/>
        <a:lstStyle/>
        <a:p>
          <a:pPr rtl="1"/>
          <a:endParaRPr lang="ar-AE"/>
        </a:p>
      </dgm:t>
    </dgm:pt>
    <dgm:pt modelId="{52C202A4-08EA-4B49-9F46-949A0791B3A0}" type="pres">
      <dgm:prSet presAssocID="{C750499F-1EBF-41DD-A1C2-FB9099877DF3}" presName="wedge3Tx" presStyleLbl="node1" presStyleIdx="2" presStyleCnt="5">
        <dgm:presLayoutVars>
          <dgm:chMax val="0"/>
          <dgm:chPref val="0"/>
          <dgm:bulletEnabled val="1"/>
        </dgm:presLayoutVars>
      </dgm:prSet>
      <dgm:spPr/>
      <dgm:t>
        <a:bodyPr/>
        <a:lstStyle/>
        <a:p>
          <a:pPr rtl="1"/>
          <a:endParaRPr lang="ar-AE"/>
        </a:p>
      </dgm:t>
    </dgm:pt>
    <dgm:pt modelId="{AC42CAF5-67D5-452D-8196-3420ABB8A69E}" type="pres">
      <dgm:prSet presAssocID="{C750499F-1EBF-41DD-A1C2-FB9099877DF3}" presName="wedge4" presStyleLbl="node1" presStyleIdx="3" presStyleCnt="5" custLinFactNeighborX="19190" custLinFactNeighborY="-1693"/>
      <dgm:spPr/>
      <dgm:t>
        <a:bodyPr/>
        <a:lstStyle/>
        <a:p>
          <a:pPr rtl="1"/>
          <a:endParaRPr lang="ar-AE"/>
        </a:p>
      </dgm:t>
    </dgm:pt>
    <dgm:pt modelId="{452C7EC7-952C-47CC-B3F0-D9C1A890CAE8}" type="pres">
      <dgm:prSet presAssocID="{C750499F-1EBF-41DD-A1C2-FB9099877DF3}" presName="dummy4a" presStyleCnt="0"/>
      <dgm:spPr/>
      <dgm:t>
        <a:bodyPr/>
        <a:lstStyle/>
        <a:p>
          <a:pPr rtl="1"/>
          <a:endParaRPr lang="ar-AE"/>
        </a:p>
      </dgm:t>
    </dgm:pt>
    <dgm:pt modelId="{13015C0E-9D8B-472C-BC0F-0796B9A88E1F}" type="pres">
      <dgm:prSet presAssocID="{C750499F-1EBF-41DD-A1C2-FB9099877DF3}" presName="dummy4b" presStyleCnt="0"/>
      <dgm:spPr/>
      <dgm:t>
        <a:bodyPr/>
        <a:lstStyle/>
        <a:p>
          <a:pPr rtl="1"/>
          <a:endParaRPr lang="ar-AE"/>
        </a:p>
      </dgm:t>
    </dgm:pt>
    <dgm:pt modelId="{1DAAE25F-D617-4539-B0F3-275AA9EA3CA0}" type="pres">
      <dgm:prSet presAssocID="{C750499F-1EBF-41DD-A1C2-FB9099877DF3}" presName="wedge4Tx" presStyleLbl="node1" presStyleIdx="3" presStyleCnt="5">
        <dgm:presLayoutVars>
          <dgm:chMax val="0"/>
          <dgm:chPref val="0"/>
          <dgm:bulletEnabled val="1"/>
        </dgm:presLayoutVars>
      </dgm:prSet>
      <dgm:spPr/>
      <dgm:t>
        <a:bodyPr/>
        <a:lstStyle/>
        <a:p>
          <a:pPr rtl="1"/>
          <a:endParaRPr lang="ar-AE"/>
        </a:p>
      </dgm:t>
    </dgm:pt>
    <dgm:pt modelId="{FCB390E7-E1F2-4F8C-B88A-41EF87DBF07E}" type="pres">
      <dgm:prSet presAssocID="{C750499F-1EBF-41DD-A1C2-FB9099877DF3}" presName="wedge5" presStyleLbl="node1" presStyleIdx="4" presStyleCnt="5" custLinFactNeighborX="20772" custLinFactNeighborY="974"/>
      <dgm:spPr/>
      <dgm:t>
        <a:bodyPr/>
        <a:lstStyle/>
        <a:p>
          <a:pPr rtl="1"/>
          <a:endParaRPr lang="ar-AE"/>
        </a:p>
      </dgm:t>
    </dgm:pt>
    <dgm:pt modelId="{3EF4BA35-E608-49D8-856F-3EF2AE3A54B0}" type="pres">
      <dgm:prSet presAssocID="{C750499F-1EBF-41DD-A1C2-FB9099877DF3}" presName="dummy5a" presStyleCnt="0"/>
      <dgm:spPr/>
      <dgm:t>
        <a:bodyPr/>
        <a:lstStyle/>
        <a:p>
          <a:pPr rtl="1"/>
          <a:endParaRPr lang="ar-AE"/>
        </a:p>
      </dgm:t>
    </dgm:pt>
    <dgm:pt modelId="{8BBCA05A-4AD7-442A-82D5-276A8945B17F}" type="pres">
      <dgm:prSet presAssocID="{C750499F-1EBF-41DD-A1C2-FB9099877DF3}" presName="dummy5b" presStyleCnt="0"/>
      <dgm:spPr/>
      <dgm:t>
        <a:bodyPr/>
        <a:lstStyle/>
        <a:p>
          <a:pPr rtl="1"/>
          <a:endParaRPr lang="ar-AE"/>
        </a:p>
      </dgm:t>
    </dgm:pt>
    <dgm:pt modelId="{B046B0DD-7E6B-4173-BEF6-D9E33986CBBD}" type="pres">
      <dgm:prSet presAssocID="{C750499F-1EBF-41DD-A1C2-FB9099877DF3}" presName="wedge5Tx" presStyleLbl="node1" presStyleIdx="4" presStyleCnt="5">
        <dgm:presLayoutVars>
          <dgm:chMax val="0"/>
          <dgm:chPref val="0"/>
          <dgm:bulletEnabled val="1"/>
        </dgm:presLayoutVars>
      </dgm:prSet>
      <dgm:spPr/>
      <dgm:t>
        <a:bodyPr/>
        <a:lstStyle/>
        <a:p>
          <a:pPr rtl="1"/>
          <a:endParaRPr lang="ar-AE"/>
        </a:p>
      </dgm:t>
    </dgm:pt>
    <dgm:pt modelId="{C8CA7F8A-B4BF-4DFD-B902-012F845A06FE}" type="pres">
      <dgm:prSet presAssocID="{D532FD8C-D8B2-417D-95E5-995F1ED9B24B}" presName="arrowWedge1" presStyleLbl="fgSibTrans2D1" presStyleIdx="0" presStyleCnt="5" custLinFactNeighborX="-999" custLinFactNeighborY="70"/>
      <dgm:spPr/>
      <dgm:t>
        <a:bodyPr/>
        <a:lstStyle/>
        <a:p>
          <a:pPr rtl="1"/>
          <a:endParaRPr lang="ar-AE"/>
        </a:p>
      </dgm:t>
    </dgm:pt>
    <dgm:pt modelId="{CB87810B-12A7-43B4-B3C2-B5000046BAA9}" type="pres">
      <dgm:prSet presAssocID="{ECAD0B61-3CAC-424D-B2B4-A442C98FD952}" presName="arrowWedge2" presStyleLbl="fgSibTrans2D1" presStyleIdx="1" presStyleCnt="5"/>
      <dgm:spPr/>
      <dgm:t>
        <a:bodyPr/>
        <a:lstStyle/>
        <a:p>
          <a:pPr rtl="1"/>
          <a:endParaRPr lang="ar-AE"/>
        </a:p>
      </dgm:t>
    </dgm:pt>
    <dgm:pt modelId="{AD55891E-728A-4110-942A-CE52B2A32C29}" type="pres">
      <dgm:prSet presAssocID="{0DC93E6A-7CB7-497A-9AFE-C836D5FDE63B}" presName="arrowWedge3" presStyleLbl="fgSibTrans2D1" presStyleIdx="2" presStyleCnt="5"/>
      <dgm:spPr/>
      <dgm:t>
        <a:bodyPr/>
        <a:lstStyle/>
        <a:p>
          <a:pPr rtl="1"/>
          <a:endParaRPr lang="ar-AE"/>
        </a:p>
      </dgm:t>
    </dgm:pt>
    <dgm:pt modelId="{9AF7049A-14E2-4135-91B8-D53A4ED0884B}" type="pres">
      <dgm:prSet presAssocID="{65C6879F-EB88-41ED-99C9-6597105DF194}" presName="arrowWedge4" presStyleLbl="fgSibTrans2D1" presStyleIdx="3" presStyleCnt="5"/>
      <dgm:spPr/>
      <dgm:t>
        <a:bodyPr/>
        <a:lstStyle/>
        <a:p>
          <a:pPr rtl="1"/>
          <a:endParaRPr lang="ar-AE"/>
        </a:p>
      </dgm:t>
    </dgm:pt>
    <dgm:pt modelId="{778F8EAC-784B-479D-BED3-7DF182FFF814}" type="pres">
      <dgm:prSet presAssocID="{F9FB6A56-A449-4610-B2F9-3584BCA46154}" presName="arrowWedge5" presStyleLbl="fgSibTrans2D1" presStyleIdx="4" presStyleCnt="5" custLinFactNeighborX="-1007" custLinFactNeighborY="1156"/>
      <dgm:spPr/>
      <dgm:t>
        <a:bodyPr/>
        <a:lstStyle/>
        <a:p>
          <a:pPr rtl="1"/>
          <a:endParaRPr lang="ar-AE"/>
        </a:p>
      </dgm:t>
    </dgm:pt>
  </dgm:ptLst>
  <dgm:cxnLst>
    <dgm:cxn modelId="{058B58E8-0C38-43A1-BEEB-45CA98797F7E}" type="presOf" srcId="{76C6CA05-3271-4EB7-9403-0CFA6BF9DA23}" destId="{1DAAE25F-D617-4539-B0F3-275AA9EA3CA0}" srcOrd="1" destOrd="0" presId="urn:microsoft.com/office/officeart/2005/8/layout/cycle8"/>
    <dgm:cxn modelId="{14974C3D-A14C-4D06-86CE-F9B1DA652321}" type="presOf" srcId="{8FD123D2-E426-4F7C-9F45-2A3D8593BD0B}" destId="{2D0C5A25-B463-4B34-84CC-F0AD64AFFC46}" srcOrd="1" destOrd="0" presId="urn:microsoft.com/office/officeart/2005/8/layout/cycle8"/>
    <dgm:cxn modelId="{0C91BA8C-D43E-42ED-93A3-38055201A0AB}" srcId="{C750499F-1EBF-41DD-A1C2-FB9099877DF3}" destId="{C176D622-7CDC-46F8-A8F5-34F9C93A0F62}" srcOrd="1" destOrd="0" parTransId="{212D80D1-18E6-4F84-B8FE-0469733ECF63}" sibTransId="{ECAD0B61-3CAC-424D-B2B4-A442C98FD952}"/>
    <dgm:cxn modelId="{BB344918-D9F8-45B9-B1D6-12ED80724DB5}" srcId="{C750499F-1EBF-41DD-A1C2-FB9099877DF3}" destId="{76C6CA05-3271-4EB7-9403-0CFA6BF9DA23}" srcOrd="3" destOrd="0" parTransId="{1DF0C07F-6E51-4A0E-AD66-A6534908A6EB}" sibTransId="{65C6879F-EB88-41ED-99C9-6597105DF194}"/>
    <dgm:cxn modelId="{C6046CF1-5263-4202-B7AB-1D60D515CB8E}" srcId="{C750499F-1EBF-41DD-A1C2-FB9099877DF3}" destId="{02C82F78-447C-46C0-B9AC-ACD8D7A96B72}" srcOrd="4" destOrd="0" parTransId="{6847EEB2-B6EA-46BF-BCA1-732DE5212254}" sibTransId="{F9FB6A56-A449-4610-B2F9-3584BCA46154}"/>
    <dgm:cxn modelId="{47810F5E-4E4A-477C-887F-EB7D9409AB33}" type="presOf" srcId="{02C82F78-447C-46C0-B9AC-ACD8D7A96B72}" destId="{FCB390E7-E1F2-4F8C-B88A-41EF87DBF07E}" srcOrd="0" destOrd="0" presId="urn:microsoft.com/office/officeart/2005/8/layout/cycle8"/>
    <dgm:cxn modelId="{7B87A38A-F3C2-4E3B-BDE1-B860099BFEA6}" type="presOf" srcId="{C750499F-1EBF-41DD-A1C2-FB9099877DF3}" destId="{6BCAA180-00EF-4E0E-9D8F-C01DC0EA0D23}" srcOrd="0" destOrd="0" presId="urn:microsoft.com/office/officeart/2005/8/layout/cycle8"/>
    <dgm:cxn modelId="{18E56BE3-44F8-44E8-80F0-58EE1EB758C6}" type="presOf" srcId="{C176D622-7CDC-46F8-A8F5-34F9C93A0F62}" destId="{C5E06647-E046-4893-B1E9-E08BB8266C41}" srcOrd="1" destOrd="0" presId="urn:microsoft.com/office/officeart/2005/8/layout/cycle8"/>
    <dgm:cxn modelId="{D0F5A4F1-AADE-4F64-A421-887D4D51DCDD}" srcId="{C750499F-1EBF-41DD-A1C2-FB9099877DF3}" destId="{C2F14A3D-1E33-47E9-81EB-B4864A94DB8D}" srcOrd="2" destOrd="0" parTransId="{22F832A9-A1E2-44BE-9590-2412C092046E}" sibTransId="{0DC93E6A-7CB7-497A-9AFE-C836D5FDE63B}"/>
    <dgm:cxn modelId="{9B74D4E2-EA9C-4934-8114-9ED65A05DB97}" type="presOf" srcId="{C2F14A3D-1E33-47E9-81EB-B4864A94DB8D}" destId="{4102D619-2788-4124-A11F-831471E96202}" srcOrd="0" destOrd="0" presId="urn:microsoft.com/office/officeart/2005/8/layout/cycle8"/>
    <dgm:cxn modelId="{2EAAD799-4328-4187-9D67-10878F60C3B5}" srcId="{C750499F-1EBF-41DD-A1C2-FB9099877DF3}" destId="{8FD123D2-E426-4F7C-9F45-2A3D8593BD0B}" srcOrd="0" destOrd="0" parTransId="{CFCE82D3-05CD-4FBB-8A75-B060C92DE104}" sibTransId="{D532FD8C-D8B2-417D-95E5-995F1ED9B24B}"/>
    <dgm:cxn modelId="{990D78A7-AB22-4D0E-A512-9909764BD4BA}" type="presOf" srcId="{8FD123D2-E426-4F7C-9F45-2A3D8593BD0B}" destId="{0AADBAAD-C3A4-48B9-9005-C7B0168DB3EC}" srcOrd="0" destOrd="0" presId="urn:microsoft.com/office/officeart/2005/8/layout/cycle8"/>
    <dgm:cxn modelId="{BB0CD25F-532E-4655-8737-EBAD4D34317D}" type="presOf" srcId="{C2F14A3D-1E33-47E9-81EB-B4864A94DB8D}" destId="{52C202A4-08EA-4B49-9F46-949A0791B3A0}" srcOrd="1" destOrd="0" presId="urn:microsoft.com/office/officeart/2005/8/layout/cycle8"/>
    <dgm:cxn modelId="{7613139A-2CA7-4498-9673-52C2CE1DDD25}" type="presOf" srcId="{02C82F78-447C-46C0-B9AC-ACD8D7A96B72}" destId="{B046B0DD-7E6B-4173-BEF6-D9E33986CBBD}" srcOrd="1" destOrd="0" presId="urn:microsoft.com/office/officeart/2005/8/layout/cycle8"/>
    <dgm:cxn modelId="{7D7D7261-8146-4036-9EDD-81876AA8F2E2}" type="presOf" srcId="{C176D622-7CDC-46F8-A8F5-34F9C93A0F62}" destId="{57A7AFFA-1C82-4978-B1ED-DFA5B13F489B}" srcOrd="0" destOrd="0" presId="urn:microsoft.com/office/officeart/2005/8/layout/cycle8"/>
    <dgm:cxn modelId="{B39F32F7-3D4C-4859-8AE2-7DD6C548FA50}" type="presOf" srcId="{76C6CA05-3271-4EB7-9403-0CFA6BF9DA23}" destId="{AC42CAF5-67D5-452D-8196-3420ABB8A69E}" srcOrd="0" destOrd="0" presId="urn:microsoft.com/office/officeart/2005/8/layout/cycle8"/>
    <dgm:cxn modelId="{1F8B402E-1D2B-4171-82BE-5A95FB24591D}" type="presParOf" srcId="{6BCAA180-00EF-4E0E-9D8F-C01DC0EA0D23}" destId="{0AADBAAD-C3A4-48B9-9005-C7B0168DB3EC}" srcOrd="0" destOrd="0" presId="urn:microsoft.com/office/officeart/2005/8/layout/cycle8"/>
    <dgm:cxn modelId="{AB7E67EA-C551-4902-9C39-7D250650A03C}" type="presParOf" srcId="{6BCAA180-00EF-4E0E-9D8F-C01DC0EA0D23}" destId="{4BCF78D6-1158-4682-911C-5A84DA5BCC23}" srcOrd="1" destOrd="0" presId="urn:microsoft.com/office/officeart/2005/8/layout/cycle8"/>
    <dgm:cxn modelId="{42BD36EE-2071-4732-9F79-211F56DFCC7E}" type="presParOf" srcId="{6BCAA180-00EF-4E0E-9D8F-C01DC0EA0D23}" destId="{167C8755-BFF5-4EDE-A3F2-9B339D64EBD3}" srcOrd="2" destOrd="0" presId="urn:microsoft.com/office/officeart/2005/8/layout/cycle8"/>
    <dgm:cxn modelId="{0C7F3EE4-64D4-4335-9CA7-0E44646A4362}" type="presParOf" srcId="{6BCAA180-00EF-4E0E-9D8F-C01DC0EA0D23}" destId="{2D0C5A25-B463-4B34-84CC-F0AD64AFFC46}" srcOrd="3" destOrd="0" presId="urn:microsoft.com/office/officeart/2005/8/layout/cycle8"/>
    <dgm:cxn modelId="{7D694DD2-5E77-4D73-B34C-2CE141561A29}" type="presParOf" srcId="{6BCAA180-00EF-4E0E-9D8F-C01DC0EA0D23}" destId="{57A7AFFA-1C82-4978-B1ED-DFA5B13F489B}" srcOrd="4" destOrd="0" presId="urn:microsoft.com/office/officeart/2005/8/layout/cycle8"/>
    <dgm:cxn modelId="{718822D5-E1A6-460A-83F8-18D644D9661A}" type="presParOf" srcId="{6BCAA180-00EF-4E0E-9D8F-C01DC0EA0D23}" destId="{B8101A63-D00E-4005-B183-E84B62AD860E}" srcOrd="5" destOrd="0" presId="urn:microsoft.com/office/officeart/2005/8/layout/cycle8"/>
    <dgm:cxn modelId="{7A574F1F-10F9-4C29-862F-6E5EF6F007EF}" type="presParOf" srcId="{6BCAA180-00EF-4E0E-9D8F-C01DC0EA0D23}" destId="{31C7F6E8-0006-4591-83F2-E6612FFE11FD}" srcOrd="6" destOrd="0" presId="urn:microsoft.com/office/officeart/2005/8/layout/cycle8"/>
    <dgm:cxn modelId="{B49B6C2B-DB83-48DE-A4B5-C99A90165BEE}" type="presParOf" srcId="{6BCAA180-00EF-4E0E-9D8F-C01DC0EA0D23}" destId="{C5E06647-E046-4893-B1E9-E08BB8266C41}" srcOrd="7" destOrd="0" presId="urn:microsoft.com/office/officeart/2005/8/layout/cycle8"/>
    <dgm:cxn modelId="{074858F9-36D8-40A3-B7DC-1572DC0ABEE2}" type="presParOf" srcId="{6BCAA180-00EF-4E0E-9D8F-C01DC0EA0D23}" destId="{4102D619-2788-4124-A11F-831471E96202}" srcOrd="8" destOrd="0" presId="urn:microsoft.com/office/officeart/2005/8/layout/cycle8"/>
    <dgm:cxn modelId="{3FCCC7D7-69B2-4772-9A78-2980263E0B83}" type="presParOf" srcId="{6BCAA180-00EF-4E0E-9D8F-C01DC0EA0D23}" destId="{2F3D1505-EBA6-45CA-900E-7CF706DD5927}" srcOrd="9" destOrd="0" presId="urn:microsoft.com/office/officeart/2005/8/layout/cycle8"/>
    <dgm:cxn modelId="{7E0B337C-48ED-4F85-95BB-D880B5965E97}" type="presParOf" srcId="{6BCAA180-00EF-4E0E-9D8F-C01DC0EA0D23}" destId="{F91FC52E-ADEB-42CD-B567-7DBCE6611C2F}" srcOrd="10" destOrd="0" presId="urn:microsoft.com/office/officeart/2005/8/layout/cycle8"/>
    <dgm:cxn modelId="{ACEA95F8-B5E3-4FAC-9E81-2A58274B7A38}" type="presParOf" srcId="{6BCAA180-00EF-4E0E-9D8F-C01DC0EA0D23}" destId="{52C202A4-08EA-4B49-9F46-949A0791B3A0}" srcOrd="11" destOrd="0" presId="urn:microsoft.com/office/officeart/2005/8/layout/cycle8"/>
    <dgm:cxn modelId="{0906ACC3-91F1-458F-81E4-BEDF27EAD71E}" type="presParOf" srcId="{6BCAA180-00EF-4E0E-9D8F-C01DC0EA0D23}" destId="{AC42CAF5-67D5-452D-8196-3420ABB8A69E}" srcOrd="12" destOrd="0" presId="urn:microsoft.com/office/officeart/2005/8/layout/cycle8"/>
    <dgm:cxn modelId="{B9A1683E-9213-46D0-B029-D431347071B6}" type="presParOf" srcId="{6BCAA180-00EF-4E0E-9D8F-C01DC0EA0D23}" destId="{452C7EC7-952C-47CC-B3F0-D9C1A890CAE8}" srcOrd="13" destOrd="0" presId="urn:microsoft.com/office/officeart/2005/8/layout/cycle8"/>
    <dgm:cxn modelId="{68EF54E1-7E42-4096-9AAA-2037602B2858}" type="presParOf" srcId="{6BCAA180-00EF-4E0E-9D8F-C01DC0EA0D23}" destId="{13015C0E-9D8B-472C-BC0F-0796B9A88E1F}" srcOrd="14" destOrd="0" presId="urn:microsoft.com/office/officeart/2005/8/layout/cycle8"/>
    <dgm:cxn modelId="{A41297D7-2C3A-4FB5-8CC2-08BDB5BE2619}" type="presParOf" srcId="{6BCAA180-00EF-4E0E-9D8F-C01DC0EA0D23}" destId="{1DAAE25F-D617-4539-B0F3-275AA9EA3CA0}" srcOrd="15" destOrd="0" presId="urn:microsoft.com/office/officeart/2005/8/layout/cycle8"/>
    <dgm:cxn modelId="{3051AAAA-334E-4C92-A1F3-6795352544C9}" type="presParOf" srcId="{6BCAA180-00EF-4E0E-9D8F-C01DC0EA0D23}" destId="{FCB390E7-E1F2-4F8C-B88A-41EF87DBF07E}" srcOrd="16" destOrd="0" presId="urn:microsoft.com/office/officeart/2005/8/layout/cycle8"/>
    <dgm:cxn modelId="{D4950166-B656-4231-AAEC-D9BEB63C153C}" type="presParOf" srcId="{6BCAA180-00EF-4E0E-9D8F-C01DC0EA0D23}" destId="{3EF4BA35-E608-49D8-856F-3EF2AE3A54B0}" srcOrd="17" destOrd="0" presId="urn:microsoft.com/office/officeart/2005/8/layout/cycle8"/>
    <dgm:cxn modelId="{B73E78F0-0F46-45FF-8BE9-B176C6E435BD}" type="presParOf" srcId="{6BCAA180-00EF-4E0E-9D8F-C01DC0EA0D23}" destId="{8BBCA05A-4AD7-442A-82D5-276A8945B17F}" srcOrd="18" destOrd="0" presId="urn:microsoft.com/office/officeart/2005/8/layout/cycle8"/>
    <dgm:cxn modelId="{137FA105-4208-4A8C-B35A-9EF281317671}" type="presParOf" srcId="{6BCAA180-00EF-4E0E-9D8F-C01DC0EA0D23}" destId="{B046B0DD-7E6B-4173-BEF6-D9E33986CBBD}" srcOrd="19" destOrd="0" presId="urn:microsoft.com/office/officeart/2005/8/layout/cycle8"/>
    <dgm:cxn modelId="{A106A115-BCCF-458B-988C-7303F0B10CF6}" type="presParOf" srcId="{6BCAA180-00EF-4E0E-9D8F-C01DC0EA0D23}" destId="{C8CA7F8A-B4BF-4DFD-B902-012F845A06FE}" srcOrd="20" destOrd="0" presId="urn:microsoft.com/office/officeart/2005/8/layout/cycle8"/>
    <dgm:cxn modelId="{FA6FBB80-6DD5-4387-92B8-CF931C9B88F5}" type="presParOf" srcId="{6BCAA180-00EF-4E0E-9D8F-C01DC0EA0D23}" destId="{CB87810B-12A7-43B4-B3C2-B5000046BAA9}" srcOrd="21" destOrd="0" presId="urn:microsoft.com/office/officeart/2005/8/layout/cycle8"/>
    <dgm:cxn modelId="{92DB61C5-62A7-4B19-8455-BB52D8C4F8AF}" type="presParOf" srcId="{6BCAA180-00EF-4E0E-9D8F-C01DC0EA0D23}" destId="{AD55891E-728A-4110-942A-CE52B2A32C29}" srcOrd="22" destOrd="0" presId="urn:microsoft.com/office/officeart/2005/8/layout/cycle8"/>
    <dgm:cxn modelId="{67C628F0-6F66-47BE-A384-1B89561F5C89}" type="presParOf" srcId="{6BCAA180-00EF-4E0E-9D8F-C01DC0EA0D23}" destId="{9AF7049A-14E2-4135-91B8-D53A4ED0884B}" srcOrd="23" destOrd="0" presId="urn:microsoft.com/office/officeart/2005/8/layout/cycle8"/>
    <dgm:cxn modelId="{100E662E-4DA5-41D0-BE41-9769170F00E2}" type="presParOf" srcId="{6BCAA180-00EF-4E0E-9D8F-C01DC0EA0D23}" destId="{778F8EAC-784B-479D-BED3-7DF182FFF814}" srcOrd="24" destOrd="0" presId="urn:microsoft.com/office/officeart/2005/8/layout/cycle8"/>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4C73D5A-E3CD-4292-B6B5-D014C3CBE883}" type="doc">
      <dgm:prSet loTypeId="urn:microsoft.com/office/officeart/2005/8/layout/vList5" loCatId="list" qsTypeId="urn:microsoft.com/office/officeart/2005/8/quickstyle/3d2" qsCatId="3D" csTypeId="urn:microsoft.com/office/officeart/2005/8/colors/accent6_4" csCatId="accent6" phldr="1"/>
      <dgm:spPr/>
      <dgm:t>
        <a:bodyPr/>
        <a:lstStyle/>
        <a:p>
          <a:pPr rtl="1"/>
          <a:endParaRPr lang="ar-AE"/>
        </a:p>
      </dgm:t>
    </dgm:pt>
    <dgm:pt modelId="{79968997-D4CC-4354-88AF-8722ED47E146}">
      <dgm:prSet phldrT="[نص]"/>
      <dgm:spPr/>
      <dgm:t>
        <a:bodyPr/>
        <a:lstStyle/>
        <a:p>
          <a:pPr rtl="1"/>
          <a:r>
            <a:rPr lang="ar-AE" b="1" dirty="0" smtClean="0">
              <a:solidFill>
                <a:schemeClr val="tx1"/>
              </a:solidFill>
            </a:rPr>
            <a:t>1</a:t>
          </a:r>
          <a:endParaRPr lang="ar-AE" b="1" dirty="0">
            <a:solidFill>
              <a:schemeClr val="tx1"/>
            </a:solidFill>
          </a:endParaRPr>
        </a:p>
      </dgm:t>
    </dgm:pt>
    <dgm:pt modelId="{CD49BA97-4BBB-4857-BEFE-DD41EAEAC47F}" type="parTrans" cxnId="{EE411C0F-5D9D-4C9E-9F12-9CCF68882E71}">
      <dgm:prSet/>
      <dgm:spPr/>
      <dgm:t>
        <a:bodyPr/>
        <a:lstStyle/>
        <a:p>
          <a:pPr rtl="1"/>
          <a:endParaRPr lang="ar-AE" b="1"/>
        </a:p>
      </dgm:t>
    </dgm:pt>
    <dgm:pt modelId="{65C6CAA7-FB6E-4CEE-AC1F-B1A8350DB85D}" type="sibTrans" cxnId="{EE411C0F-5D9D-4C9E-9F12-9CCF68882E71}">
      <dgm:prSet/>
      <dgm:spPr/>
      <dgm:t>
        <a:bodyPr/>
        <a:lstStyle/>
        <a:p>
          <a:pPr rtl="1"/>
          <a:endParaRPr lang="ar-AE" b="1"/>
        </a:p>
      </dgm:t>
    </dgm:pt>
    <dgm:pt modelId="{E80056DB-6472-4D4C-A63B-61688E21E5AF}">
      <dgm:prSet/>
      <dgm:spPr/>
      <dgm:t>
        <a:bodyPr/>
        <a:lstStyle/>
        <a:p>
          <a:pPr rtl="1"/>
          <a:r>
            <a:rPr lang="ar-AE" b="1" dirty="0" smtClean="0">
              <a:solidFill>
                <a:schemeClr val="tx1"/>
              </a:solidFill>
            </a:rPr>
            <a:t>2</a:t>
          </a:r>
          <a:endParaRPr lang="en-US" b="1" dirty="0">
            <a:solidFill>
              <a:schemeClr val="tx1"/>
            </a:solidFill>
          </a:endParaRPr>
        </a:p>
      </dgm:t>
    </dgm:pt>
    <dgm:pt modelId="{53D52F00-B859-4528-8F6D-C1596023D8A6}" type="parTrans" cxnId="{49EE94C0-3DFA-4432-9428-0CEC161C843F}">
      <dgm:prSet/>
      <dgm:spPr/>
      <dgm:t>
        <a:bodyPr/>
        <a:lstStyle/>
        <a:p>
          <a:pPr rtl="1"/>
          <a:endParaRPr lang="ar-AE" b="1"/>
        </a:p>
      </dgm:t>
    </dgm:pt>
    <dgm:pt modelId="{238A6969-9CDC-4EF9-A1C2-6C787575B33B}" type="sibTrans" cxnId="{49EE94C0-3DFA-4432-9428-0CEC161C843F}">
      <dgm:prSet/>
      <dgm:spPr/>
      <dgm:t>
        <a:bodyPr/>
        <a:lstStyle/>
        <a:p>
          <a:pPr rtl="1"/>
          <a:endParaRPr lang="ar-AE" b="1"/>
        </a:p>
      </dgm:t>
    </dgm:pt>
    <dgm:pt modelId="{61ED8AAE-7B3A-4FD0-AE69-496FAFA61195}">
      <dgm:prSet/>
      <dgm:spPr/>
      <dgm:t>
        <a:bodyPr/>
        <a:lstStyle/>
        <a:p>
          <a:pPr rtl="1"/>
          <a:r>
            <a:rPr lang="ar-AE" b="1" dirty="0" smtClean="0">
              <a:solidFill>
                <a:schemeClr val="tx1"/>
              </a:solidFill>
            </a:rPr>
            <a:t>3</a:t>
          </a:r>
          <a:endParaRPr lang="en-US" b="1" dirty="0">
            <a:solidFill>
              <a:schemeClr val="tx1"/>
            </a:solidFill>
          </a:endParaRPr>
        </a:p>
      </dgm:t>
    </dgm:pt>
    <dgm:pt modelId="{F2B07C92-A7A8-488A-BF91-99A60B6ACC7A}" type="parTrans" cxnId="{ED190ED6-E889-4643-B147-344C6C2C8A51}">
      <dgm:prSet/>
      <dgm:spPr/>
      <dgm:t>
        <a:bodyPr/>
        <a:lstStyle/>
        <a:p>
          <a:pPr rtl="1"/>
          <a:endParaRPr lang="ar-AE" b="1"/>
        </a:p>
      </dgm:t>
    </dgm:pt>
    <dgm:pt modelId="{1E7F3B92-460F-40A2-9874-8FF82285E2F7}" type="sibTrans" cxnId="{ED190ED6-E889-4643-B147-344C6C2C8A51}">
      <dgm:prSet/>
      <dgm:spPr/>
      <dgm:t>
        <a:bodyPr/>
        <a:lstStyle/>
        <a:p>
          <a:pPr rtl="1"/>
          <a:endParaRPr lang="ar-AE" b="1"/>
        </a:p>
      </dgm:t>
    </dgm:pt>
    <dgm:pt modelId="{D4DE439D-5C4A-4BB5-AF99-CED636ABFDCC}">
      <dgm:prSet/>
      <dgm:spPr/>
      <dgm:t>
        <a:bodyPr/>
        <a:lstStyle/>
        <a:p>
          <a:pPr rtl="1"/>
          <a:r>
            <a:rPr lang="ar-AE" b="1" dirty="0" smtClean="0">
              <a:solidFill>
                <a:schemeClr val="tx1"/>
              </a:solidFill>
            </a:rPr>
            <a:t>4</a:t>
          </a:r>
          <a:endParaRPr lang="en-US" b="1" dirty="0">
            <a:solidFill>
              <a:schemeClr val="tx1"/>
            </a:solidFill>
          </a:endParaRPr>
        </a:p>
      </dgm:t>
    </dgm:pt>
    <dgm:pt modelId="{A2A9EC0D-45F2-46A6-92E5-60C5BD98E1C1}" type="parTrans" cxnId="{0CA0B33A-FB2B-472C-8747-DDFD3FF78BD1}">
      <dgm:prSet/>
      <dgm:spPr/>
      <dgm:t>
        <a:bodyPr/>
        <a:lstStyle/>
        <a:p>
          <a:pPr rtl="1"/>
          <a:endParaRPr lang="ar-AE" b="1"/>
        </a:p>
      </dgm:t>
    </dgm:pt>
    <dgm:pt modelId="{77FFA6B4-2321-4E4C-B181-7D75C633144D}" type="sibTrans" cxnId="{0CA0B33A-FB2B-472C-8747-DDFD3FF78BD1}">
      <dgm:prSet/>
      <dgm:spPr/>
      <dgm:t>
        <a:bodyPr/>
        <a:lstStyle/>
        <a:p>
          <a:pPr rtl="1"/>
          <a:endParaRPr lang="ar-AE" b="1"/>
        </a:p>
      </dgm:t>
    </dgm:pt>
    <dgm:pt modelId="{7D3F2252-3F18-4D6C-AA01-6A980A145CB0}">
      <dgm:prSet/>
      <dgm:spPr>
        <a:solidFill>
          <a:schemeClr val="accent6">
            <a:lumMod val="60000"/>
            <a:lumOff val="40000"/>
          </a:schemeClr>
        </a:solidFill>
      </dgm:spPr>
      <dgm:t>
        <a:bodyPr/>
        <a:lstStyle/>
        <a:p>
          <a:r>
            <a:rPr lang="ar-AE" b="1" dirty="0" smtClean="0">
              <a:solidFill>
                <a:schemeClr val="tx1"/>
              </a:solidFill>
            </a:rPr>
            <a:t> 5</a:t>
          </a:r>
          <a:endParaRPr lang="ar-AE" b="1" dirty="0">
            <a:solidFill>
              <a:schemeClr val="tx1"/>
            </a:solidFill>
          </a:endParaRPr>
        </a:p>
      </dgm:t>
    </dgm:pt>
    <dgm:pt modelId="{EAC4E687-F4A9-40F0-8570-C8D703AE1915}" type="parTrans" cxnId="{3800ED9F-9DB2-4F36-931E-7A76347A885C}">
      <dgm:prSet/>
      <dgm:spPr/>
      <dgm:t>
        <a:bodyPr/>
        <a:lstStyle/>
        <a:p>
          <a:pPr rtl="1"/>
          <a:endParaRPr lang="ar-AE" b="1"/>
        </a:p>
      </dgm:t>
    </dgm:pt>
    <dgm:pt modelId="{BAE98518-D9E8-4392-83C3-6E41A652FE5C}" type="sibTrans" cxnId="{3800ED9F-9DB2-4F36-931E-7A76347A885C}">
      <dgm:prSet/>
      <dgm:spPr/>
      <dgm:t>
        <a:bodyPr/>
        <a:lstStyle/>
        <a:p>
          <a:pPr rtl="1"/>
          <a:endParaRPr lang="ar-AE" b="1"/>
        </a:p>
      </dgm:t>
    </dgm:pt>
    <dgm:pt modelId="{8CBB0709-81B6-444E-A92C-D58488C55A76}">
      <dgm:prSet/>
      <dgm:spPr/>
      <dgm:t>
        <a:bodyPr/>
        <a:lstStyle/>
        <a:p>
          <a:pPr rtl="1"/>
          <a:r>
            <a:rPr lang="ar-AE" b="1" dirty="0" smtClean="0"/>
            <a:t>تقوم إدارة المدرسة بحسم درجات السلوك من رصيد درجات المتعلم المخالف طبقا لما هو وارد بجداول المخالفات باللائحة</a:t>
          </a:r>
          <a:endParaRPr lang="en-US" b="1" dirty="0"/>
        </a:p>
      </dgm:t>
    </dgm:pt>
    <dgm:pt modelId="{A91E6F80-B34E-49C8-B89A-6EB787E022D3}" type="parTrans" cxnId="{443A503E-9454-4824-B8F9-52F4EFB51F84}">
      <dgm:prSet/>
      <dgm:spPr/>
      <dgm:t>
        <a:bodyPr/>
        <a:lstStyle/>
        <a:p>
          <a:pPr rtl="1"/>
          <a:endParaRPr lang="ar-AE" b="1"/>
        </a:p>
      </dgm:t>
    </dgm:pt>
    <dgm:pt modelId="{190C9D77-14DC-46A3-94C8-9F6BE00B0872}" type="sibTrans" cxnId="{443A503E-9454-4824-B8F9-52F4EFB51F84}">
      <dgm:prSet/>
      <dgm:spPr/>
      <dgm:t>
        <a:bodyPr/>
        <a:lstStyle/>
        <a:p>
          <a:pPr rtl="1"/>
          <a:endParaRPr lang="ar-AE" b="1"/>
        </a:p>
      </dgm:t>
    </dgm:pt>
    <dgm:pt modelId="{8D27E6E2-6627-4E2C-9F4C-644A0FC4C337}">
      <dgm:prSet/>
      <dgm:spPr/>
      <dgm:t>
        <a:bodyPr/>
        <a:lstStyle/>
        <a:p>
          <a:pPr rtl="1"/>
          <a:r>
            <a:rPr lang="ar-AE" b="1" dirty="0" smtClean="0">
              <a:solidFill>
                <a:schemeClr val="tx1"/>
              </a:solidFill>
            </a:rPr>
            <a:t>7</a:t>
          </a:r>
          <a:endParaRPr lang="en-US" b="1" dirty="0">
            <a:solidFill>
              <a:schemeClr val="tx1"/>
            </a:solidFill>
          </a:endParaRPr>
        </a:p>
      </dgm:t>
    </dgm:pt>
    <dgm:pt modelId="{23EC135D-C210-4819-9940-859958E80757}" type="parTrans" cxnId="{80730B00-1931-4498-8702-E2D4C5FF8D4A}">
      <dgm:prSet/>
      <dgm:spPr/>
      <dgm:t>
        <a:bodyPr/>
        <a:lstStyle/>
        <a:p>
          <a:pPr rtl="1"/>
          <a:endParaRPr lang="ar-AE" b="1"/>
        </a:p>
      </dgm:t>
    </dgm:pt>
    <dgm:pt modelId="{F7D84DD3-B299-413E-9543-9EE0887B51DD}" type="sibTrans" cxnId="{80730B00-1931-4498-8702-E2D4C5FF8D4A}">
      <dgm:prSet/>
      <dgm:spPr/>
      <dgm:t>
        <a:bodyPr/>
        <a:lstStyle/>
        <a:p>
          <a:pPr rtl="1"/>
          <a:endParaRPr lang="ar-AE" b="1"/>
        </a:p>
      </dgm:t>
    </dgm:pt>
    <dgm:pt modelId="{044D2353-7111-41A5-BA3C-EEB3052001F2}">
      <dgm:prSet/>
      <dgm:spPr/>
      <dgm:t>
        <a:bodyPr/>
        <a:lstStyle/>
        <a:p>
          <a:pPr rtl="1"/>
          <a:r>
            <a:rPr lang="ar-AE" b="1" dirty="0" smtClean="0">
              <a:solidFill>
                <a:schemeClr val="tx1"/>
              </a:solidFill>
            </a:rPr>
            <a:t>8</a:t>
          </a:r>
          <a:endParaRPr lang="en-US" b="1" dirty="0">
            <a:solidFill>
              <a:schemeClr val="tx1"/>
            </a:solidFill>
          </a:endParaRPr>
        </a:p>
      </dgm:t>
    </dgm:pt>
    <dgm:pt modelId="{896F3DEF-D6D1-4207-AE41-C4110A7D56C5}" type="parTrans" cxnId="{9D611AEF-AC37-4A64-872D-736311133826}">
      <dgm:prSet/>
      <dgm:spPr/>
      <dgm:t>
        <a:bodyPr/>
        <a:lstStyle/>
        <a:p>
          <a:pPr rtl="1"/>
          <a:endParaRPr lang="ar-AE" b="1"/>
        </a:p>
      </dgm:t>
    </dgm:pt>
    <dgm:pt modelId="{DECC032D-81C5-456E-B6F9-D635FFC68A95}" type="sibTrans" cxnId="{9D611AEF-AC37-4A64-872D-736311133826}">
      <dgm:prSet/>
      <dgm:spPr/>
      <dgm:t>
        <a:bodyPr/>
        <a:lstStyle/>
        <a:p>
          <a:pPr rtl="1"/>
          <a:endParaRPr lang="ar-AE" b="1"/>
        </a:p>
      </dgm:t>
    </dgm:pt>
    <dgm:pt modelId="{BE81F3C3-7639-45A5-A218-5BDB834BDD33}">
      <dgm:prSet/>
      <dgm:spPr/>
      <dgm:t>
        <a:bodyPr/>
        <a:lstStyle/>
        <a:p>
          <a:pPr rtl="1"/>
          <a:r>
            <a:rPr lang="ar-AE" b="1" dirty="0" smtClean="0">
              <a:solidFill>
                <a:schemeClr val="tx1"/>
              </a:solidFill>
            </a:rPr>
            <a:t>9</a:t>
          </a:r>
          <a:endParaRPr lang="en-US" b="1" dirty="0">
            <a:solidFill>
              <a:schemeClr val="tx1"/>
            </a:solidFill>
          </a:endParaRPr>
        </a:p>
      </dgm:t>
    </dgm:pt>
    <dgm:pt modelId="{EC891896-B6BD-4F02-A317-A1E6D490EB26}" type="parTrans" cxnId="{C99CADDC-902B-46D4-9094-8808A0B09EF9}">
      <dgm:prSet/>
      <dgm:spPr/>
      <dgm:t>
        <a:bodyPr/>
        <a:lstStyle/>
        <a:p>
          <a:pPr rtl="1"/>
          <a:endParaRPr lang="ar-AE" b="1"/>
        </a:p>
      </dgm:t>
    </dgm:pt>
    <dgm:pt modelId="{EA6D4F42-B7CB-4B3B-AA79-DDD62F846193}" type="sibTrans" cxnId="{C99CADDC-902B-46D4-9094-8808A0B09EF9}">
      <dgm:prSet/>
      <dgm:spPr/>
      <dgm:t>
        <a:bodyPr/>
        <a:lstStyle/>
        <a:p>
          <a:pPr rtl="1"/>
          <a:endParaRPr lang="ar-AE" b="1"/>
        </a:p>
      </dgm:t>
    </dgm:pt>
    <dgm:pt modelId="{467D22A5-E412-48A1-81F2-8CDAE5032C47}">
      <dgm:prSet/>
      <dgm:spPr/>
      <dgm:t>
        <a:bodyPr/>
        <a:lstStyle/>
        <a:p>
          <a:pPr rtl="1"/>
          <a:r>
            <a:rPr lang="ar-AE" b="1" dirty="0" smtClean="0">
              <a:solidFill>
                <a:schemeClr val="tx1"/>
              </a:solidFill>
            </a:rPr>
            <a:t>10</a:t>
          </a:r>
          <a:r>
            <a:rPr lang="ar-AE" b="1" dirty="0" smtClean="0"/>
            <a:t>.</a:t>
          </a:r>
          <a:endParaRPr lang="en-US" b="1" dirty="0"/>
        </a:p>
      </dgm:t>
    </dgm:pt>
    <dgm:pt modelId="{E54DE73F-310B-47E9-B9EF-19495D12311A}" type="parTrans" cxnId="{6F0987BF-33CA-494D-BD79-300D72FAA878}">
      <dgm:prSet/>
      <dgm:spPr/>
      <dgm:t>
        <a:bodyPr/>
        <a:lstStyle/>
        <a:p>
          <a:pPr rtl="1"/>
          <a:endParaRPr lang="ar-AE" b="1"/>
        </a:p>
      </dgm:t>
    </dgm:pt>
    <dgm:pt modelId="{3C3A9FF7-2671-499A-86A6-37A146A79A8F}" type="sibTrans" cxnId="{6F0987BF-33CA-494D-BD79-300D72FAA878}">
      <dgm:prSet/>
      <dgm:spPr/>
      <dgm:t>
        <a:bodyPr/>
        <a:lstStyle/>
        <a:p>
          <a:pPr rtl="1"/>
          <a:endParaRPr lang="ar-AE" b="1"/>
        </a:p>
      </dgm:t>
    </dgm:pt>
    <dgm:pt modelId="{1F52FB42-110A-4472-B083-B04B9D3ABF35}">
      <dgm:prSet phldrT="[نص]"/>
      <dgm:spPr/>
      <dgm:t>
        <a:bodyPr/>
        <a:lstStyle/>
        <a:p>
          <a:pPr rtl="1"/>
          <a:r>
            <a:rPr lang="ar-AE" b="1" dirty="0" smtClean="0"/>
            <a:t>جملة الادوات والتقديرات التي ترصد سلوك المتعلم المرغوب وغير المرغوب ويتم التعبير عنها بقيمة عددية </a:t>
          </a:r>
          <a:endParaRPr lang="ar-AE" b="1" dirty="0"/>
        </a:p>
      </dgm:t>
    </dgm:pt>
    <dgm:pt modelId="{38EBBDEE-AACC-4EDC-857A-6B6D6E141310}" type="parTrans" cxnId="{B034217A-7BEF-45DB-BD1D-9416BD1F24EF}">
      <dgm:prSet/>
      <dgm:spPr/>
      <dgm:t>
        <a:bodyPr/>
        <a:lstStyle/>
        <a:p>
          <a:pPr rtl="1"/>
          <a:endParaRPr lang="ar-AE" b="1"/>
        </a:p>
      </dgm:t>
    </dgm:pt>
    <dgm:pt modelId="{35B16B1F-58EC-4530-AA7F-25712964541C}" type="sibTrans" cxnId="{B034217A-7BEF-45DB-BD1D-9416BD1F24EF}">
      <dgm:prSet/>
      <dgm:spPr/>
      <dgm:t>
        <a:bodyPr/>
        <a:lstStyle/>
        <a:p>
          <a:pPr rtl="1"/>
          <a:endParaRPr lang="ar-AE" b="1"/>
        </a:p>
      </dgm:t>
    </dgm:pt>
    <dgm:pt modelId="{1DBD81D4-8BCD-4713-9D1B-47F8E22FE708}">
      <dgm:prSet/>
      <dgm:spPr/>
      <dgm:t>
        <a:bodyPr/>
        <a:lstStyle/>
        <a:p>
          <a:pPr rtl="1"/>
          <a:r>
            <a:rPr lang="ar-AE" b="1" dirty="0" smtClean="0"/>
            <a:t>تتم حساب درجة السلوك على النحو التالي: </a:t>
          </a:r>
          <a:endParaRPr lang="en-US" b="1" dirty="0"/>
        </a:p>
      </dgm:t>
    </dgm:pt>
    <dgm:pt modelId="{DBBA1859-8D88-46A2-91CA-4350B1CEB2B0}" type="parTrans" cxnId="{513244EC-B973-42D3-BBE0-3D19D572D64C}">
      <dgm:prSet/>
      <dgm:spPr/>
      <dgm:t>
        <a:bodyPr/>
        <a:lstStyle/>
        <a:p>
          <a:pPr rtl="1"/>
          <a:endParaRPr lang="ar-AE" b="1"/>
        </a:p>
      </dgm:t>
    </dgm:pt>
    <dgm:pt modelId="{323376E0-B71B-4949-8AEC-B82825272627}" type="sibTrans" cxnId="{513244EC-B973-42D3-BBE0-3D19D572D64C}">
      <dgm:prSet/>
      <dgm:spPr/>
      <dgm:t>
        <a:bodyPr/>
        <a:lstStyle/>
        <a:p>
          <a:pPr rtl="1"/>
          <a:endParaRPr lang="ar-AE" b="1"/>
        </a:p>
      </dgm:t>
    </dgm:pt>
    <dgm:pt modelId="{F37612D0-DB01-431A-BCF5-B7603DD3FE63}">
      <dgm:prSet/>
      <dgm:spPr/>
      <dgm:t>
        <a:bodyPr/>
        <a:lstStyle/>
        <a:p>
          <a:pPr rtl="1"/>
          <a:r>
            <a:rPr lang="ar-AE" b="1" dirty="0" smtClean="0"/>
            <a:t>تحتسب الدرجة الكلية للمتعلم من (100) درجة مثل باقي المواد الدراسية في نهاية كل فصل دراسي.</a:t>
          </a:r>
          <a:endParaRPr lang="en-US" b="1" dirty="0"/>
        </a:p>
      </dgm:t>
    </dgm:pt>
    <dgm:pt modelId="{BB1102BA-6D63-41A2-A166-98FC38BB96D0}" type="parTrans" cxnId="{1098CED0-1FEB-4C8A-AC30-51279F3A84C6}">
      <dgm:prSet/>
      <dgm:spPr/>
      <dgm:t>
        <a:bodyPr/>
        <a:lstStyle/>
        <a:p>
          <a:pPr rtl="1"/>
          <a:endParaRPr lang="ar-AE" b="1"/>
        </a:p>
      </dgm:t>
    </dgm:pt>
    <dgm:pt modelId="{0577F8D8-0B4B-4609-8ABA-06700A598BA6}" type="sibTrans" cxnId="{1098CED0-1FEB-4C8A-AC30-51279F3A84C6}">
      <dgm:prSet/>
      <dgm:spPr/>
      <dgm:t>
        <a:bodyPr/>
        <a:lstStyle/>
        <a:p>
          <a:pPr rtl="1"/>
          <a:endParaRPr lang="ar-AE" b="1"/>
        </a:p>
      </dgm:t>
    </dgm:pt>
    <dgm:pt modelId="{B9E980C8-0AA9-4DDA-8C1F-6AD2BFD508C3}">
      <dgm:prSet/>
      <dgm:spPr/>
      <dgm:t>
        <a:bodyPr/>
        <a:lstStyle/>
        <a:p>
          <a:pPr rtl="1"/>
          <a:r>
            <a:rPr lang="ar-AE" b="1" dirty="0" smtClean="0"/>
            <a:t>يتم حساب الدرجة المستحقة للمتعلم بكل فصل دراسي من ثمانين درجة مضافا إليها درجات التحفيز </a:t>
          </a:r>
          <a:endParaRPr lang="en-US" b="1" dirty="0"/>
        </a:p>
      </dgm:t>
    </dgm:pt>
    <dgm:pt modelId="{2C69381D-699D-47B0-A7E1-31353AD1BCD4}" type="parTrans" cxnId="{D7A796E5-7711-46EA-B6B8-101BB973CB90}">
      <dgm:prSet/>
      <dgm:spPr/>
      <dgm:t>
        <a:bodyPr/>
        <a:lstStyle/>
        <a:p>
          <a:pPr rtl="1"/>
          <a:endParaRPr lang="ar-AE" b="1"/>
        </a:p>
      </dgm:t>
    </dgm:pt>
    <dgm:pt modelId="{8DE3196B-81CC-4621-B195-E02C1CA08E7E}" type="sibTrans" cxnId="{D7A796E5-7711-46EA-B6B8-101BB973CB90}">
      <dgm:prSet/>
      <dgm:spPr/>
      <dgm:t>
        <a:bodyPr/>
        <a:lstStyle/>
        <a:p>
          <a:pPr rtl="1"/>
          <a:endParaRPr lang="ar-AE" b="1"/>
        </a:p>
      </dgm:t>
    </dgm:pt>
    <dgm:pt modelId="{CFAB2C26-0F32-4986-9525-6A0C15A0562D}">
      <dgm:prSet/>
      <dgm:spPr/>
      <dgm:t>
        <a:bodyPr/>
        <a:lstStyle/>
        <a:p>
          <a:pPr rtl="1"/>
          <a:r>
            <a:rPr lang="ar-AE" b="1" dirty="0" smtClean="0"/>
            <a:t>يمنح المتعلم فرصا لتعويض ما تم حسمه من رصيد درجاته السلوكية وبناء على توصية اللجنة التربوية</a:t>
          </a:r>
          <a:endParaRPr lang="en-US" b="1" dirty="0"/>
        </a:p>
      </dgm:t>
    </dgm:pt>
    <dgm:pt modelId="{284FA7FD-95B2-4A87-8AF6-6D3E890E0A33}" type="parTrans" cxnId="{BDE79B96-4437-4840-8224-08AF474B1CBA}">
      <dgm:prSet/>
      <dgm:spPr/>
      <dgm:t>
        <a:bodyPr/>
        <a:lstStyle/>
        <a:p>
          <a:pPr rtl="1"/>
          <a:endParaRPr lang="ar-AE" b="1"/>
        </a:p>
      </dgm:t>
    </dgm:pt>
    <dgm:pt modelId="{31DC28F1-184F-46BF-B295-069F7DD3C917}" type="sibTrans" cxnId="{BDE79B96-4437-4840-8224-08AF474B1CBA}">
      <dgm:prSet/>
      <dgm:spPr/>
      <dgm:t>
        <a:bodyPr/>
        <a:lstStyle/>
        <a:p>
          <a:pPr rtl="1"/>
          <a:endParaRPr lang="ar-AE" b="1"/>
        </a:p>
      </dgm:t>
    </dgm:pt>
    <dgm:pt modelId="{7C1446A8-71A1-4EDB-AF3A-B0BB73E1E4D6}">
      <dgm:prSet/>
      <dgm:spPr/>
      <dgm:t>
        <a:bodyPr/>
        <a:lstStyle/>
        <a:p>
          <a:pPr rtl="1"/>
          <a:r>
            <a:rPr lang="ar-AE" b="1" dirty="0" smtClean="0"/>
            <a:t>تعامل درجة السلوك معاملة المواد الدراسية الأخرى في احتساب المعدل النهائي للدرجات.              </a:t>
          </a:r>
          <a:endParaRPr lang="en-US" b="1" dirty="0"/>
        </a:p>
      </dgm:t>
    </dgm:pt>
    <dgm:pt modelId="{FC8905E8-53EC-4F35-9F71-B069722CD313}" type="parTrans" cxnId="{F06814C0-D8FC-48CD-AD1E-C27E814E2B1F}">
      <dgm:prSet/>
      <dgm:spPr/>
      <dgm:t>
        <a:bodyPr/>
        <a:lstStyle/>
        <a:p>
          <a:pPr rtl="1"/>
          <a:endParaRPr lang="ar-AE" b="1"/>
        </a:p>
      </dgm:t>
    </dgm:pt>
    <dgm:pt modelId="{0A38690C-6EA4-4B2A-AD8D-B99FEF4885DB}" type="sibTrans" cxnId="{F06814C0-D8FC-48CD-AD1E-C27E814E2B1F}">
      <dgm:prSet/>
      <dgm:spPr/>
      <dgm:t>
        <a:bodyPr/>
        <a:lstStyle/>
        <a:p>
          <a:pPr rtl="1"/>
          <a:endParaRPr lang="ar-AE" b="1"/>
        </a:p>
      </dgm:t>
    </dgm:pt>
    <dgm:pt modelId="{F8A08E45-0489-41DE-B951-7A1403BC4957}">
      <dgm:prSet/>
      <dgm:spPr/>
      <dgm:t>
        <a:bodyPr/>
        <a:lstStyle/>
        <a:p>
          <a:pPr rtl="1"/>
          <a:r>
            <a:rPr lang="ar-AE" b="1" dirty="0" smtClean="0"/>
            <a:t>يجب ان الا يقل الحد الأدنى لدرجة السلوك عن ستون درجة بالمعدل النهائي للطالب </a:t>
          </a:r>
          <a:endParaRPr lang="en-US" b="1" dirty="0"/>
        </a:p>
      </dgm:t>
    </dgm:pt>
    <dgm:pt modelId="{F29464B7-D84C-4553-A0BC-160FEE188712}" type="parTrans" cxnId="{4B3E69D2-D29D-4754-87CA-5078864FB3D8}">
      <dgm:prSet/>
      <dgm:spPr/>
      <dgm:t>
        <a:bodyPr/>
        <a:lstStyle/>
        <a:p>
          <a:pPr rtl="1"/>
          <a:endParaRPr lang="ar-AE" b="1"/>
        </a:p>
      </dgm:t>
    </dgm:pt>
    <dgm:pt modelId="{AEA44CAE-B32D-4851-9743-F6536F731688}" type="sibTrans" cxnId="{4B3E69D2-D29D-4754-87CA-5078864FB3D8}">
      <dgm:prSet/>
      <dgm:spPr/>
      <dgm:t>
        <a:bodyPr/>
        <a:lstStyle/>
        <a:p>
          <a:pPr rtl="1"/>
          <a:endParaRPr lang="ar-AE" b="1"/>
        </a:p>
      </dgm:t>
    </dgm:pt>
    <dgm:pt modelId="{99FED5D6-2B6E-437F-8B47-32EE1139C60F}">
      <dgm:prSet/>
      <dgm:spPr/>
      <dgm:t>
        <a:bodyPr/>
        <a:lstStyle/>
        <a:p>
          <a:pPr rtl="1"/>
          <a:r>
            <a:rPr lang="ar-AE" b="1" dirty="0" smtClean="0"/>
            <a:t> في حال تكرار ارتكاب المخالفة سلوكية لأكثر من مرتان يطبق المستوي الثاني مباشرة </a:t>
          </a:r>
          <a:endParaRPr lang="en-US" b="1" dirty="0"/>
        </a:p>
      </dgm:t>
    </dgm:pt>
    <dgm:pt modelId="{9C944782-8FB3-4862-A7F4-C72B5BEDFDAA}" type="parTrans" cxnId="{8712332D-E6F7-4207-8547-74A7132E24D4}">
      <dgm:prSet/>
      <dgm:spPr/>
      <dgm:t>
        <a:bodyPr/>
        <a:lstStyle/>
        <a:p>
          <a:pPr rtl="1"/>
          <a:endParaRPr lang="ar-AE" b="1"/>
        </a:p>
      </dgm:t>
    </dgm:pt>
    <dgm:pt modelId="{4C872CCB-5C7F-40C4-94A6-A51CBB3BF50E}" type="sibTrans" cxnId="{8712332D-E6F7-4207-8547-74A7132E24D4}">
      <dgm:prSet/>
      <dgm:spPr/>
      <dgm:t>
        <a:bodyPr/>
        <a:lstStyle/>
        <a:p>
          <a:pPr rtl="1"/>
          <a:endParaRPr lang="ar-AE" b="1"/>
        </a:p>
      </dgm:t>
    </dgm:pt>
    <dgm:pt modelId="{F20007DB-848C-4196-A885-16B00F08EEB5}">
      <dgm:prSet/>
      <dgm:spPr/>
      <dgm:t>
        <a:bodyPr/>
        <a:lstStyle/>
        <a:p>
          <a:pPr rtl="1"/>
          <a:r>
            <a:rPr lang="ar-AE" b="1" dirty="0" smtClean="0">
              <a:solidFill>
                <a:schemeClr val="tx1"/>
              </a:solidFill>
            </a:rPr>
            <a:t>6</a:t>
          </a:r>
          <a:endParaRPr lang="en-US" b="1" dirty="0">
            <a:solidFill>
              <a:schemeClr val="tx1"/>
            </a:solidFill>
          </a:endParaRPr>
        </a:p>
      </dgm:t>
    </dgm:pt>
    <dgm:pt modelId="{B98AB940-E26E-4155-9581-474FDF7138D1}" type="sibTrans" cxnId="{DC6C61F1-899E-4B9B-9E56-F9AD0FF1128B}">
      <dgm:prSet/>
      <dgm:spPr/>
      <dgm:t>
        <a:bodyPr/>
        <a:lstStyle/>
        <a:p>
          <a:pPr rtl="1"/>
          <a:endParaRPr lang="ar-AE" b="1"/>
        </a:p>
      </dgm:t>
    </dgm:pt>
    <dgm:pt modelId="{6765B9C7-248E-49ED-8593-65EE73A39FDD}" type="parTrans" cxnId="{DC6C61F1-899E-4B9B-9E56-F9AD0FF1128B}">
      <dgm:prSet/>
      <dgm:spPr/>
      <dgm:t>
        <a:bodyPr/>
        <a:lstStyle/>
        <a:p>
          <a:pPr rtl="1"/>
          <a:endParaRPr lang="ar-AE" b="1"/>
        </a:p>
      </dgm:t>
    </dgm:pt>
    <dgm:pt modelId="{8DF37430-B9CD-4C6C-BE69-D55D128A8852}">
      <dgm:prSet custT="1"/>
      <dgm:spPr>
        <a:solidFill>
          <a:schemeClr val="accent6"/>
        </a:solidFill>
      </dgm:spPr>
      <dgm:t>
        <a:bodyPr/>
        <a:lstStyle/>
        <a:p>
          <a:pPr algn="r" rtl="1"/>
          <a:r>
            <a:rPr lang="ar-AE" sz="1800" b="1" dirty="0" smtClean="0">
              <a:solidFill>
                <a:srgbClr val="C00000"/>
              </a:solidFill>
            </a:rPr>
            <a:t>(</a:t>
          </a:r>
          <a:r>
            <a:rPr lang="ar-AE" sz="2400" b="1" baseline="0" dirty="0" smtClean="0">
              <a:solidFill>
                <a:srgbClr val="C00000"/>
              </a:solidFill>
            </a:rPr>
            <a:t> درجة المتعلم ×وزن الفصل )  ÷  100 </a:t>
          </a:r>
          <a:r>
            <a:rPr lang="ar-AE" sz="1800" b="1" baseline="0" dirty="0" smtClean="0">
              <a:solidFill>
                <a:srgbClr val="C00000"/>
              </a:solidFill>
            </a:rPr>
            <a:t>                                                                </a:t>
          </a:r>
          <a:endParaRPr lang="ar-AE" sz="1800" b="1" dirty="0">
            <a:solidFill>
              <a:srgbClr val="C00000"/>
            </a:solidFill>
          </a:endParaRPr>
        </a:p>
      </dgm:t>
    </dgm:pt>
    <dgm:pt modelId="{DDD3AAAA-4673-4AD7-9927-7F75E1FEC074}" type="sibTrans" cxnId="{A9A457E7-115B-4CE9-BECD-FC04E343DED1}">
      <dgm:prSet/>
      <dgm:spPr/>
      <dgm:t>
        <a:bodyPr/>
        <a:lstStyle/>
        <a:p>
          <a:pPr rtl="1"/>
          <a:endParaRPr lang="ar-AE" b="1"/>
        </a:p>
      </dgm:t>
    </dgm:pt>
    <dgm:pt modelId="{74FD8CCB-3943-415F-8A67-E9D2C6A38E4C}" type="parTrans" cxnId="{A9A457E7-115B-4CE9-BECD-FC04E343DED1}">
      <dgm:prSet/>
      <dgm:spPr/>
      <dgm:t>
        <a:bodyPr/>
        <a:lstStyle/>
        <a:p>
          <a:pPr rtl="1"/>
          <a:endParaRPr lang="ar-AE" b="1"/>
        </a:p>
      </dgm:t>
    </dgm:pt>
    <dgm:pt modelId="{27A33603-F323-4443-B399-8403E78A4159}" type="pres">
      <dgm:prSet presAssocID="{84C73D5A-E3CD-4292-B6B5-D014C3CBE883}" presName="Name0" presStyleCnt="0">
        <dgm:presLayoutVars>
          <dgm:dir val="rev"/>
          <dgm:animLvl val="lvl"/>
          <dgm:resizeHandles val="exact"/>
        </dgm:presLayoutVars>
      </dgm:prSet>
      <dgm:spPr/>
      <dgm:t>
        <a:bodyPr/>
        <a:lstStyle/>
        <a:p>
          <a:endParaRPr lang="en-US"/>
        </a:p>
      </dgm:t>
    </dgm:pt>
    <dgm:pt modelId="{1ECA2DCC-B205-483D-92C6-5ECE8E5948F8}" type="pres">
      <dgm:prSet presAssocID="{79968997-D4CC-4354-88AF-8722ED47E146}" presName="linNode" presStyleCnt="0"/>
      <dgm:spPr/>
      <dgm:t>
        <a:bodyPr/>
        <a:lstStyle/>
        <a:p>
          <a:endParaRPr lang="en-US"/>
        </a:p>
      </dgm:t>
    </dgm:pt>
    <dgm:pt modelId="{05B307BA-349C-4171-A863-01CC4ABC2EB8}" type="pres">
      <dgm:prSet presAssocID="{79968997-D4CC-4354-88AF-8722ED47E146}" presName="parentText" presStyleLbl="node1" presStyleIdx="0" presStyleCnt="10" custScaleX="30776">
        <dgm:presLayoutVars>
          <dgm:chMax val="1"/>
          <dgm:bulletEnabled val="1"/>
        </dgm:presLayoutVars>
      </dgm:prSet>
      <dgm:spPr/>
      <dgm:t>
        <a:bodyPr/>
        <a:lstStyle/>
        <a:p>
          <a:endParaRPr lang="en-US"/>
        </a:p>
      </dgm:t>
    </dgm:pt>
    <dgm:pt modelId="{B162367F-BD4C-4BEE-80FE-DF357DAD30DD}" type="pres">
      <dgm:prSet presAssocID="{79968997-D4CC-4354-88AF-8722ED47E146}" presName="descendantText" presStyleLbl="alignAccFollowNode1" presStyleIdx="0" presStyleCnt="10" custScaleX="136605">
        <dgm:presLayoutVars>
          <dgm:bulletEnabled val="1"/>
        </dgm:presLayoutVars>
      </dgm:prSet>
      <dgm:spPr/>
      <dgm:t>
        <a:bodyPr/>
        <a:lstStyle/>
        <a:p>
          <a:endParaRPr lang="en-US"/>
        </a:p>
      </dgm:t>
    </dgm:pt>
    <dgm:pt modelId="{3D9EBCC5-07D9-4B3A-8D96-F79D43D6F639}" type="pres">
      <dgm:prSet presAssocID="{65C6CAA7-FB6E-4CEE-AC1F-B1A8350DB85D}" presName="sp" presStyleCnt="0"/>
      <dgm:spPr/>
      <dgm:t>
        <a:bodyPr/>
        <a:lstStyle/>
        <a:p>
          <a:endParaRPr lang="en-US"/>
        </a:p>
      </dgm:t>
    </dgm:pt>
    <dgm:pt modelId="{97F1F28C-2355-4BC7-A23E-FC0266E212BA}" type="pres">
      <dgm:prSet presAssocID="{E80056DB-6472-4D4C-A63B-61688E21E5AF}" presName="linNode" presStyleCnt="0"/>
      <dgm:spPr/>
      <dgm:t>
        <a:bodyPr/>
        <a:lstStyle/>
        <a:p>
          <a:endParaRPr lang="en-US"/>
        </a:p>
      </dgm:t>
    </dgm:pt>
    <dgm:pt modelId="{C6F9D56C-AE97-4D55-AE8F-AB493E641056}" type="pres">
      <dgm:prSet presAssocID="{E80056DB-6472-4D4C-A63B-61688E21E5AF}" presName="parentText" presStyleLbl="node1" presStyleIdx="1" presStyleCnt="10" custScaleX="30776">
        <dgm:presLayoutVars>
          <dgm:chMax val="1"/>
          <dgm:bulletEnabled val="1"/>
        </dgm:presLayoutVars>
      </dgm:prSet>
      <dgm:spPr/>
      <dgm:t>
        <a:bodyPr/>
        <a:lstStyle/>
        <a:p>
          <a:endParaRPr lang="en-US"/>
        </a:p>
      </dgm:t>
    </dgm:pt>
    <dgm:pt modelId="{1AAE5D8F-F98C-4B0A-9478-E91F42FB7D24}" type="pres">
      <dgm:prSet presAssocID="{E80056DB-6472-4D4C-A63B-61688E21E5AF}" presName="descendantText" presStyleLbl="alignAccFollowNode1" presStyleIdx="1" presStyleCnt="10" custScaleX="136605">
        <dgm:presLayoutVars>
          <dgm:bulletEnabled val="1"/>
        </dgm:presLayoutVars>
      </dgm:prSet>
      <dgm:spPr/>
      <dgm:t>
        <a:bodyPr/>
        <a:lstStyle/>
        <a:p>
          <a:endParaRPr lang="en-US"/>
        </a:p>
      </dgm:t>
    </dgm:pt>
    <dgm:pt modelId="{4AE79CDB-A9AB-4C23-B451-8B60DD499603}" type="pres">
      <dgm:prSet presAssocID="{238A6969-9CDC-4EF9-A1C2-6C787575B33B}" presName="sp" presStyleCnt="0"/>
      <dgm:spPr/>
      <dgm:t>
        <a:bodyPr/>
        <a:lstStyle/>
        <a:p>
          <a:endParaRPr lang="en-US"/>
        </a:p>
      </dgm:t>
    </dgm:pt>
    <dgm:pt modelId="{63DC0B0A-68B7-446B-8688-65F4097E60FB}" type="pres">
      <dgm:prSet presAssocID="{61ED8AAE-7B3A-4FD0-AE69-496FAFA61195}" presName="linNode" presStyleCnt="0"/>
      <dgm:spPr/>
      <dgm:t>
        <a:bodyPr/>
        <a:lstStyle/>
        <a:p>
          <a:endParaRPr lang="en-US"/>
        </a:p>
      </dgm:t>
    </dgm:pt>
    <dgm:pt modelId="{0CF811A8-A238-426E-927B-6F69AB1AE84A}" type="pres">
      <dgm:prSet presAssocID="{61ED8AAE-7B3A-4FD0-AE69-496FAFA61195}" presName="parentText" presStyleLbl="node1" presStyleIdx="2" presStyleCnt="10" custScaleX="30776">
        <dgm:presLayoutVars>
          <dgm:chMax val="1"/>
          <dgm:bulletEnabled val="1"/>
        </dgm:presLayoutVars>
      </dgm:prSet>
      <dgm:spPr/>
      <dgm:t>
        <a:bodyPr/>
        <a:lstStyle/>
        <a:p>
          <a:endParaRPr lang="en-US"/>
        </a:p>
      </dgm:t>
    </dgm:pt>
    <dgm:pt modelId="{B8B110E5-B606-4B26-8E88-DC1464AB5829}" type="pres">
      <dgm:prSet presAssocID="{61ED8AAE-7B3A-4FD0-AE69-496FAFA61195}" presName="descendantText" presStyleLbl="alignAccFollowNode1" presStyleIdx="2" presStyleCnt="10" custScaleX="136605">
        <dgm:presLayoutVars>
          <dgm:bulletEnabled val="1"/>
        </dgm:presLayoutVars>
      </dgm:prSet>
      <dgm:spPr/>
      <dgm:t>
        <a:bodyPr/>
        <a:lstStyle/>
        <a:p>
          <a:endParaRPr lang="en-US"/>
        </a:p>
      </dgm:t>
    </dgm:pt>
    <dgm:pt modelId="{7DF1A856-C46F-4A96-AE2B-4913004EB15E}" type="pres">
      <dgm:prSet presAssocID="{1E7F3B92-460F-40A2-9874-8FF82285E2F7}" presName="sp" presStyleCnt="0"/>
      <dgm:spPr/>
      <dgm:t>
        <a:bodyPr/>
        <a:lstStyle/>
        <a:p>
          <a:endParaRPr lang="en-US"/>
        </a:p>
      </dgm:t>
    </dgm:pt>
    <dgm:pt modelId="{E10D249A-18AF-49A9-A114-D10623F99DDF}" type="pres">
      <dgm:prSet presAssocID="{D4DE439D-5C4A-4BB5-AF99-CED636ABFDCC}" presName="linNode" presStyleCnt="0"/>
      <dgm:spPr/>
      <dgm:t>
        <a:bodyPr/>
        <a:lstStyle/>
        <a:p>
          <a:endParaRPr lang="en-US"/>
        </a:p>
      </dgm:t>
    </dgm:pt>
    <dgm:pt modelId="{9034A1B0-52EF-408D-9D75-EC8A26A51E60}" type="pres">
      <dgm:prSet presAssocID="{D4DE439D-5C4A-4BB5-AF99-CED636ABFDCC}" presName="parentText" presStyleLbl="node1" presStyleIdx="3" presStyleCnt="10" custScaleX="30776">
        <dgm:presLayoutVars>
          <dgm:chMax val="1"/>
          <dgm:bulletEnabled val="1"/>
        </dgm:presLayoutVars>
      </dgm:prSet>
      <dgm:spPr/>
      <dgm:t>
        <a:bodyPr/>
        <a:lstStyle/>
        <a:p>
          <a:endParaRPr lang="en-US"/>
        </a:p>
      </dgm:t>
    </dgm:pt>
    <dgm:pt modelId="{CF3DEED4-50E0-4B84-862B-E5086CAA340A}" type="pres">
      <dgm:prSet presAssocID="{D4DE439D-5C4A-4BB5-AF99-CED636ABFDCC}" presName="descendantText" presStyleLbl="alignAccFollowNode1" presStyleIdx="3" presStyleCnt="10" custScaleX="136605">
        <dgm:presLayoutVars>
          <dgm:bulletEnabled val="1"/>
        </dgm:presLayoutVars>
      </dgm:prSet>
      <dgm:spPr/>
      <dgm:t>
        <a:bodyPr/>
        <a:lstStyle/>
        <a:p>
          <a:endParaRPr lang="en-US"/>
        </a:p>
      </dgm:t>
    </dgm:pt>
    <dgm:pt modelId="{74067035-7235-4FF6-9A38-AA6D8DA5BD89}" type="pres">
      <dgm:prSet presAssocID="{77FFA6B4-2321-4E4C-B181-7D75C633144D}" presName="sp" presStyleCnt="0"/>
      <dgm:spPr/>
      <dgm:t>
        <a:bodyPr/>
        <a:lstStyle/>
        <a:p>
          <a:endParaRPr lang="en-US"/>
        </a:p>
      </dgm:t>
    </dgm:pt>
    <dgm:pt modelId="{C11C1429-6F12-49E2-9CE1-C83B7EB2E85A}" type="pres">
      <dgm:prSet presAssocID="{7D3F2252-3F18-4D6C-AA01-6A980A145CB0}" presName="linNode" presStyleCnt="0"/>
      <dgm:spPr/>
      <dgm:t>
        <a:bodyPr/>
        <a:lstStyle/>
        <a:p>
          <a:endParaRPr lang="en-US"/>
        </a:p>
      </dgm:t>
    </dgm:pt>
    <dgm:pt modelId="{89B217B9-B00F-4CE9-A933-42A8A5CC9448}" type="pres">
      <dgm:prSet presAssocID="{7D3F2252-3F18-4D6C-AA01-6A980A145CB0}" presName="parentText" presStyleLbl="node1" presStyleIdx="4" presStyleCnt="10" custScaleX="30776">
        <dgm:presLayoutVars>
          <dgm:chMax val="1"/>
          <dgm:bulletEnabled val="1"/>
        </dgm:presLayoutVars>
      </dgm:prSet>
      <dgm:spPr/>
      <dgm:t>
        <a:bodyPr/>
        <a:lstStyle/>
        <a:p>
          <a:endParaRPr lang="en-US"/>
        </a:p>
      </dgm:t>
    </dgm:pt>
    <dgm:pt modelId="{D03A50A8-CFCE-4954-9A3F-23EF022E5A43}" type="pres">
      <dgm:prSet presAssocID="{7D3F2252-3F18-4D6C-AA01-6A980A145CB0}" presName="descendantText" presStyleLbl="alignAccFollowNode1" presStyleIdx="4" presStyleCnt="10" custScaleX="136605" custLinFactNeighborX="-70602">
        <dgm:presLayoutVars>
          <dgm:bulletEnabled val="1"/>
        </dgm:presLayoutVars>
      </dgm:prSet>
      <dgm:spPr/>
      <dgm:t>
        <a:bodyPr/>
        <a:lstStyle/>
        <a:p>
          <a:endParaRPr lang="en-US"/>
        </a:p>
      </dgm:t>
    </dgm:pt>
    <dgm:pt modelId="{3876457E-D4E9-46AA-850F-0821E9579660}" type="pres">
      <dgm:prSet presAssocID="{BAE98518-D9E8-4392-83C3-6E41A652FE5C}" presName="sp" presStyleCnt="0"/>
      <dgm:spPr/>
      <dgm:t>
        <a:bodyPr/>
        <a:lstStyle/>
        <a:p>
          <a:endParaRPr lang="en-US"/>
        </a:p>
      </dgm:t>
    </dgm:pt>
    <dgm:pt modelId="{073A0A8A-64FC-402A-B138-B47DE2F74A9A}" type="pres">
      <dgm:prSet presAssocID="{F20007DB-848C-4196-A885-16B00F08EEB5}" presName="linNode" presStyleCnt="0"/>
      <dgm:spPr/>
      <dgm:t>
        <a:bodyPr/>
        <a:lstStyle/>
        <a:p>
          <a:endParaRPr lang="en-US"/>
        </a:p>
      </dgm:t>
    </dgm:pt>
    <dgm:pt modelId="{2CA6F703-9253-4199-8215-A058726C98E2}" type="pres">
      <dgm:prSet presAssocID="{F20007DB-848C-4196-A885-16B00F08EEB5}" presName="parentText" presStyleLbl="node1" presStyleIdx="5" presStyleCnt="10" custScaleX="30776">
        <dgm:presLayoutVars>
          <dgm:chMax val="1"/>
          <dgm:bulletEnabled val="1"/>
        </dgm:presLayoutVars>
      </dgm:prSet>
      <dgm:spPr/>
      <dgm:t>
        <a:bodyPr/>
        <a:lstStyle/>
        <a:p>
          <a:endParaRPr lang="en-US"/>
        </a:p>
      </dgm:t>
    </dgm:pt>
    <dgm:pt modelId="{6F2FCC65-B3EA-451C-A389-4980037BFFCA}" type="pres">
      <dgm:prSet presAssocID="{F20007DB-848C-4196-A885-16B00F08EEB5}" presName="descendantText" presStyleLbl="alignAccFollowNode1" presStyleIdx="5" presStyleCnt="10" custScaleX="136605" custLinFactNeighborY="-9178">
        <dgm:presLayoutVars>
          <dgm:bulletEnabled val="1"/>
        </dgm:presLayoutVars>
      </dgm:prSet>
      <dgm:spPr/>
      <dgm:t>
        <a:bodyPr/>
        <a:lstStyle/>
        <a:p>
          <a:endParaRPr lang="en-US"/>
        </a:p>
      </dgm:t>
    </dgm:pt>
    <dgm:pt modelId="{BF2263DB-3743-4E67-8862-6EA6F38E042E}" type="pres">
      <dgm:prSet presAssocID="{B98AB940-E26E-4155-9581-474FDF7138D1}" presName="sp" presStyleCnt="0"/>
      <dgm:spPr/>
      <dgm:t>
        <a:bodyPr/>
        <a:lstStyle/>
        <a:p>
          <a:endParaRPr lang="en-US"/>
        </a:p>
      </dgm:t>
    </dgm:pt>
    <dgm:pt modelId="{4FE1C87B-6637-4C51-AB29-6D525BD4434F}" type="pres">
      <dgm:prSet presAssocID="{8D27E6E2-6627-4E2C-9F4C-644A0FC4C337}" presName="linNode" presStyleCnt="0"/>
      <dgm:spPr/>
      <dgm:t>
        <a:bodyPr/>
        <a:lstStyle/>
        <a:p>
          <a:endParaRPr lang="en-US"/>
        </a:p>
      </dgm:t>
    </dgm:pt>
    <dgm:pt modelId="{16BBAFBF-BADA-468B-9F85-CFACC7C1B0E1}" type="pres">
      <dgm:prSet presAssocID="{8D27E6E2-6627-4E2C-9F4C-644A0FC4C337}" presName="parentText" presStyleLbl="node1" presStyleIdx="6" presStyleCnt="10" custScaleX="30776">
        <dgm:presLayoutVars>
          <dgm:chMax val="1"/>
          <dgm:bulletEnabled val="1"/>
        </dgm:presLayoutVars>
      </dgm:prSet>
      <dgm:spPr/>
      <dgm:t>
        <a:bodyPr/>
        <a:lstStyle/>
        <a:p>
          <a:endParaRPr lang="en-US"/>
        </a:p>
      </dgm:t>
    </dgm:pt>
    <dgm:pt modelId="{744EB02D-EE24-442F-B561-51EF270E6A7C}" type="pres">
      <dgm:prSet presAssocID="{8D27E6E2-6627-4E2C-9F4C-644A0FC4C337}" presName="descendantText" presStyleLbl="alignAccFollowNode1" presStyleIdx="6" presStyleCnt="10" custScaleX="136605">
        <dgm:presLayoutVars>
          <dgm:bulletEnabled val="1"/>
        </dgm:presLayoutVars>
      </dgm:prSet>
      <dgm:spPr/>
      <dgm:t>
        <a:bodyPr/>
        <a:lstStyle/>
        <a:p>
          <a:endParaRPr lang="en-US"/>
        </a:p>
      </dgm:t>
    </dgm:pt>
    <dgm:pt modelId="{E6D6ED6A-E271-4C7A-9147-A2ED32A32068}" type="pres">
      <dgm:prSet presAssocID="{F7D84DD3-B299-413E-9543-9EE0887B51DD}" presName="sp" presStyleCnt="0"/>
      <dgm:spPr/>
      <dgm:t>
        <a:bodyPr/>
        <a:lstStyle/>
        <a:p>
          <a:endParaRPr lang="en-US"/>
        </a:p>
      </dgm:t>
    </dgm:pt>
    <dgm:pt modelId="{65FA45CB-FD2B-4D35-B3CF-EDBCEA50B160}" type="pres">
      <dgm:prSet presAssocID="{044D2353-7111-41A5-BA3C-EEB3052001F2}" presName="linNode" presStyleCnt="0"/>
      <dgm:spPr/>
      <dgm:t>
        <a:bodyPr/>
        <a:lstStyle/>
        <a:p>
          <a:endParaRPr lang="en-US"/>
        </a:p>
      </dgm:t>
    </dgm:pt>
    <dgm:pt modelId="{CD2F7CBF-4C8D-4803-B416-EB940480904C}" type="pres">
      <dgm:prSet presAssocID="{044D2353-7111-41A5-BA3C-EEB3052001F2}" presName="parentText" presStyleLbl="node1" presStyleIdx="7" presStyleCnt="10" custScaleX="30776">
        <dgm:presLayoutVars>
          <dgm:chMax val="1"/>
          <dgm:bulletEnabled val="1"/>
        </dgm:presLayoutVars>
      </dgm:prSet>
      <dgm:spPr/>
      <dgm:t>
        <a:bodyPr/>
        <a:lstStyle/>
        <a:p>
          <a:endParaRPr lang="en-US"/>
        </a:p>
      </dgm:t>
    </dgm:pt>
    <dgm:pt modelId="{9F447ACC-833A-4CA6-91B1-A70D12586D54}" type="pres">
      <dgm:prSet presAssocID="{044D2353-7111-41A5-BA3C-EEB3052001F2}" presName="descendantText" presStyleLbl="alignAccFollowNode1" presStyleIdx="7" presStyleCnt="10" custScaleX="136605">
        <dgm:presLayoutVars>
          <dgm:bulletEnabled val="1"/>
        </dgm:presLayoutVars>
      </dgm:prSet>
      <dgm:spPr/>
      <dgm:t>
        <a:bodyPr/>
        <a:lstStyle/>
        <a:p>
          <a:endParaRPr lang="en-US"/>
        </a:p>
      </dgm:t>
    </dgm:pt>
    <dgm:pt modelId="{82E1C084-583F-4404-83CE-D8C788A24330}" type="pres">
      <dgm:prSet presAssocID="{DECC032D-81C5-456E-B6F9-D635FFC68A95}" presName="sp" presStyleCnt="0"/>
      <dgm:spPr/>
      <dgm:t>
        <a:bodyPr/>
        <a:lstStyle/>
        <a:p>
          <a:endParaRPr lang="en-US"/>
        </a:p>
      </dgm:t>
    </dgm:pt>
    <dgm:pt modelId="{D3E5856E-6D31-45F0-89FE-401B1A321F1A}" type="pres">
      <dgm:prSet presAssocID="{BE81F3C3-7639-45A5-A218-5BDB834BDD33}" presName="linNode" presStyleCnt="0"/>
      <dgm:spPr/>
      <dgm:t>
        <a:bodyPr/>
        <a:lstStyle/>
        <a:p>
          <a:endParaRPr lang="en-US"/>
        </a:p>
      </dgm:t>
    </dgm:pt>
    <dgm:pt modelId="{FA09FD39-5EE6-4EEE-AAAD-C84996DD0BEA}" type="pres">
      <dgm:prSet presAssocID="{BE81F3C3-7639-45A5-A218-5BDB834BDD33}" presName="parentText" presStyleLbl="node1" presStyleIdx="8" presStyleCnt="10" custScaleX="30776">
        <dgm:presLayoutVars>
          <dgm:chMax val="1"/>
          <dgm:bulletEnabled val="1"/>
        </dgm:presLayoutVars>
      </dgm:prSet>
      <dgm:spPr/>
      <dgm:t>
        <a:bodyPr/>
        <a:lstStyle/>
        <a:p>
          <a:endParaRPr lang="en-US"/>
        </a:p>
      </dgm:t>
    </dgm:pt>
    <dgm:pt modelId="{267D9A4D-BD9A-43AE-8A14-D8D8B79276AD}" type="pres">
      <dgm:prSet presAssocID="{BE81F3C3-7639-45A5-A218-5BDB834BDD33}" presName="descendantText" presStyleLbl="alignAccFollowNode1" presStyleIdx="8" presStyleCnt="10" custScaleX="136605">
        <dgm:presLayoutVars>
          <dgm:bulletEnabled val="1"/>
        </dgm:presLayoutVars>
      </dgm:prSet>
      <dgm:spPr/>
      <dgm:t>
        <a:bodyPr/>
        <a:lstStyle/>
        <a:p>
          <a:endParaRPr lang="en-US"/>
        </a:p>
      </dgm:t>
    </dgm:pt>
    <dgm:pt modelId="{8F8B9096-25D4-42C4-9453-606097BE2F0B}" type="pres">
      <dgm:prSet presAssocID="{EA6D4F42-B7CB-4B3B-AA79-DDD62F846193}" presName="sp" presStyleCnt="0"/>
      <dgm:spPr/>
      <dgm:t>
        <a:bodyPr/>
        <a:lstStyle/>
        <a:p>
          <a:endParaRPr lang="en-US"/>
        </a:p>
      </dgm:t>
    </dgm:pt>
    <dgm:pt modelId="{343419B8-F05F-43C0-9F38-4A75415D7EF8}" type="pres">
      <dgm:prSet presAssocID="{467D22A5-E412-48A1-81F2-8CDAE5032C47}" presName="linNode" presStyleCnt="0"/>
      <dgm:spPr/>
      <dgm:t>
        <a:bodyPr/>
        <a:lstStyle/>
        <a:p>
          <a:endParaRPr lang="en-US"/>
        </a:p>
      </dgm:t>
    </dgm:pt>
    <dgm:pt modelId="{3D329C1B-13C3-4AFC-8913-AA7F869FB6DB}" type="pres">
      <dgm:prSet presAssocID="{467D22A5-E412-48A1-81F2-8CDAE5032C47}" presName="parentText" presStyleLbl="node1" presStyleIdx="9" presStyleCnt="10" custScaleX="30776">
        <dgm:presLayoutVars>
          <dgm:chMax val="1"/>
          <dgm:bulletEnabled val="1"/>
        </dgm:presLayoutVars>
      </dgm:prSet>
      <dgm:spPr/>
      <dgm:t>
        <a:bodyPr/>
        <a:lstStyle/>
        <a:p>
          <a:endParaRPr lang="en-US"/>
        </a:p>
      </dgm:t>
    </dgm:pt>
    <dgm:pt modelId="{C5F45B47-202C-496C-8F0B-86B6BCDC39EE}" type="pres">
      <dgm:prSet presAssocID="{467D22A5-E412-48A1-81F2-8CDAE5032C47}" presName="descendantText" presStyleLbl="alignAccFollowNode1" presStyleIdx="9" presStyleCnt="10" custScaleX="136605">
        <dgm:presLayoutVars>
          <dgm:bulletEnabled val="1"/>
        </dgm:presLayoutVars>
      </dgm:prSet>
      <dgm:spPr/>
      <dgm:t>
        <a:bodyPr/>
        <a:lstStyle/>
        <a:p>
          <a:endParaRPr lang="en-US"/>
        </a:p>
      </dgm:t>
    </dgm:pt>
  </dgm:ptLst>
  <dgm:cxnLst>
    <dgm:cxn modelId="{D7A796E5-7711-46EA-B6B8-101BB973CB90}" srcId="{D4DE439D-5C4A-4BB5-AF99-CED636ABFDCC}" destId="{B9E980C8-0AA9-4DDA-8C1F-6AD2BFD508C3}" srcOrd="0" destOrd="0" parTransId="{2C69381D-699D-47B0-A7E1-31353AD1BCD4}" sibTransId="{8DE3196B-81CC-4621-B195-E02C1CA08E7E}"/>
    <dgm:cxn modelId="{443A503E-9454-4824-B8F9-52F4EFB51F84}" srcId="{F20007DB-848C-4196-A885-16B00F08EEB5}" destId="{8CBB0709-81B6-444E-A92C-D58488C55A76}" srcOrd="0" destOrd="0" parTransId="{A91E6F80-B34E-49C8-B89A-6EB787E022D3}" sibTransId="{190C9D77-14DC-46A3-94C8-9F6BE00B0872}"/>
    <dgm:cxn modelId="{56595B37-3030-430E-931A-3C47C4224465}" type="presOf" srcId="{D4DE439D-5C4A-4BB5-AF99-CED636ABFDCC}" destId="{9034A1B0-52EF-408D-9D75-EC8A26A51E60}" srcOrd="0" destOrd="0" presId="urn:microsoft.com/office/officeart/2005/8/layout/vList5"/>
    <dgm:cxn modelId="{3800ED9F-9DB2-4F36-931E-7A76347A885C}" srcId="{84C73D5A-E3CD-4292-B6B5-D014C3CBE883}" destId="{7D3F2252-3F18-4D6C-AA01-6A980A145CB0}" srcOrd="4" destOrd="0" parTransId="{EAC4E687-F4A9-40F0-8570-C8D703AE1915}" sibTransId="{BAE98518-D9E8-4392-83C3-6E41A652FE5C}"/>
    <dgm:cxn modelId="{47ADF10D-3FB7-4DE6-AB7F-1A4AEEA00658}" type="presOf" srcId="{1F52FB42-110A-4472-B083-B04B9D3ABF35}" destId="{B162367F-BD4C-4BEE-80FE-DF357DAD30DD}" srcOrd="0" destOrd="0" presId="urn:microsoft.com/office/officeart/2005/8/layout/vList5"/>
    <dgm:cxn modelId="{8712332D-E6F7-4207-8547-74A7132E24D4}" srcId="{467D22A5-E412-48A1-81F2-8CDAE5032C47}" destId="{99FED5D6-2B6E-437F-8B47-32EE1139C60F}" srcOrd="0" destOrd="0" parTransId="{9C944782-8FB3-4862-A7F4-C72B5BEDFDAA}" sibTransId="{4C872CCB-5C7F-40C4-94A6-A51CBB3BF50E}"/>
    <dgm:cxn modelId="{6F7DDE65-5484-4353-852E-F2BC0CBBDFB2}" type="presOf" srcId="{99FED5D6-2B6E-437F-8B47-32EE1139C60F}" destId="{C5F45B47-202C-496C-8F0B-86B6BCDC39EE}" srcOrd="0" destOrd="0" presId="urn:microsoft.com/office/officeart/2005/8/layout/vList5"/>
    <dgm:cxn modelId="{EB79B433-EBB7-45A9-894E-D1F513BACDC3}" type="presOf" srcId="{044D2353-7111-41A5-BA3C-EEB3052001F2}" destId="{CD2F7CBF-4C8D-4803-B416-EB940480904C}" srcOrd="0" destOrd="0" presId="urn:microsoft.com/office/officeart/2005/8/layout/vList5"/>
    <dgm:cxn modelId="{BDE79B96-4437-4840-8224-08AF474B1CBA}" srcId="{8D27E6E2-6627-4E2C-9F4C-644A0FC4C337}" destId="{CFAB2C26-0F32-4986-9525-6A0C15A0562D}" srcOrd="0" destOrd="0" parTransId="{284FA7FD-95B2-4A87-8AF6-6D3E890E0A33}" sibTransId="{31DC28F1-184F-46BF-B295-069F7DD3C917}"/>
    <dgm:cxn modelId="{ED190ED6-E889-4643-B147-344C6C2C8A51}" srcId="{84C73D5A-E3CD-4292-B6B5-D014C3CBE883}" destId="{61ED8AAE-7B3A-4FD0-AE69-496FAFA61195}" srcOrd="2" destOrd="0" parTransId="{F2B07C92-A7A8-488A-BF91-99A60B6ACC7A}" sibTransId="{1E7F3B92-460F-40A2-9874-8FF82285E2F7}"/>
    <dgm:cxn modelId="{A9A457E7-115B-4CE9-BECD-FC04E343DED1}" srcId="{7D3F2252-3F18-4D6C-AA01-6A980A145CB0}" destId="{8DF37430-B9CD-4C6C-BE69-D55D128A8852}" srcOrd="0" destOrd="0" parTransId="{74FD8CCB-3943-415F-8A67-E9D2C6A38E4C}" sibTransId="{DDD3AAAA-4673-4AD7-9927-7F75E1FEC074}"/>
    <dgm:cxn modelId="{78A42C7E-26D5-4114-8C14-5AB33B722A4D}" type="presOf" srcId="{8D27E6E2-6627-4E2C-9F4C-644A0FC4C337}" destId="{16BBAFBF-BADA-468B-9F85-CFACC7C1B0E1}" srcOrd="0" destOrd="0" presId="urn:microsoft.com/office/officeart/2005/8/layout/vList5"/>
    <dgm:cxn modelId="{6F0987BF-33CA-494D-BD79-300D72FAA878}" srcId="{84C73D5A-E3CD-4292-B6B5-D014C3CBE883}" destId="{467D22A5-E412-48A1-81F2-8CDAE5032C47}" srcOrd="9" destOrd="0" parTransId="{E54DE73F-310B-47E9-B9EF-19495D12311A}" sibTransId="{3C3A9FF7-2671-499A-86A6-37A146A79A8F}"/>
    <dgm:cxn modelId="{8FBD32F2-3412-4B5B-8DDB-3282F81FDCA6}" type="presOf" srcId="{1DBD81D4-8BCD-4713-9D1B-47F8E22FE708}" destId="{1AAE5D8F-F98C-4B0A-9478-E91F42FB7D24}" srcOrd="0" destOrd="0" presId="urn:microsoft.com/office/officeart/2005/8/layout/vList5"/>
    <dgm:cxn modelId="{9AE00634-412D-49B7-A871-9E9A0CD088F6}" type="presOf" srcId="{E80056DB-6472-4D4C-A63B-61688E21E5AF}" destId="{C6F9D56C-AE97-4D55-AE8F-AB493E641056}" srcOrd="0" destOrd="0" presId="urn:microsoft.com/office/officeart/2005/8/layout/vList5"/>
    <dgm:cxn modelId="{90DD6189-41CC-44B8-A86A-620389BA3020}" type="presOf" srcId="{8CBB0709-81B6-444E-A92C-D58488C55A76}" destId="{6F2FCC65-B3EA-451C-A389-4980037BFFCA}" srcOrd="0" destOrd="0" presId="urn:microsoft.com/office/officeart/2005/8/layout/vList5"/>
    <dgm:cxn modelId="{A3071028-2389-46B2-96F8-8F346EA726D0}" type="presOf" srcId="{84C73D5A-E3CD-4292-B6B5-D014C3CBE883}" destId="{27A33603-F323-4443-B399-8403E78A4159}" srcOrd="0" destOrd="0" presId="urn:microsoft.com/office/officeart/2005/8/layout/vList5"/>
    <dgm:cxn modelId="{513244EC-B973-42D3-BBE0-3D19D572D64C}" srcId="{E80056DB-6472-4D4C-A63B-61688E21E5AF}" destId="{1DBD81D4-8BCD-4713-9D1B-47F8E22FE708}" srcOrd="0" destOrd="0" parTransId="{DBBA1859-8D88-46A2-91CA-4350B1CEB2B0}" sibTransId="{323376E0-B71B-4949-8AEC-B82825272627}"/>
    <dgm:cxn modelId="{05B49F7D-7B76-4330-BD99-F24ADAC2A217}" type="presOf" srcId="{F20007DB-848C-4196-A885-16B00F08EEB5}" destId="{2CA6F703-9253-4199-8215-A058726C98E2}" srcOrd="0" destOrd="0" presId="urn:microsoft.com/office/officeart/2005/8/layout/vList5"/>
    <dgm:cxn modelId="{80730B00-1931-4498-8702-E2D4C5FF8D4A}" srcId="{84C73D5A-E3CD-4292-B6B5-D014C3CBE883}" destId="{8D27E6E2-6627-4E2C-9F4C-644A0FC4C337}" srcOrd="6" destOrd="0" parTransId="{23EC135D-C210-4819-9940-859958E80757}" sibTransId="{F7D84DD3-B299-413E-9543-9EE0887B51DD}"/>
    <dgm:cxn modelId="{B288E8DE-8D1E-41C3-9DD2-DB89ADA3896E}" type="presOf" srcId="{BE81F3C3-7639-45A5-A218-5BDB834BDD33}" destId="{FA09FD39-5EE6-4EEE-AAAD-C84996DD0BEA}" srcOrd="0" destOrd="0" presId="urn:microsoft.com/office/officeart/2005/8/layout/vList5"/>
    <dgm:cxn modelId="{2A4AB164-7343-4A3C-A3BB-BB952C3B2215}" type="presOf" srcId="{7D3F2252-3F18-4D6C-AA01-6A980A145CB0}" destId="{89B217B9-B00F-4CE9-A933-42A8A5CC9448}" srcOrd="0" destOrd="0" presId="urn:microsoft.com/office/officeart/2005/8/layout/vList5"/>
    <dgm:cxn modelId="{7D0B15BD-A88C-44FB-B2DF-34C98FFAE674}" type="presOf" srcId="{B9E980C8-0AA9-4DDA-8C1F-6AD2BFD508C3}" destId="{CF3DEED4-50E0-4B84-862B-E5086CAA340A}" srcOrd="0" destOrd="0" presId="urn:microsoft.com/office/officeart/2005/8/layout/vList5"/>
    <dgm:cxn modelId="{C99CADDC-902B-46D4-9094-8808A0B09EF9}" srcId="{84C73D5A-E3CD-4292-B6B5-D014C3CBE883}" destId="{BE81F3C3-7639-45A5-A218-5BDB834BDD33}" srcOrd="8" destOrd="0" parTransId="{EC891896-B6BD-4F02-A317-A1E6D490EB26}" sibTransId="{EA6D4F42-B7CB-4B3B-AA79-DDD62F846193}"/>
    <dgm:cxn modelId="{49EE94C0-3DFA-4432-9428-0CEC161C843F}" srcId="{84C73D5A-E3CD-4292-B6B5-D014C3CBE883}" destId="{E80056DB-6472-4D4C-A63B-61688E21E5AF}" srcOrd="1" destOrd="0" parTransId="{53D52F00-B859-4528-8F6D-C1596023D8A6}" sibTransId="{238A6969-9CDC-4EF9-A1C2-6C787575B33B}"/>
    <dgm:cxn modelId="{79AC1A96-ABD5-46A7-BF5B-83DB5DF2843D}" type="presOf" srcId="{F37612D0-DB01-431A-BCF5-B7603DD3FE63}" destId="{B8B110E5-B606-4B26-8E88-DC1464AB5829}" srcOrd="0" destOrd="0" presId="urn:microsoft.com/office/officeart/2005/8/layout/vList5"/>
    <dgm:cxn modelId="{A641653E-E608-4C1B-A82B-C97FD7908777}" type="presOf" srcId="{467D22A5-E412-48A1-81F2-8CDAE5032C47}" destId="{3D329C1B-13C3-4AFC-8913-AA7F869FB6DB}" srcOrd="0" destOrd="0" presId="urn:microsoft.com/office/officeart/2005/8/layout/vList5"/>
    <dgm:cxn modelId="{9D611AEF-AC37-4A64-872D-736311133826}" srcId="{84C73D5A-E3CD-4292-B6B5-D014C3CBE883}" destId="{044D2353-7111-41A5-BA3C-EEB3052001F2}" srcOrd="7" destOrd="0" parTransId="{896F3DEF-D6D1-4207-AE41-C4110A7D56C5}" sibTransId="{DECC032D-81C5-456E-B6F9-D635FFC68A95}"/>
    <dgm:cxn modelId="{1C4C25C8-3BE3-4E28-9BCD-8669E4F8D95E}" type="presOf" srcId="{8DF37430-B9CD-4C6C-BE69-D55D128A8852}" destId="{D03A50A8-CFCE-4954-9A3F-23EF022E5A43}" srcOrd="0" destOrd="0" presId="urn:microsoft.com/office/officeart/2005/8/layout/vList5"/>
    <dgm:cxn modelId="{909721B9-005D-4D66-AAF6-DE6A99EE5628}" type="presOf" srcId="{7C1446A8-71A1-4EDB-AF3A-B0BB73E1E4D6}" destId="{9F447ACC-833A-4CA6-91B1-A70D12586D54}" srcOrd="0" destOrd="0" presId="urn:microsoft.com/office/officeart/2005/8/layout/vList5"/>
    <dgm:cxn modelId="{EE411C0F-5D9D-4C9E-9F12-9CCF68882E71}" srcId="{84C73D5A-E3CD-4292-B6B5-D014C3CBE883}" destId="{79968997-D4CC-4354-88AF-8722ED47E146}" srcOrd="0" destOrd="0" parTransId="{CD49BA97-4BBB-4857-BEFE-DD41EAEAC47F}" sibTransId="{65C6CAA7-FB6E-4CEE-AC1F-B1A8350DB85D}"/>
    <dgm:cxn modelId="{E5DA9391-C0F9-48FE-A0FF-6BD3CB2DDCAC}" type="presOf" srcId="{61ED8AAE-7B3A-4FD0-AE69-496FAFA61195}" destId="{0CF811A8-A238-426E-927B-6F69AB1AE84A}" srcOrd="0" destOrd="0" presId="urn:microsoft.com/office/officeart/2005/8/layout/vList5"/>
    <dgm:cxn modelId="{0CA0B33A-FB2B-472C-8747-DDFD3FF78BD1}" srcId="{84C73D5A-E3CD-4292-B6B5-D014C3CBE883}" destId="{D4DE439D-5C4A-4BB5-AF99-CED636ABFDCC}" srcOrd="3" destOrd="0" parTransId="{A2A9EC0D-45F2-46A6-92E5-60C5BD98E1C1}" sibTransId="{77FFA6B4-2321-4E4C-B181-7D75C633144D}"/>
    <dgm:cxn modelId="{169C643F-717E-4E69-9DC5-DCC73E791D2C}" type="presOf" srcId="{CFAB2C26-0F32-4986-9525-6A0C15A0562D}" destId="{744EB02D-EE24-442F-B561-51EF270E6A7C}" srcOrd="0" destOrd="0" presId="urn:microsoft.com/office/officeart/2005/8/layout/vList5"/>
    <dgm:cxn modelId="{B034217A-7BEF-45DB-BD1D-9416BD1F24EF}" srcId="{79968997-D4CC-4354-88AF-8722ED47E146}" destId="{1F52FB42-110A-4472-B083-B04B9D3ABF35}" srcOrd="0" destOrd="0" parTransId="{38EBBDEE-AACC-4EDC-857A-6B6D6E141310}" sibTransId="{35B16B1F-58EC-4530-AA7F-25712964541C}"/>
    <dgm:cxn modelId="{DC6C61F1-899E-4B9B-9E56-F9AD0FF1128B}" srcId="{84C73D5A-E3CD-4292-B6B5-D014C3CBE883}" destId="{F20007DB-848C-4196-A885-16B00F08EEB5}" srcOrd="5" destOrd="0" parTransId="{6765B9C7-248E-49ED-8593-65EE73A39FDD}" sibTransId="{B98AB940-E26E-4155-9581-474FDF7138D1}"/>
    <dgm:cxn modelId="{4BBA3E6B-CDE1-4D9F-966E-1DBAE432173C}" type="presOf" srcId="{79968997-D4CC-4354-88AF-8722ED47E146}" destId="{05B307BA-349C-4171-A863-01CC4ABC2EB8}" srcOrd="0" destOrd="0" presId="urn:microsoft.com/office/officeart/2005/8/layout/vList5"/>
    <dgm:cxn modelId="{1098CED0-1FEB-4C8A-AC30-51279F3A84C6}" srcId="{61ED8AAE-7B3A-4FD0-AE69-496FAFA61195}" destId="{F37612D0-DB01-431A-BCF5-B7603DD3FE63}" srcOrd="0" destOrd="0" parTransId="{BB1102BA-6D63-41A2-A166-98FC38BB96D0}" sibTransId="{0577F8D8-0B4B-4609-8ABA-06700A598BA6}"/>
    <dgm:cxn modelId="{4B3E69D2-D29D-4754-87CA-5078864FB3D8}" srcId="{BE81F3C3-7639-45A5-A218-5BDB834BDD33}" destId="{F8A08E45-0489-41DE-B951-7A1403BC4957}" srcOrd="0" destOrd="0" parTransId="{F29464B7-D84C-4553-A0BC-160FEE188712}" sibTransId="{AEA44CAE-B32D-4851-9743-F6536F731688}"/>
    <dgm:cxn modelId="{F06814C0-D8FC-48CD-AD1E-C27E814E2B1F}" srcId="{044D2353-7111-41A5-BA3C-EEB3052001F2}" destId="{7C1446A8-71A1-4EDB-AF3A-B0BB73E1E4D6}" srcOrd="0" destOrd="0" parTransId="{FC8905E8-53EC-4F35-9F71-B069722CD313}" sibTransId="{0A38690C-6EA4-4B2A-AD8D-B99FEF4885DB}"/>
    <dgm:cxn modelId="{EEA50C66-98FD-418A-B9B5-1F44B90935CD}" type="presOf" srcId="{F8A08E45-0489-41DE-B951-7A1403BC4957}" destId="{267D9A4D-BD9A-43AE-8A14-D8D8B79276AD}" srcOrd="0" destOrd="0" presId="urn:microsoft.com/office/officeart/2005/8/layout/vList5"/>
    <dgm:cxn modelId="{D450D339-5DB8-43BA-AEBE-0EA8083A357E}" type="presParOf" srcId="{27A33603-F323-4443-B399-8403E78A4159}" destId="{1ECA2DCC-B205-483D-92C6-5ECE8E5948F8}" srcOrd="0" destOrd="0" presId="urn:microsoft.com/office/officeart/2005/8/layout/vList5"/>
    <dgm:cxn modelId="{6A6AFE32-F925-4E67-A006-6A962564E1AE}" type="presParOf" srcId="{1ECA2DCC-B205-483D-92C6-5ECE8E5948F8}" destId="{05B307BA-349C-4171-A863-01CC4ABC2EB8}" srcOrd="0" destOrd="0" presId="urn:microsoft.com/office/officeart/2005/8/layout/vList5"/>
    <dgm:cxn modelId="{44B1DB6D-28B9-4B13-8E7A-1DC56C2F0C43}" type="presParOf" srcId="{1ECA2DCC-B205-483D-92C6-5ECE8E5948F8}" destId="{B162367F-BD4C-4BEE-80FE-DF357DAD30DD}" srcOrd="1" destOrd="0" presId="urn:microsoft.com/office/officeart/2005/8/layout/vList5"/>
    <dgm:cxn modelId="{13A2B913-9FF0-4E63-B8A8-F207B90A1941}" type="presParOf" srcId="{27A33603-F323-4443-B399-8403E78A4159}" destId="{3D9EBCC5-07D9-4B3A-8D96-F79D43D6F639}" srcOrd="1" destOrd="0" presId="urn:microsoft.com/office/officeart/2005/8/layout/vList5"/>
    <dgm:cxn modelId="{C538DC29-03D9-400C-9D1A-439F331E2014}" type="presParOf" srcId="{27A33603-F323-4443-B399-8403E78A4159}" destId="{97F1F28C-2355-4BC7-A23E-FC0266E212BA}" srcOrd="2" destOrd="0" presId="urn:microsoft.com/office/officeart/2005/8/layout/vList5"/>
    <dgm:cxn modelId="{84AC3ED8-9A2F-464D-8048-B9E3173AF51A}" type="presParOf" srcId="{97F1F28C-2355-4BC7-A23E-FC0266E212BA}" destId="{C6F9D56C-AE97-4D55-AE8F-AB493E641056}" srcOrd="0" destOrd="0" presId="urn:microsoft.com/office/officeart/2005/8/layout/vList5"/>
    <dgm:cxn modelId="{7668F073-9413-4BB9-970A-A4E3DB3AF06D}" type="presParOf" srcId="{97F1F28C-2355-4BC7-A23E-FC0266E212BA}" destId="{1AAE5D8F-F98C-4B0A-9478-E91F42FB7D24}" srcOrd="1" destOrd="0" presId="urn:microsoft.com/office/officeart/2005/8/layout/vList5"/>
    <dgm:cxn modelId="{2E74999A-C592-47CC-B18B-D4F3CC685265}" type="presParOf" srcId="{27A33603-F323-4443-B399-8403E78A4159}" destId="{4AE79CDB-A9AB-4C23-B451-8B60DD499603}" srcOrd="3" destOrd="0" presId="urn:microsoft.com/office/officeart/2005/8/layout/vList5"/>
    <dgm:cxn modelId="{21E175FD-D39D-4DE2-BEED-C1D64C157D25}" type="presParOf" srcId="{27A33603-F323-4443-B399-8403E78A4159}" destId="{63DC0B0A-68B7-446B-8688-65F4097E60FB}" srcOrd="4" destOrd="0" presId="urn:microsoft.com/office/officeart/2005/8/layout/vList5"/>
    <dgm:cxn modelId="{7DD641E9-B357-460D-B782-CAC50C130323}" type="presParOf" srcId="{63DC0B0A-68B7-446B-8688-65F4097E60FB}" destId="{0CF811A8-A238-426E-927B-6F69AB1AE84A}" srcOrd="0" destOrd="0" presId="urn:microsoft.com/office/officeart/2005/8/layout/vList5"/>
    <dgm:cxn modelId="{7185ED25-E287-4AA6-B99F-BF8B921C0F06}" type="presParOf" srcId="{63DC0B0A-68B7-446B-8688-65F4097E60FB}" destId="{B8B110E5-B606-4B26-8E88-DC1464AB5829}" srcOrd="1" destOrd="0" presId="urn:microsoft.com/office/officeart/2005/8/layout/vList5"/>
    <dgm:cxn modelId="{6B113387-AC81-4A4B-BA01-8C4A617E6F0F}" type="presParOf" srcId="{27A33603-F323-4443-B399-8403E78A4159}" destId="{7DF1A856-C46F-4A96-AE2B-4913004EB15E}" srcOrd="5" destOrd="0" presId="urn:microsoft.com/office/officeart/2005/8/layout/vList5"/>
    <dgm:cxn modelId="{A43CEE30-627E-4854-ABEB-69544B21E00F}" type="presParOf" srcId="{27A33603-F323-4443-B399-8403E78A4159}" destId="{E10D249A-18AF-49A9-A114-D10623F99DDF}" srcOrd="6" destOrd="0" presId="urn:microsoft.com/office/officeart/2005/8/layout/vList5"/>
    <dgm:cxn modelId="{87AF8123-1F90-4428-B91F-4E8219089E2A}" type="presParOf" srcId="{E10D249A-18AF-49A9-A114-D10623F99DDF}" destId="{9034A1B0-52EF-408D-9D75-EC8A26A51E60}" srcOrd="0" destOrd="0" presId="urn:microsoft.com/office/officeart/2005/8/layout/vList5"/>
    <dgm:cxn modelId="{F05CE88F-F1AA-40D3-80A8-DBBF53636073}" type="presParOf" srcId="{E10D249A-18AF-49A9-A114-D10623F99DDF}" destId="{CF3DEED4-50E0-4B84-862B-E5086CAA340A}" srcOrd="1" destOrd="0" presId="urn:microsoft.com/office/officeart/2005/8/layout/vList5"/>
    <dgm:cxn modelId="{026ABB33-BD46-4488-8581-0787C381A4B2}" type="presParOf" srcId="{27A33603-F323-4443-B399-8403E78A4159}" destId="{74067035-7235-4FF6-9A38-AA6D8DA5BD89}" srcOrd="7" destOrd="0" presId="urn:microsoft.com/office/officeart/2005/8/layout/vList5"/>
    <dgm:cxn modelId="{334C5BB1-8EE6-4FB2-8E38-A928B3E1640D}" type="presParOf" srcId="{27A33603-F323-4443-B399-8403E78A4159}" destId="{C11C1429-6F12-49E2-9CE1-C83B7EB2E85A}" srcOrd="8" destOrd="0" presId="urn:microsoft.com/office/officeart/2005/8/layout/vList5"/>
    <dgm:cxn modelId="{F90830FB-39EB-4E4A-A991-ABB0C1C5EC25}" type="presParOf" srcId="{C11C1429-6F12-49E2-9CE1-C83B7EB2E85A}" destId="{89B217B9-B00F-4CE9-A933-42A8A5CC9448}" srcOrd="0" destOrd="0" presId="urn:microsoft.com/office/officeart/2005/8/layout/vList5"/>
    <dgm:cxn modelId="{8108F6FA-EBA3-4405-A2FA-AE55EE6FA131}" type="presParOf" srcId="{C11C1429-6F12-49E2-9CE1-C83B7EB2E85A}" destId="{D03A50A8-CFCE-4954-9A3F-23EF022E5A43}" srcOrd="1" destOrd="0" presId="urn:microsoft.com/office/officeart/2005/8/layout/vList5"/>
    <dgm:cxn modelId="{D54AD2F3-462D-4DAB-A890-9EC3E39B2EA2}" type="presParOf" srcId="{27A33603-F323-4443-B399-8403E78A4159}" destId="{3876457E-D4E9-46AA-850F-0821E9579660}" srcOrd="9" destOrd="0" presId="urn:microsoft.com/office/officeart/2005/8/layout/vList5"/>
    <dgm:cxn modelId="{0420F1BF-E1D7-4031-969C-94A810EF6C82}" type="presParOf" srcId="{27A33603-F323-4443-B399-8403E78A4159}" destId="{073A0A8A-64FC-402A-B138-B47DE2F74A9A}" srcOrd="10" destOrd="0" presId="urn:microsoft.com/office/officeart/2005/8/layout/vList5"/>
    <dgm:cxn modelId="{F933BE53-1C79-4EAA-9293-D05A782C7FB8}" type="presParOf" srcId="{073A0A8A-64FC-402A-B138-B47DE2F74A9A}" destId="{2CA6F703-9253-4199-8215-A058726C98E2}" srcOrd="0" destOrd="0" presId="urn:microsoft.com/office/officeart/2005/8/layout/vList5"/>
    <dgm:cxn modelId="{49886424-2882-49F0-BB35-7CBF87198709}" type="presParOf" srcId="{073A0A8A-64FC-402A-B138-B47DE2F74A9A}" destId="{6F2FCC65-B3EA-451C-A389-4980037BFFCA}" srcOrd="1" destOrd="0" presId="urn:microsoft.com/office/officeart/2005/8/layout/vList5"/>
    <dgm:cxn modelId="{DAAF94F0-AD75-4847-B9D8-6BDEE3527539}" type="presParOf" srcId="{27A33603-F323-4443-B399-8403E78A4159}" destId="{BF2263DB-3743-4E67-8862-6EA6F38E042E}" srcOrd="11" destOrd="0" presId="urn:microsoft.com/office/officeart/2005/8/layout/vList5"/>
    <dgm:cxn modelId="{75E55F45-D3BF-430A-B820-B1334D9E43E4}" type="presParOf" srcId="{27A33603-F323-4443-B399-8403E78A4159}" destId="{4FE1C87B-6637-4C51-AB29-6D525BD4434F}" srcOrd="12" destOrd="0" presId="urn:microsoft.com/office/officeart/2005/8/layout/vList5"/>
    <dgm:cxn modelId="{1E102A17-6A18-43D2-842B-5612727661B6}" type="presParOf" srcId="{4FE1C87B-6637-4C51-AB29-6D525BD4434F}" destId="{16BBAFBF-BADA-468B-9F85-CFACC7C1B0E1}" srcOrd="0" destOrd="0" presId="urn:microsoft.com/office/officeart/2005/8/layout/vList5"/>
    <dgm:cxn modelId="{CA3F05FE-EE30-40F2-9E96-4EE81EA5D1C1}" type="presParOf" srcId="{4FE1C87B-6637-4C51-AB29-6D525BD4434F}" destId="{744EB02D-EE24-442F-B561-51EF270E6A7C}" srcOrd="1" destOrd="0" presId="urn:microsoft.com/office/officeart/2005/8/layout/vList5"/>
    <dgm:cxn modelId="{AF241A6B-A245-40AF-9703-AA618E704B97}" type="presParOf" srcId="{27A33603-F323-4443-B399-8403E78A4159}" destId="{E6D6ED6A-E271-4C7A-9147-A2ED32A32068}" srcOrd="13" destOrd="0" presId="urn:microsoft.com/office/officeart/2005/8/layout/vList5"/>
    <dgm:cxn modelId="{EAB4FED5-35D3-4B3C-9982-0EA51C3BFE08}" type="presParOf" srcId="{27A33603-F323-4443-B399-8403E78A4159}" destId="{65FA45CB-FD2B-4D35-B3CF-EDBCEA50B160}" srcOrd="14" destOrd="0" presId="urn:microsoft.com/office/officeart/2005/8/layout/vList5"/>
    <dgm:cxn modelId="{BC8CBAAB-94CA-4999-B1AE-7E664FD49E77}" type="presParOf" srcId="{65FA45CB-FD2B-4D35-B3CF-EDBCEA50B160}" destId="{CD2F7CBF-4C8D-4803-B416-EB940480904C}" srcOrd="0" destOrd="0" presId="urn:microsoft.com/office/officeart/2005/8/layout/vList5"/>
    <dgm:cxn modelId="{77FAD590-5B42-4236-BD12-10993C3CED4C}" type="presParOf" srcId="{65FA45CB-FD2B-4D35-B3CF-EDBCEA50B160}" destId="{9F447ACC-833A-4CA6-91B1-A70D12586D54}" srcOrd="1" destOrd="0" presId="urn:microsoft.com/office/officeart/2005/8/layout/vList5"/>
    <dgm:cxn modelId="{F25CE90C-AB63-48B7-AC2F-75DF898B3E84}" type="presParOf" srcId="{27A33603-F323-4443-B399-8403E78A4159}" destId="{82E1C084-583F-4404-83CE-D8C788A24330}" srcOrd="15" destOrd="0" presId="urn:microsoft.com/office/officeart/2005/8/layout/vList5"/>
    <dgm:cxn modelId="{AAE1ABA4-D3D0-41A2-97A2-F716E75E0264}" type="presParOf" srcId="{27A33603-F323-4443-B399-8403E78A4159}" destId="{D3E5856E-6D31-45F0-89FE-401B1A321F1A}" srcOrd="16" destOrd="0" presId="urn:microsoft.com/office/officeart/2005/8/layout/vList5"/>
    <dgm:cxn modelId="{545F939C-F738-48B9-8257-C70EFE6A06BB}" type="presParOf" srcId="{D3E5856E-6D31-45F0-89FE-401B1A321F1A}" destId="{FA09FD39-5EE6-4EEE-AAAD-C84996DD0BEA}" srcOrd="0" destOrd="0" presId="urn:microsoft.com/office/officeart/2005/8/layout/vList5"/>
    <dgm:cxn modelId="{A8061968-CE8B-40DC-A233-670D9F926E33}" type="presParOf" srcId="{D3E5856E-6D31-45F0-89FE-401B1A321F1A}" destId="{267D9A4D-BD9A-43AE-8A14-D8D8B79276AD}" srcOrd="1" destOrd="0" presId="urn:microsoft.com/office/officeart/2005/8/layout/vList5"/>
    <dgm:cxn modelId="{37059A14-E3DA-433D-9A3A-D984E99DC0E1}" type="presParOf" srcId="{27A33603-F323-4443-B399-8403E78A4159}" destId="{8F8B9096-25D4-42C4-9453-606097BE2F0B}" srcOrd="17" destOrd="0" presId="urn:microsoft.com/office/officeart/2005/8/layout/vList5"/>
    <dgm:cxn modelId="{77BF5C61-0E9D-45D2-B61A-2B492B60D851}" type="presParOf" srcId="{27A33603-F323-4443-B399-8403E78A4159}" destId="{343419B8-F05F-43C0-9F38-4A75415D7EF8}" srcOrd="18" destOrd="0" presId="urn:microsoft.com/office/officeart/2005/8/layout/vList5"/>
    <dgm:cxn modelId="{AADF7349-5426-4B0B-9436-D46873355E53}" type="presParOf" srcId="{343419B8-F05F-43C0-9F38-4A75415D7EF8}" destId="{3D329C1B-13C3-4AFC-8913-AA7F869FB6DB}" srcOrd="0" destOrd="0" presId="urn:microsoft.com/office/officeart/2005/8/layout/vList5"/>
    <dgm:cxn modelId="{163D4671-C87F-4734-B835-13F761C44F24}" type="presParOf" srcId="{343419B8-F05F-43C0-9F38-4A75415D7EF8}" destId="{C5F45B47-202C-496C-8F0B-86B6BCDC39E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C42538D-16F5-4DC9-9FDD-AC4B1603B745}" type="doc">
      <dgm:prSet loTypeId="urn:microsoft.com/office/officeart/2005/8/layout/pyramid4" loCatId="relationship" qsTypeId="urn:microsoft.com/office/officeart/2005/8/quickstyle/3d2" qsCatId="3D" csTypeId="urn:microsoft.com/office/officeart/2005/8/colors/accent6_5" csCatId="accent6" phldr="1"/>
      <dgm:spPr/>
      <dgm:t>
        <a:bodyPr/>
        <a:lstStyle/>
        <a:p>
          <a:pPr rtl="1"/>
          <a:endParaRPr lang="ar-AE"/>
        </a:p>
      </dgm:t>
    </dgm:pt>
    <dgm:pt modelId="{2BA1D545-241B-4996-8128-D8DC18244355}">
      <dgm:prSet phldrT="[نص]" custT="1"/>
      <dgm:spPr>
        <a:solidFill>
          <a:srgbClr val="E3880F"/>
        </a:solidFill>
      </dgm:spPr>
      <dgm:t>
        <a:bodyPr/>
        <a:lstStyle/>
        <a:p>
          <a:pPr rtl="1"/>
          <a:r>
            <a:rPr lang="ar-AE" sz="3200" dirty="0" smtClean="0">
              <a:solidFill>
                <a:schemeClr val="tx1"/>
              </a:solidFill>
            </a:rPr>
            <a:t>أهداف اللجنة التربوية</a:t>
          </a:r>
          <a:endParaRPr lang="ar-AE" sz="3200" dirty="0">
            <a:solidFill>
              <a:schemeClr val="tx1"/>
            </a:solidFill>
          </a:endParaRPr>
        </a:p>
      </dgm:t>
    </dgm:pt>
    <dgm:pt modelId="{BBE261F9-802E-47AF-9386-1FCB2D86DB6C}" type="parTrans" cxnId="{9EA0F24C-62C8-4052-B4BD-2CAD0029108A}">
      <dgm:prSet/>
      <dgm:spPr/>
      <dgm:t>
        <a:bodyPr/>
        <a:lstStyle/>
        <a:p>
          <a:pPr rtl="1"/>
          <a:endParaRPr lang="ar-AE"/>
        </a:p>
      </dgm:t>
    </dgm:pt>
    <dgm:pt modelId="{DFE6F4F2-6C1C-446B-A02A-3CB0136F12F5}" type="sibTrans" cxnId="{9EA0F24C-62C8-4052-B4BD-2CAD0029108A}">
      <dgm:prSet/>
      <dgm:spPr/>
      <dgm:t>
        <a:bodyPr/>
        <a:lstStyle/>
        <a:p>
          <a:pPr rtl="1"/>
          <a:endParaRPr lang="ar-AE"/>
        </a:p>
      </dgm:t>
    </dgm:pt>
    <dgm:pt modelId="{108DB4C1-334B-4788-A0A3-15A8FB57F6FF}">
      <dgm:prSet phldrT="[نص]" custT="1"/>
      <dgm:spPr/>
      <dgm:t>
        <a:bodyPr/>
        <a:lstStyle/>
        <a:p>
          <a:pPr rtl="1"/>
          <a:r>
            <a:rPr lang="ar-AE" sz="2800" dirty="0" smtClean="0">
              <a:solidFill>
                <a:schemeClr val="tx1"/>
              </a:solidFill>
            </a:rPr>
            <a:t>الاجتماعات</a:t>
          </a:r>
          <a:r>
            <a:rPr lang="ar-AE" sz="2800" dirty="0" smtClean="0"/>
            <a:t> </a:t>
          </a:r>
          <a:endParaRPr lang="ar-AE" sz="2900" dirty="0"/>
        </a:p>
      </dgm:t>
    </dgm:pt>
    <dgm:pt modelId="{9B4B36D7-5EFA-401E-A979-2D248AE4A395}" type="parTrans" cxnId="{2AA65CBC-B60E-41F8-BC4B-99C4F503685B}">
      <dgm:prSet/>
      <dgm:spPr/>
      <dgm:t>
        <a:bodyPr/>
        <a:lstStyle/>
        <a:p>
          <a:pPr rtl="1"/>
          <a:endParaRPr lang="ar-AE"/>
        </a:p>
      </dgm:t>
    </dgm:pt>
    <dgm:pt modelId="{5E393D75-6F13-4C4A-90EC-6B67EF8B232C}" type="sibTrans" cxnId="{2AA65CBC-B60E-41F8-BC4B-99C4F503685B}">
      <dgm:prSet/>
      <dgm:spPr/>
      <dgm:t>
        <a:bodyPr/>
        <a:lstStyle/>
        <a:p>
          <a:pPr rtl="1"/>
          <a:endParaRPr lang="ar-AE"/>
        </a:p>
      </dgm:t>
    </dgm:pt>
    <dgm:pt modelId="{3CC27FF8-5B6C-4156-B123-32942DDDC0D1}">
      <dgm:prSet phldrT="[نص]" custT="1"/>
      <dgm:spPr>
        <a:solidFill>
          <a:schemeClr val="accent6">
            <a:lumMod val="50000"/>
          </a:schemeClr>
        </a:solidFill>
      </dgm:spPr>
      <dgm:t>
        <a:bodyPr/>
        <a:lstStyle/>
        <a:p>
          <a:pPr rtl="1"/>
          <a:r>
            <a:rPr lang="ar-AE" sz="3600" b="1" dirty="0" smtClean="0">
              <a:solidFill>
                <a:schemeClr val="tx1"/>
              </a:solidFill>
            </a:rPr>
            <a:t>اللجنة التربوية </a:t>
          </a:r>
          <a:endParaRPr lang="ar-AE" sz="3600" b="1" dirty="0">
            <a:solidFill>
              <a:schemeClr val="tx1"/>
            </a:solidFill>
          </a:endParaRPr>
        </a:p>
      </dgm:t>
    </dgm:pt>
    <dgm:pt modelId="{3C1D308D-87B9-4E1D-BC1E-BA2762305DF8}" type="parTrans" cxnId="{148B9361-FC2C-4788-8056-B345F8016D6F}">
      <dgm:prSet/>
      <dgm:spPr/>
      <dgm:t>
        <a:bodyPr/>
        <a:lstStyle/>
        <a:p>
          <a:pPr rtl="1"/>
          <a:endParaRPr lang="ar-AE"/>
        </a:p>
      </dgm:t>
    </dgm:pt>
    <dgm:pt modelId="{E9532A4F-FDDB-4617-8A44-CBB8B07F6CEA}" type="sibTrans" cxnId="{148B9361-FC2C-4788-8056-B345F8016D6F}">
      <dgm:prSet/>
      <dgm:spPr/>
      <dgm:t>
        <a:bodyPr/>
        <a:lstStyle/>
        <a:p>
          <a:pPr rtl="1"/>
          <a:endParaRPr lang="ar-AE"/>
        </a:p>
      </dgm:t>
    </dgm:pt>
    <dgm:pt modelId="{2A5B55B7-3067-4C32-91A1-1F58E2493946}">
      <dgm:prSet phldrT="[نص]" custT="1"/>
      <dgm:spPr>
        <a:solidFill>
          <a:srgbClr val="E8AB30"/>
        </a:solidFill>
      </dgm:spPr>
      <dgm:t>
        <a:bodyPr/>
        <a:lstStyle/>
        <a:p>
          <a:pPr rtl="1"/>
          <a:r>
            <a:rPr lang="ar-AE" sz="2400" dirty="0" smtClean="0">
              <a:solidFill>
                <a:schemeClr val="tx1"/>
              </a:solidFill>
            </a:rPr>
            <a:t>الاختصاصات</a:t>
          </a:r>
          <a:r>
            <a:rPr lang="ar-AE" sz="1400" dirty="0" smtClean="0">
              <a:solidFill>
                <a:schemeClr val="tx1"/>
              </a:solidFill>
            </a:rPr>
            <a:t> </a:t>
          </a:r>
          <a:endParaRPr lang="ar-AE" sz="1400" dirty="0">
            <a:solidFill>
              <a:schemeClr val="tx1"/>
            </a:solidFill>
          </a:endParaRPr>
        </a:p>
      </dgm:t>
    </dgm:pt>
    <dgm:pt modelId="{A1A3A10D-0B87-4463-BE87-1ECBDABBDB8C}" type="parTrans" cxnId="{BACAE82F-F193-4EE5-8B37-C358A0DFFD3B}">
      <dgm:prSet/>
      <dgm:spPr/>
      <dgm:t>
        <a:bodyPr/>
        <a:lstStyle/>
        <a:p>
          <a:pPr rtl="1"/>
          <a:endParaRPr lang="ar-AE"/>
        </a:p>
      </dgm:t>
    </dgm:pt>
    <dgm:pt modelId="{96341ADB-4D43-4ED7-A9B4-EEC79ED9CE4D}" type="sibTrans" cxnId="{BACAE82F-F193-4EE5-8B37-C358A0DFFD3B}">
      <dgm:prSet/>
      <dgm:spPr/>
      <dgm:t>
        <a:bodyPr/>
        <a:lstStyle/>
        <a:p>
          <a:pPr rtl="1"/>
          <a:endParaRPr lang="ar-AE"/>
        </a:p>
      </dgm:t>
    </dgm:pt>
    <dgm:pt modelId="{E20B0863-77B2-4D68-BB7B-0E2011956749}" type="pres">
      <dgm:prSet presAssocID="{5C42538D-16F5-4DC9-9FDD-AC4B1603B745}" presName="compositeShape" presStyleCnt="0">
        <dgm:presLayoutVars>
          <dgm:chMax val="9"/>
          <dgm:dir/>
          <dgm:resizeHandles val="exact"/>
        </dgm:presLayoutVars>
      </dgm:prSet>
      <dgm:spPr/>
      <dgm:t>
        <a:bodyPr/>
        <a:lstStyle/>
        <a:p>
          <a:endParaRPr lang="en-US"/>
        </a:p>
      </dgm:t>
    </dgm:pt>
    <dgm:pt modelId="{16249CED-F2FC-4D18-B823-CA30B9CFF9E4}" type="pres">
      <dgm:prSet presAssocID="{5C42538D-16F5-4DC9-9FDD-AC4B1603B745}" presName="triangle1" presStyleLbl="node1" presStyleIdx="0" presStyleCnt="4">
        <dgm:presLayoutVars>
          <dgm:bulletEnabled val="1"/>
        </dgm:presLayoutVars>
      </dgm:prSet>
      <dgm:spPr/>
      <dgm:t>
        <a:bodyPr/>
        <a:lstStyle/>
        <a:p>
          <a:pPr rtl="1"/>
          <a:endParaRPr lang="ar-AE"/>
        </a:p>
      </dgm:t>
    </dgm:pt>
    <dgm:pt modelId="{A36B454E-5B0A-4F24-B6C9-1AFC3AC8F9B0}" type="pres">
      <dgm:prSet presAssocID="{5C42538D-16F5-4DC9-9FDD-AC4B1603B745}" presName="triangle2" presStyleLbl="node1" presStyleIdx="1" presStyleCnt="4">
        <dgm:presLayoutVars>
          <dgm:bulletEnabled val="1"/>
        </dgm:presLayoutVars>
      </dgm:prSet>
      <dgm:spPr/>
      <dgm:t>
        <a:bodyPr/>
        <a:lstStyle/>
        <a:p>
          <a:endParaRPr lang="en-US"/>
        </a:p>
      </dgm:t>
    </dgm:pt>
    <dgm:pt modelId="{DCD59A0E-DFAF-4C30-9D29-2C48534DE732}" type="pres">
      <dgm:prSet presAssocID="{5C42538D-16F5-4DC9-9FDD-AC4B1603B745}" presName="triangle3" presStyleLbl="node1" presStyleIdx="2" presStyleCnt="4">
        <dgm:presLayoutVars>
          <dgm:bulletEnabled val="1"/>
        </dgm:presLayoutVars>
      </dgm:prSet>
      <dgm:spPr/>
      <dgm:t>
        <a:bodyPr/>
        <a:lstStyle/>
        <a:p>
          <a:endParaRPr lang="en-US"/>
        </a:p>
      </dgm:t>
    </dgm:pt>
    <dgm:pt modelId="{727CFEC7-6D02-47B9-914E-A393F72D541E}" type="pres">
      <dgm:prSet presAssocID="{5C42538D-16F5-4DC9-9FDD-AC4B1603B745}" presName="triangle4" presStyleLbl="node1" presStyleIdx="3" presStyleCnt="4">
        <dgm:presLayoutVars>
          <dgm:bulletEnabled val="1"/>
        </dgm:presLayoutVars>
      </dgm:prSet>
      <dgm:spPr/>
      <dgm:t>
        <a:bodyPr/>
        <a:lstStyle/>
        <a:p>
          <a:endParaRPr lang="en-US"/>
        </a:p>
      </dgm:t>
    </dgm:pt>
  </dgm:ptLst>
  <dgm:cxnLst>
    <dgm:cxn modelId="{254E53BE-55FC-42A1-A29B-87D2A30236E7}" type="presOf" srcId="{2A5B55B7-3067-4C32-91A1-1F58E2493946}" destId="{727CFEC7-6D02-47B9-914E-A393F72D541E}" srcOrd="0" destOrd="0" presId="urn:microsoft.com/office/officeart/2005/8/layout/pyramid4"/>
    <dgm:cxn modelId="{A4B3D5DF-F712-4D4B-9BBF-D476E4B535F2}" type="presOf" srcId="{108DB4C1-334B-4788-A0A3-15A8FB57F6FF}" destId="{A36B454E-5B0A-4F24-B6C9-1AFC3AC8F9B0}" srcOrd="0" destOrd="0" presId="urn:microsoft.com/office/officeart/2005/8/layout/pyramid4"/>
    <dgm:cxn modelId="{148B9361-FC2C-4788-8056-B345F8016D6F}" srcId="{5C42538D-16F5-4DC9-9FDD-AC4B1603B745}" destId="{3CC27FF8-5B6C-4156-B123-32942DDDC0D1}" srcOrd="2" destOrd="0" parTransId="{3C1D308D-87B9-4E1D-BC1E-BA2762305DF8}" sibTransId="{E9532A4F-FDDB-4617-8A44-CBB8B07F6CEA}"/>
    <dgm:cxn modelId="{2AA65CBC-B60E-41F8-BC4B-99C4F503685B}" srcId="{5C42538D-16F5-4DC9-9FDD-AC4B1603B745}" destId="{108DB4C1-334B-4788-A0A3-15A8FB57F6FF}" srcOrd="1" destOrd="0" parTransId="{9B4B36D7-5EFA-401E-A979-2D248AE4A395}" sibTransId="{5E393D75-6F13-4C4A-90EC-6B67EF8B232C}"/>
    <dgm:cxn modelId="{770F3ECC-B112-44D1-B691-42ED491D3AB8}" type="presOf" srcId="{3CC27FF8-5B6C-4156-B123-32942DDDC0D1}" destId="{DCD59A0E-DFAF-4C30-9D29-2C48534DE732}" srcOrd="0" destOrd="0" presId="urn:microsoft.com/office/officeart/2005/8/layout/pyramid4"/>
    <dgm:cxn modelId="{CE00F093-4D3C-4AC4-B065-C262067A8672}" type="presOf" srcId="{2BA1D545-241B-4996-8128-D8DC18244355}" destId="{16249CED-F2FC-4D18-B823-CA30B9CFF9E4}" srcOrd="0" destOrd="0" presId="urn:microsoft.com/office/officeart/2005/8/layout/pyramid4"/>
    <dgm:cxn modelId="{BACAE82F-F193-4EE5-8B37-C358A0DFFD3B}" srcId="{5C42538D-16F5-4DC9-9FDD-AC4B1603B745}" destId="{2A5B55B7-3067-4C32-91A1-1F58E2493946}" srcOrd="3" destOrd="0" parTransId="{A1A3A10D-0B87-4463-BE87-1ECBDABBDB8C}" sibTransId="{96341ADB-4D43-4ED7-A9B4-EEC79ED9CE4D}"/>
    <dgm:cxn modelId="{41D8D82A-3B3B-4FFF-9D21-172BB92CD738}" type="presOf" srcId="{5C42538D-16F5-4DC9-9FDD-AC4B1603B745}" destId="{E20B0863-77B2-4D68-BB7B-0E2011956749}" srcOrd="0" destOrd="0" presId="urn:microsoft.com/office/officeart/2005/8/layout/pyramid4"/>
    <dgm:cxn modelId="{9EA0F24C-62C8-4052-B4BD-2CAD0029108A}" srcId="{5C42538D-16F5-4DC9-9FDD-AC4B1603B745}" destId="{2BA1D545-241B-4996-8128-D8DC18244355}" srcOrd="0" destOrd="0" parTransId="{BBE261F9-802E-47AF-9386-1FCB2D86DB6C}" sibTransId="{DFE6F4F2-6C1C-446B-A02A-3CB0136F12F5}"/>
    <dgm:cxn modelId="{63A87D0C-9062-4782-A4BB-5110E4EBB815}" type="presParOf" srcId="{E20B0863-77B2-4D68-BB7B-0E2011956749}" destId="{16249CED-F2FC-4D18-B823-CA30B9CFF9E4}" srcOrd="0" destOrd="0" presId="urn:microsoft.com/office/officeart/2005/8/layout/pyramid4"/>
    <dgm:cxn modelId="{9C7FA18E-63DF-4412-8A93-237E6520EE79}" type="presParOf" srcId="{E20B0863-77B2-4D68-BB7B-0E2011956749}" destId="{A36B454E-5B0A-4F24-B6C9-1AFC3AC8F9B0}" srcOrd="1" destOrd="0" presId="urn:microsoft.com/office/officeart/2005/8/layout/pyramid4"/>
    <dgm:cxn modelId="{4D9BD4E5-65D9-42A3-8346-66F27C07BDAD}" type="presParOf" srcId="{E20B0863-77B2-4D68-BB7B-0E2011956749}" destId="{DCD59A0E-DFAF-4C30-9D29-2C48534DE732}" srcOrd="2" destOrd="0" presId="urn:microsoft.com/office/officeart/2005/8/layout/pyramid4"/>
    <dgm:cxn modelId="{ECF3F656-B7ED-4148-8D02-B9D5D56EE72F}" type="presParOf" srcId="{E20B0863-77B2-4D68-BB7B-0E2011956749}" destId="{727CFEC7-6D02-47B9-914E-A393F72D541E}" srcOrd="3" destOrd="0" presId="urn:microsoft.com/office/officeart/2005/8/layout/pyramid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C583221-A4CC-478E-B775-F776EE909E22}" type="doc">
      <dgm:prSet loTypeId="urn:microsoft.com/office/officeart/2005/8/layout/cycle5" loCatId="cycle" qsTypeId="urn:microsoft.com/office/officeart/2005/8/quickstyle/simple2" qsCatId="simple" csTypeId="urn:microsoft.com/office/officeart/2005/8/colors/accent6_5" csCatId="accent6" phldr="1"/>
      <dgm:spPr/>
      <dgm:t>
        <a:bodyPr/>
        <a:lstStyle/>
        <a:p>
          <a:pPr rtl="1"/>
          <a:endParaRPr lang="ar-AE"/>
        </a:p>
      </dgm:t>
    </dgm:pt>
    <dgm:pt modelId="{13BD1624-10B3-4A29-8EE9-2FCE73997522}">
      <dgm:prSet phldrT="[نص]" custT="1"/>
      <dgm:spPr/>
      <dgm:t>
        <a:bodyPr/>
        <a:lstStyle/>
        <a:p>
          <a:pPr rtl="1"/>
          <a:r>
            <a:rPr lang="ar-SA" sz="2000" b="1" dirty="0" smtClean="0">
              <a:solidFill>
                <a:schemeClr val="tx1"/>
              </a:solidFill>
            </a:rPr>
            <a:t>رسم وإقرار السياسة العامة في إرساء قواعد السلوك الايجابي بين المتعلمين والحد من مخاطر السلوك السلبي. </a:t>
          </a:r>
          <a:endParaRPr lang="ar-AE" sz="2000" b="1" dirty="0">
            <a:solidFill>
              <a:schemeClr val="tx1"/>
            </a:solidFill>
          </a:endParaRPr>
        </a:p>
      </dgm:t>
    </dgm:pt>
    <dgm:pt modelId="{60528ACE-4C92-43F5-933F-70D2D79EE32A}" type="parTrans" cxnId="{630B9B44-1890-4C61-B555-526F3AA5985C}">
      <dgm:prSet/>
      <dgm:spPr/>
      <dgm:t>
        <a:bodyPr/>
        <a:lstStyle/>
        <a:p>
          <a:pPr rtl="1"/>
          <a:endParaRPr lang="ar-AE"/>
        </a:p>
      </dgm:t>
    </dgm:pt>
    <dgm:pt modelId="{1E50E23F-D991-4C81-ABD5-BDE1FA14CD86}" type="sibTrans" cxnId="{630B9B44-1890-4C61-B555-526F3AA5985C}">
      <dgm:prSet/>
      <dgm:spPr/>
      <dgm:t>
        <a:bodyPr/>
        <a:lstStyle/>
        <a:p>
          <a:pPr rtl="1"/>
          <a:endParaRPr lang="ar-AE"/>
        </a:p>
      </dgm:t>
    </dgm:pt>
    <dgm:pt modelId="{6A890ECA-5457-477B-B68B-304304B0E4B6}">
      <dgm:prSet custT="1"/>
      <dgm:spPr/>
      <dgm:t>
        <a:bodyPr/>
        <a:lstStyle/>
        <a:p>
          <a:pPr rtl="1"/>
          <a:r>
            <a:rPr lang="ar-SA" sz="2000" b="1" dirty="0" smtClean="0">
              <a:solidFill>
                <a:schemeClr val="tx1"/>
              </a:solidFill>
            </a:rPr>
            <a:t>تحقيق التكامل للأدوار التربوية الموجهة للرعاية الشاملة للمتعلمين.</a:t>
          </a:r>
          <a:endParaRPr lang="ar-AE" sz="2000" dirty="0">
            <a:solidFill>
              <a:schemeClr val="tx1"/>
            </a:solidFill>
          </a:endParaRPr>
        </a:p>
      </dgm:t>
    </dgm:pt>
    <dgm:pt modelId="{CEA51F29-E3DC-4F7A-9E8F-590B4FD46879}" type="parTrans" cxnId="{EFE3F6ED-4096-400D-925E-C725B0C97CB6}">
      <dgm:prSet/>
      <dgm:spPr/>
      <dgm:t>
        <a:bodyPr/>
        <a:lstStyle/>
        <a:p>
          <a:pPr rtl="1"/>
          <a:endParaRPr lang="ar-AE"/>
        </a:p>
      </dgm:t>
    </dgm:pt>
    <dgm:pt modelId="{165A9B2C-9CAA-4607-A48C-FA25C8008165}" type="sibTrans" cxnId="{EFE3F6ED-4096-400D-925E-C725B0C97CB6}">
      <dgm:prSet/>
      <dgm:spPr/>
      <dgm:t>
        <a:bodyPr/>
        <a:lstStyle/>
        <a:p>
          <a:pPr rtl="1"/>
          <a:endParaRPr lang="ar-AE"/>
        </a:p>
      </dgm:t>
    </dgm:pt>
    <dgm:pt modelId="{94E4A19A-885D-4ABC-8447-D45AFE8560C8}">
      <dgm:prSet phldrT="[نص]" custT="1"/>
      <dgm:spPr/>
      <dgm:t>
        <a:bodyPr/>
        <a:lstStyle/>
        <a:p>
          <a:pPr rtl="1"/>
          <a:r>
            <a:rPr lang="ar-SA" sz="2000" b="1" dirty="0" smtClean="0">
              <a:solidFill>
                <a:schemeClr val="tx1"/>
              </a:solidFill>
            </a:rPr>
            <a:t>تعميق وإرساء قواعد التعامل المنظم مع سلوك المتعلمين.</a:t>
          </a:r>
          <a:endParaRPr lang="ar-AE" sz="2000" dirty="0">
            <a:solidFill>
              <a:schemeClr val="tx1"/>
            </a:solidFill>
          </a:endParaRPr>
        </a:p>
      </dgm:t>
    </dgm:pt>
    <dgm:pt modelId="{CD2FCACE-6CC3-4B78-A186-22367F1EE91E}" type="parTrans" cxnId="{67EB19A8-5F9B-44D4-81BB-5119F657ABEA}">
      <dgm:prSet/>
      <dgm:spPr/>
      <dgm:t>
        <a:bodyPr/>
        <a:lstStyle/>
        <a:p>
          <a:pPr rtl="1"/>
          <a:endParaRPr lang="ar-AE"/>
        </a:p>
      </dgm:t>
    </dgm:pt>
    <dgm:pt modelId="{F5A68C9D-95F9-400C-971D-1B1249C33301}" type="sibTrans" cxnId="{67EB19A8-5F9B-44D4-81BB-5119F657ABEA}">
      <dgm:prSet/>
      <dgm:spPr/>
      <dgm:t>
        <a:bodyPr/>
        <a:lstStyle/>
        <a:p>
          <a:pPr rtl="1"/>
          <a:endParaRPr lang="ar-AE"/>
        </a:p>
      </dgm:t>
    </dgm:pt>
    <dgm:pt modelId="{082DBD6F-15F0-4D17-AD1C-F5B5E7CA774E}">
      <dgm:prSet phldrT="[نص]" custT="1"/>
      <dgm:spPr/>
      <dgm:t>
        <a:bodyPr/>
        <a:lstStyle/>
        <a:p>
          <a:pPr rtl="1"/>
          <a:r>
            <a:rPr lang="ar-SA" sz="2000" b="1" dirty="0" smtClean="0">
              <a:solidFill>
                <a:schemeClr val="tx1"/>
              </a:solidFill>
            </a:rPr>
            <a:t>وضع الأطر العامة بتكريم المتميزين سلوكيا وإبراز القدوة منهم.</a:t>
          </a:r>
          <a:endParaRPr lang="ar-AE" sz="2000" dirty="0">
            <a:solidFill>
              <a:schemeClr val="tx1"/>
            </a:solidFill>
          </a:endParaRPr>
        </a:p>
      </dgm:t>
    </dgm:pt>
    <dgm:pt modelId="{AA5694FC-B306-42C2-B2B4-C16BEBA3E9B6}" type="parTrans" cxnId="{A970FCC0-2A1B-4799-AE7A-28FE0DFBC3AC}">
      <dgm:prSet/>
      <dgm:spPr/>
      <dgm:t>
        <a:bodyPr/>
        <a:lstStyle/>
        <a:p>
          <a:pPr rtl="1"/>
          <a:endParaRPr lang="ar-AE"/>
        </a:p>
      </dgm:t>
    </dgm:pt>
    <dgm:pt modelId="{E3586A88-C1D5-4484-92FE-867BE32F324C}" type="sibTrans" cxnId="{A970FCC0-2A1B-4799-AE7A-28FE0DFBC3AC}">
      <dgm:prSet/>
      <dgm:spPr/>
      <dgm:t>
        <a:bodyPr/>
        <a:lstStyle/>
        <a:p>
          <a:pPr rtl="1"/>
          <a:endParaRPr lang="ar-AE"/>
        </a:p>
      </dgm:t>
    </dgm:pt>
    <dgm:pt modelId="{B96B09E5-D2D6-4D6F-83DA-A63400F2E2E7}">
      <dgm:prSet phldrT="[نص]" custT="1"/>
      <dgm:spPr/>
      <dgm:t>
        <a:bodyPr/>
        <a:lstStyle/>
        <a:p>
          <a:pPr rtl="1"/>
          <a:r>
            <a:rPr lang="ar-SA" sz="1800" b="1" dirty="0" smtClean="0">
              <a:solidFill>
                <a:schemeClr val="tx1"/>
              </a:solidFill>
            </a:rPr>
            <a:t>تهيئة مناخ يوفر الفرص لتحقيق التفاعل الاجتماعي، والانضباط السلوكي، السليم بين المتعلمين والمعلمين والإدارات المدرسية.</a:t>
          </a:r>
          <a:endParaRPr lang="ar-AE" sz="1800" dirty="0">
            <a:solidFill>
              <a:schemeClr val="tx1"/>
            </a:solidFill>
          </a:endParaRPr>
        </a:p>
      </dgm:t>
    </dgm:pt>
    <dgm:pt modelId="{BC491AE4-538B-42A1-A8B2-A5228D8C63BE}" type="parTrans" cxnId="{4C3A22D8-26A7-4E54-BD86-6527F58BE6B0}">
      <dgm:prSet/>
      <dgm:spPr/>
      <dgm:t>
        <a:bodyPr/>
        <a:lstStyle/>
        <a:p>
          <a:pPr rtl="1"/>
          <a:endParaRPr lang="ar-AE"/>
        </a:p>
      </dgm:t>
    </dgm:pt>
    <dgm:pt modelId="{A2B68973-BAEE-41E3-84C5-B9C765FC0EBE}" type="sibTrans" cxnId="{4C3A22D8-26A7-4E54-BD86-6527F58BE6B0}">
      <dgm:prSet/>
      <dgm:spPr/>
      <dgm:t>
        <a:bodyPr/>
        <a:lstStyle/>
        <a:p>
          <a:pPr rtl="1"/>
          <a:endParaRPr lang="ar-AE"/>
        </a:p>
      </dgm:t>
    </dgm:pt>
    <dgm:pt modelId="{532C68D5-D8D7-4BCC-A24E-2691769F8464}" type="pres">
      <dgm:prSet presAssocID="{5C583221-A4CC-478E-B775-F776EE909E22}" presName="cycle" presStyleCnt="0">
        <dgm:presLayoutVars>
          <dgm:dir/>
          <dgm:resizeHandles val="exact"/>
        </dgm:presLayoutVars>
      </dgm:prSet>
      <dgm:spPr/>
      <dgm:t>
        <a:bodyPr/>
        <a:lstStyle/>
        <a:p>
          <a:endParaRPr lang="en-US"/>
        </a:p>
      </dgm:t>
    </dgm:pt>
    <dgm:pt modelId="{BADA0BE0-BFF6-41DB-B4E0-1FFEC3C7BF0E}" type="pres">
      <dgm:prSet presAssocID="{13BD1624-10B3-4A29-8EE9-2FCE73997522}" presName="node" presStyleLbl="node1" presStyleIdx="0" presStyleCnt="5">
        <dgm:presLayoutVars>
          <dgm:bulletEnabled val="1"/>
        </dgm:presLayoutVars>
      </dgm:prSet>
      <dgm:spPr/>
      <dgm:t>
        <a:bodyPr/>
        <a:lstStyle/>
        <a:p>
          <a:pPr rtl="1"/>
          <a:endParaRPr lang="ar-AE"/>
        </a:p>
      </dgm:t>
    </dgm:pt>
    <dgm:pt modelId="{2156AF3C-E274-4336-B160-A45AD901BDC6}" type="pres">
      <dgm:prSet presAssocID="{13BD1624-10B3-4A29-8EE9-2FCE73997522}" presName="spNode" presStyleCnt="0"/>
      <dgm:spPr/>
      <dgm:t>
        <a:bodyPr/>
        <a:lstStyle/>
        <a:p>
          <a:endParaRPr lang="en-US"/>
        </a:p>
      </dgm:t>
    </dgm:pt>
    <dgm:pt modelId="{1FD96792-D841-45AD-98A3-8CAC5F45B8A9}" type="pres">
      <dgm:prSet presAssocID="{1E50E23F-D991-4C81-ABD5-BDE1FA14CD86}" presName="sibTrans" presStyleLbl="sibTrans1D1" presStyleIdx="0" presStyleCnt="5"/>
      <dgm:spPr/>
      <dgm:t>
        <a:bodyPr/>
        <a:lstStyle/>
        <a:p>
          <a:endParaRPr lang="en-US"/>
        </a:p>
      </dgm:t>
    </dgm:pt>
    <dgm:pt modelId="{10CC4E9A-1DBA-4C9A-9E07-05F786F75F6C}" type="pres">
      <dgm:prSet presAssocID="{6A890ECA-5457-477B-B68B-304304B0E4B6}" presName="node" presStyleLbl="node1" presStyleIdx="1" presStyleCnt="5">
        <dgm:presLayoutVars>
          <dgm:bulletEnabled val="1"/>
        </dgm:presLayoutVars>
      </dgm:prSet>
      <dgm:spPr/>
      <dgm:t>
        <a:bodyPr/>
        <a:lstStyle/>
        <a:p>
          <a:pPr rtl="1"/>
          <a:endParaRPr lang="ar-AE"/>
        </a:p>
      </dgm:t>
    </dgm:pt>
    <dgm:pt modelId="{5CD4E03A-5FE4-4D9B-8BFE-FE075B7A4DB1}" type="pres">
      <dgm:prSet presAssocID="{6A890ECA-5457-477B-B68B-304304B0E4B6}" presName="spNode" presStyleCnt="0"/>
      <dgm:spPr/>
      <dgm:t>
        <a:bodyPr/>
        <a:lstStyle/>
        <a:p>
          <a:endParaRPr lang="en-US"/>
        </a:p>
      </dgm:t>
    </dgm:pt>
    <dgm:pt modelId="{0EE15963-F54C-4F8A-86A7-27010A3748BC}" type="pres">
      <dgm:prSet presAssocID="{165A9B2C-9CAA-4607-A48C-FA25C8008165}" presName="sibTrans" presStyleLbl="sibTrans1D1" presStyleIdx="1" presStyleCnt="5"/>
      <dgm:spPr/>
      <dgm:t>
        <a:bodyPr/>
        <a:lstStyle/>
        <a:p>
          <a:endParaRPr lang="en-US"/>
        </a:p>
      </dgm:t>
    </dgm:pt>
    <dgm:pt modelId="{DB4E9C22-F5D2-41EB-8538-277F56139FA3}" type="pres">
      <dgm:prSet presAssocID="{94E4A19A-885D-4ABC-8447-D45AFE8560C8}" presName="node" presStyleLbl="node1" presStyleIdx="2" presStyleCnt="5">
        <dgm:presLayoutVars>
          <dgm:bulletEnabled val="1"/>
        </dgm:presLayoutVars>
      </dgm:prSet>
      <dgm:spPr/>
      <dgm:t>
        <a:bodyPr/>
        <a:lstStyle/>
        <a:p>
          <a:pPr rtl="1"/>
          <a:endParaRPr lang="ar-AE"/>
        </a:p>
      </dgm:t>
    </dgm:pt>
    <dgm:pt modelId="{068E4631-EF8C-4E2A-AC52-95EE3A5C483B}" type="pres">
      <dgm:prSet presAssocID="{94E4A19A-885D-4ABC-8447-D45AFE8560C8}" presName="spNode" presStyleCnt="0"/>
      <dgm:spPr/>
      <dgm:t>
        <a:bodyPr/>
        <a:lstStyle/>
        <a:p>
          <a:endParaRPr lang="en-US"/>
        </a:p>
      </dgm:t>
    </dgm:pt>
    <dgm:pt modelId="{61159380-6F32-45D1-9A75-AC5015F6F938}" type="pres">
      <dgm:prSet presAssocID="{F5A68C9D-95F9-400C-971D-1B1249C33301}" presName="sibTrans" presStyleLbl="sibTrans1D1" presStyleIdx="2" presStyleCnt="5"/>
      <dgm:spPr/>
      <dgm:t>
        <a:bodyPr/>
        <a:lstStyle/>
        <a:p>
          <a:endParaRPr lang="en-US"/>
        </a:p>
      </dgm:t>
    </dgm:pt>
    <dgm:pt modelId="{83B940CC-8DC4-499A-9F3D-FA3A1E24D9D9}" type="pres">
      <dgm:prSet presAssocID="{082DBD6F-15F0-4D17-AD1C-F5B5E7CA774E}" presName="node" presStyleLbl="node1" presStyleIdx="3" presStyleCnt="5">
        <dgm:presLayoutVars>
          <dgm:bulletEnabled val="1"/>
        </dgm:presLayoutVars>
      </dgm:prSet>
      <dgm:spPr/>
      <dgm:t>
        <a:bodyPr/>
        <a:lstStyle/>
        <a:p>
          <a:pPr rtl="1"/>
          <a:endParaRPr lang="ar-AE"/>
        </a:p>
      </dgm:t>
    </dgm:pt>
    <dgm:pt modelId="{F76AE892-DD1A-4AFC-A5BA-698524F5BFFE}" type="pres">
      <dgm:prSet presAssocID="{082DBD6F-15F0-4D17-AD1C-F5B5E7CA774E}" presName="spNode" presStyleCnt="0"/>
      <dgm:spPr/>
      <dgm:t>
        <a:bodyPr/>
        <a:lstStyle/>
        <a:p>
          <a:endParaRPr lang="en-US"/>
        </a:p>
      </dgm:t>
    </dgm:pt>
    <dgm:pt modelId="{218E832C-6EAC-4260-9CDF-01A64BD9BAAC}" type="pres">
      <dgm:prSet presAssocID="{E3586A88-C1D5-4484-92FE-867BE32F324C}" presName="sibTrans" presStyleLbl="sibTrans1D1" presStyleIdx="3" presStyleCnt="5"/>
      <dgm:spPr/>
      <dgm:t>
        <a:bodyPr/>
        <a:lstStyle/>
        <a:p>
          <a:endParaRPr lang="en-US"/>
        </a:p>
      </dgm:t>
    </dgm:pt>
    <dgm:pt modelId="{F8A73C64-F2A2-4EE2-95F2-794F87D223EE}" type="pres">
      <dgm:prSet presAssocID="{B96B09E5-D2D6-4D6F-83DA-A63400F2E2E7}" presName="node" presStyleLbl="node1" presStyleIdx="4" presStyleCnt="5">
        <dgm:presLayoutVars>
          <dgm:bulletEnabled val="1"/>
        </dgm:presLayoutVars>
      </dgm:prSet>
      <dgm:spPr/>
      <dgm:t>
        <a:bodyPr/>
        <a:lstStyle/>
        <a:p>
          <a:pPr rtl="1"/>
          <a:endParaRPr lang="ar-AE"/>
        </a:p>
      </dgm:t>
    </dgm:pt>
    <dgm:pt modelId="{1ED91AE8-F542-4DA9-ADB7-92D7BFD00C9C}" type="pres">
      <dgm:prSet presAssocID="{B96B09E5-D2D6-4D6F-83DA-A63400F2E2E7}" presName="spNode" presStyleCnt="0"/>
      <dgm:spPr/>
      <dgm:t>
        <a:bodyPr/>
        <a:lstStyle/>
        <a:p>
          <a:endParaRPr lang="en-US"/>
        </a:p>
      </dgm:t>
    </dgm:pt>
    <dgm:pt modelId="{CC7965DE-F90D-4E7F-83BA-76A1932C58EC}" type="pres">
      <dgm:prSet presAssocID="{A2B68973-BAEE-41E3-84C5-B9C765FC0EBE}" presName="sibTrans" presStyleLbl="sibTrans1D1" presStyleIdx="4" presStyleCnt="5"/>
      <dgm:spPr/>
      <dgm:t>
        <a:bodyPr/>
        <a:lstStyle/>
        <a:p>
          <a:endParaRPr lang="en-US"/>
        </a:p>
      </dgm:t>
    </dgm:pt>
  </dgm:ptLst>
  <dgm:cxnLst>
    <dgm:cxn modelId="{6E099D9D-1FC4-42A9-B3FC-44C9C41D289B}" type="presOf" srcId="{165A9B2C-9CAA-4607-A48C-FA25C8008165}" destId="{0EE15963-F54C-4F8A-86A7-27010A3748BC}" srcOrd="0" destOrd="0" presId="urn:microsoft.com/office/officeart/2005/8/layout/cycle5"/>
    <dgm:cxn modelId="{C4D93017-D0AD-415F-93E1-D3CE95E984BD}" type="presOf" srcId="{F5A68C9D-95F9-400C-971D-1B1249C33301}" destId="{61159380-6F32-45D1-9A75-AC5015F6F938}" srcOrd="0" destOrd="0" presId="urn:microsoft.com/office/officeart/2005/8/layout/cycle5"/>
    <dgm:cxn modelId="{24FD6E30-A7AE-4CB6-9C89-3DA6C898EAF3}" type="presOf" srcId="{082DBD6F-15F0-4D17-AD1C-F5B5E7CA774E}" destId="{83B940CC-8DC4-499A-9F3D-FA3A1E24D9D9}" srcOrd="0" destOrd="0" presId="urn:microsoft.com/office/officeart/2005/8/layout/cycle5"/>
    <dgm:cxn modelId="{08FAEDE2-5FEB-4E55-8B38-441FB9ADE427}" type="presOf" srcId="{1E50E23F-D991-4C81-ABD5-BDE1FA14CD86}" destId="{1FD96792-D841-45AD-98A3-8CAC5F45B8A9}" srcOrd="0" destOrd="0" presId="urn:microsoft.com/office/officeart/2005/8/layout/cycle5"/>
    <dgm:cxn modelId="{A970FCC0-2A1B-4799-AE7A-28FE0DFBC3AC}" srcId="{5C583221-A4CC-478E-B775-F776EE909E22}" destId="{082DBD6F-15F0-4D17-AD1C-F5B5E7CA774E}" srcOrd="3" destOrd="0" parTransId="{AA5694FC-B306-42C2-B2B4-C16BEBA3E9B6}" sibTransId="{E3586A88-C1D5-4484-92FE-867BE32F324C}"/>
    <dgm:cxn modelId="{26594C76-796B-4376-B561-5EA85B11D200}" type="presOf" srcId="{E3586A88-C1D5-4484-92FE-867BE32F324C}" destId="{218E832C-6EAC-4260-9CDF-01A64BD9BAAC}" srcOrd="0" destOrd="0" presId="urn:microsoft.com/office/officeart/2005/8/layout/cycle5"/>
    <dgm:cxn modelId="{1FE0BDEF-8BD9-475B-880E-9A4579A269F1}" type="presOf" srcId="{A2B68973-BAEE-41E3-84C5-B9C765FC0EBE}" destId="{CC7965DE-F90D-4E7F-83BA-76A1932C58EC}" srcOrd="0" destOrd="0" presId="urn:microsoft.com/office/officeart/2005/8/layout/cycle5"/>
    <dgm:cxn modelId="{410689A5-F4B5-4C0B-B704-E84D1952A9AA}" type="presOf" srcId="{B96B09E5-D2D6-4D6F-83DA-A63400F2E2E7}" destId="{F8A73C64-F2A2-4EE2-95F2-794F87D223EE}" srcOrd="0" destOrd="0" presId="urn:microsoft.com/office/officeart/2005/8/layout/cycle5"/>
    <dgm:cxn modelId="{E5932780-58B8-4C89-A495-B96F537454DF}" type="presOf" srcId="{6A890ECA-5457-477B-B68B-304304B0E4B6}" destId="{10CC4E9A-1DBA-4C9A-9E07-05F786F75F6C}" srcOrd="0" destOrd="0" presId="urn:microsoft.com/office/officeart/2005/8/layout/cycle5"/>
    <dgm:cxn modelId="{ABBD557F-2581-46F1-8CB1-2B6B663E3AC5}" type="presOf" srcId="{94E4A19A-885D-4ABC-8447-D45AFE8560C8}" destId="{DB4E9C22-F5D2-41EB-8538-277F56139FA3}" srcOrd="0" destOrd="0" presId="urn:microsoft.com/office/officeart/2005/8/layout/cycle5"/>
    <dgm:cxn modelId="{67EB19A8-5F9B-44D4-81BB-5119F657ABEA}" srcId="{5C583221-A4CC-478E-B775-F776EE909E22}" destId="{94E4A19A-885D-4ABC-8447-D45AFE8560C8}" srcOrd="2" destOrd="0" parTransId="{CD2FCACE-6CC3-4B78-A186-22367F1EE91E}" sibTransId="{F5A68C9D-95F9-400C-971D-1B1249C33301}"/>
    <dgm:cxn modelId="{A312A0A9-B40F-44A1-BFEF-55D2CA03830E}" type="presOf" srcId="{5C583221-A4CC-478E-B775-F776EE909E22}" destId="{532C68D5-D8D7-4BCC-A24E-2691769F8464}" srcOrd="0" destOrd="0" presId="urn:microsoft.com/office/officeart/2005/8/layout/cycle5"/>
    <dgm:cxn modelId="{4C3A22D8-26A7-4E54-BD86-6527F58BE6B0}" srcId="{5C583221-A4CC-478E-B775-F776EE909E22}" destId="{B96B09E5-D2D6-4D6F-83DA-A63400F2E2E7}" srcOrd="4" destOrd="0" parTransId="{BC491AE4-538B-42A1-A8B2-A5228D8C63BE}" sibTransId="{A2B68973-BAEE-41E3-84C5-B9C765FC0EBE}"/>
    <dgm:cxn modelId="{EFE3F6ED-4096-400D-925E-C725B0C97CB6}" srcId="{5C583221-A4CC-478E-B775-F776EE909E22}" destId="{6A890ECA-5457-477B-B68B-304304B0E4B6}" srcOrd="1" destOrd="0" parTransId="{CEA51F29-E3DC-4F7A-9E8F-590B4FD46879}" sibTransId="{165A9B2C-9CAA-4607-A48C-FA25C8008165}"/>
    <dgm:cxn modelId="{A46644E2-6895-4B3B-8F95-79827CF69448}" type="presOf" srcId="{13BD1624-10B3-4A29-8EE9-2FCE73997522}" destId="{BADA0BE0-BFF6-41DB-B4E0-1FFEC3C7BF0E}" srcOrd="0" destOrd="0" presId="urn:microsoft.com/office/officeart/2005/8/layout/cycle5"/>
    <dgm:cxn modelId="{630B9B44-1890-4C61-B555-526F3AA5985C}" srcId="{5C583221-A4CC-478E-B775-F776EE909E22}" destId="{13BD1624-10B3-4A29-8EE9-2FCE73997522}" srcOrd="0" destOrd="0" parTransId="{60528ACE-4C92-43F5-933F-70D2D79EE32A}" sibTransId="{1E50E23F-D991-4C81-ABD5-BDE1FA14CD86}"/>
    <dgm:cxn modelId="{A0670CAE-4E78-4CF8-9744-EE1212AEF87D}" type="presParOf" srcId="{532C68D5-D8D7-4BCC-A24E-2691769F8464}" destId="{BADA0BE0-BFF6-41DB-B4E0-1FFEC3C7BF0E}" srcOrd="0" destOrd="0" presId="urn:microsoft.com/office/officeart/2005/8/layout/cycle5"/>
    <dgm:cxn modelId="{C1C925C9-8651-42AC-B7CE-5B0F78D05290}" type="presParOf" srcId="{532C68D5-D8D7-4BCC-A24E-2691769F8464}" destId="{2156AF3C-E274-4336-B160-A45AD901BDC6}" srcOrd="1" destOrd="0" presId="urn:microsoft.com/office/officeart/2005/8/layout/cycle5"/>
    <dgm:cxn modelId="{44A5F7E8-218D-4895-A6AB-E403D67CDFC5}" type="presParOf" srcId="{532C68D5-D8D7-4BCC-A24E-2691769F8464}" destId="{1FD96792-D841-45AD-98A3-8CAC5F45B8A9}" srcOrd="2" destOrd="0" presId="urn:microsoft.com/office/officeart/2005/8/layout/cycle5"/>
    <dgm:cxn modelId="{DDE0B258-F372-401F-871C-5D17DF5C46CD}" type="presParOf" srcId="{532C68D5-D8D7-4BCC-A24E-2691769F8464}" destId="{10CC4E9A-1DBA-4C9A-9E07-05F786F75F6C}" srcOrd="3" destOrd="0" presId="urn:microsoft.com/office/officeart/2005/8/layout/cycle5"/>
    <dgm:cxn modelId="{8009E4D9-8C37-46E4-BF57-857803057823}" type="presParOf" srcId="{532C68D5-D8D7-4BCC-A24E-2691769F8464}" destId="{5CD4E03A-5FE4-4D9B-8BFE-FE075B7A4DB1}" srcOrd="4" destOrd="0" presId="urn:microsoft.com/office/officeart/2005/8/layout/cycle5"/>
    <dgm:cxn modelId="{AAF9E3A2-CAFE-4157-8F77-E70E69BA0E7B}" type="presParOf" srcId="{532C68D5-D8D7-4BCC-A24E-2691769F8464}" destId="{0EE15963-F54C-4F8A-86A7-27010A3748BC}" srcOrd="5" destOrd="0" presId="urn:microsoft.com/office/officeart/2005/8/layout/cycle5"/>
    <dgm:cxn modelId="{ED5CA88A-68F8-44FE-9BD6-44256D6B7BED}" type="presParOf" srcId="{532C68D5-D8D7-4BCC-A24E-2691769F8464}" destId="{DB4E9C22-F5D2-41EB-8538-277F56139FA3}" srcOrd="6" destOrd="0" presId="urn:microsoft.com/office/officeart/2005/8/layout/cycle5"/>
    <dgm:cxn modelId="{6B2D3B57-3367-4446-B10A-CE16F2096110}" type="presParOf" srcId="{532C68D5-D8D7-4BCC-A24E-2691769F8464}" destId="{068E4631-EF8C-4E2A-AC52-95EE3A5C483B}" srcOrd="7" destOrd="0" presId="urn:microsoft.com/office/officeart/2005/8/layout/cycle5"/>
    <dgm:cxn modelId="{F3BC0E30-0838-4CDA-9C52-2DA1793DA0A1}" type="presParOf" srcId="{532C68D5-D8D7-4BCC-A24E-2691769F8464}" destId="{61159380-6F32-45D1-9A75-AC5015F6F938}" srcOrd="8" destOrd="0" presId="urn:microsoft.com/office/officeart/2005/8/layout/cycle5"/>
    <dgm:cxn modelId="{E8098BCC-8A0E-47D3-88B8-80181035DDAB}" type="presParOf" srcId="{532C68D5-D8D7-4BCC-A24E-2691769F8464}" destId="{83B940CC-8DC4-499A-9F3D-FA3A1E24D9D9}" srcOrd="9" destOrd="0" presId="urn:microsoft.com/office/officeart/2005/8/layout/cycle5"/>
    <dgm:cxn modelId="{F9658F01-BCE6-4BB8-A899-412CAAC0E9E2}" type="presParOf" srcId="{532C68D5-D8D7-4BCC-A24E-2691769F8464}" destId="{F76AE892-DD1A-4AFC-A5BA-698524F5BFFE}" srcOrd="10" destOrd="0" presId="urn:microsoft.com/office/officeart/2005/8/layout/cycle5"/>
    <dgm:cxn modelId="{B4310C3E-B242-4394-B382-C638EA361F48}" type="presParOf" srcId="{532C68D5-D8D7-4BCC-A24E-2691769F8464}" destId="{218E832C-6EAC-4260-9CDF-01A64BD9BAAC}" srcOrd="11" destOrd="0" presId="urn:microsoft.com/office/officeart/2005/8/layout/cycle5"/>
    <dgm:cxn modelId="{947570BB-1241-4714-AEF1-E1162C14EFC7}" type="presParOf" srcId="{532C68D5-D8D7-4BCC-A24E-2691769F8464}" destId="{F8A73C64-F2A2-4EE2-95F2-794F87D223EE}" srcOrd="12" destOrd="0" presId="urn:microsoft.com/office/officeart/2005/8/layout/cycle5"/>
    <dgm:cxn modelId="{6FA8EAE8-FC0F-4729-9567-517ADFA9D90B}" type="presParOf" srcId="{532C68D5-D8D7-4BCC-A24E-2691769F8464}" destId="{1ED91AE8-F542-4DA9-ADB7-92D7BFD00C9C}" srcOrd="13" destOrd="0" presId="urn:microsoft.com/office/officeart/2005/8/layout/cycle5"/>
    <dgm:cxn modelId="{2AA68018-C1A3-4B0F-866D-F666558557C6}" type="presParOf" srcId="{532C68D5-D8D7-4BCC-A24E-2691769F8464}" destId="{CC7965DE-F90D-4E7F-83BA-76A1932C58EC}" srcOrd="14"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91254ED-E829-4455-9270-864F47412868}" type="doc">
      <dgm:prSet loTypeId="urn:microsoft.com/office/officeart/2009/layout/CircleArrowProcess" loCatId="process" qsTypeId="urn:microsoft.com/office/officeart/2005/8/quickstyle/simple1" qsCatId="simple" csTypeId="urn:microsoft.com/office/officeart/2005/8/colors/accent6_1" csCatId="accent6" phldr="1"/>
      <dgm:spPr/>
      <dgm:t>
        <a:bodyPr/>
        <a:lstStyle/>
        <a:p>
          <a:pPr rtl="1"/>
          <a:endParaRPr lang="ar-AE"/>
        </a:p>
      </dgm:t>
    </dgm:pt>
    <dgm:pt modelId="{20B92C25-35E9-4E1E-89F8-28BD4381C1A5}">
      <dgm:prSet phldrT="[نص]" custT="1"/>
      <dgm:spPr/>
      <dgm:t>
        <a:bodyPr/>
        <a:lstStyle/>
        <a:p>
          <a:pPr rtl="1"/>
          <a:r>
            <a:rPr lang="ar-SA" sz="2400" b="1" dirty="0" smtClean="0"/>
            <a:t>رئيس مجلس اولياء الامور بالمدرسة</a:t>
          </a:r>
          <a:endParaRPr lang="ar-AE" sz="2400" dirty="0"/>
        </a:p>
      </dgm:t>
    </dgm:pt>
    <dgm:pt modelId="{C4A72281-8AA4-45ED-BA42-22D9F3A7AFDB}" type="parTrans" cxnId="{37C28609-A07B-4D7F-A3FB-99E95C22CEAE}">
      <dgm:prSet/>
      <dgm:spPr/>
      <dgm:t>
        <a:bodyPr/>
        <a:lstStyle/>
        <a:p>
          <a:pPr rtl="1"/>
          <a:endParaRPr lang="ar-AE"/>
        </a:p>
      </dgm:t>
    </dgm:pt>
    <dgm:pt modelId="{D928C2BE-4D7D-42F0-8F4E-293ACA2FD74D}" type="sibTrans" cxnId="{37C28609-A07B-4D7F-A3FB-99E95C22CEAE}">
      <dgm:prSet/>
      <dgm:spPr/>
      <dgm:t>
        <a:bodyPr/>
        <a:lstStyle/>
        <a:p>
          <a:pPr rtl="1"/>
          <a:endParaRPr lang="ar-AE"/>
        </a:p>
      </dgm:t>
    </dgm:pt>
    <dgm:pt modelId="{FF207ADC-3DFB-4592-88C5-53A9FA82A145}">
      <dgm:prSet phldrT="[نص]" custT="1"/>
      <dgm:spPr/>
      <dgm:t>
        <a:bodyPr/>
        <a:lstStyle/>
        <a:p>
          <a:pPr rtl="1"/>
          <a:r>
            <a:rPr lang="ar-SA" sz="2400" b="1" dirty="0" smtClean="0"/>
            <a:t>رئيس مجلس طلاب المدرسة في مرحلة التعليم الثانوي </a:t>
          </a:r>
          <a:endParaRPr lang="ar-AE" sz="2400" dirty="0"/>
        </a:p>
      </dgm:t>
    </dgm:pt>
    <dgm:pt modelId="{A1EADF19-D243-46A9-9F34-E304C1D09E94}" type="parTrans" cxnId="{055DE99F-24F3-4C11-93D8-D117F498E612}">
      <dgm:prSet/>
      <dgm:spPr/>
      <dgm:t>
        <a:bodyPr/>
        <a:lstStyle/>
        <a:p>
          <a:pPr rtl="1"/>
          <a:endParaRPr lang="ar-AE"/>
        </a:p>
      </dgm:t>
    </dgm:pt>
    <dgm:pt modelId="{AB0A6A49-6F54-41C7-BC03-496DF2C9A9CF}" type="sibTrans" cxnId="{055DE99F-24F3-4C11-93D8-D117F498E612}">
      <dgm:prSet/>
      <dgm:spPr/>
      <dgm:t>
        <a:bodyPr/>
        <a:lstStyle/>
        <a:p>
          <a:pPr rtl="1"/>
          <a:endParaRPr lang="ar-AE"/>
        </a:p>
      </dgm:t>
    </dgm:pt>
    <dgm:pt modelId="{28EF66D9-77A1-4AF0-AFF9-AEED1CAF47C3}">
      <dgm:prSet phldrT="[نص]" custT="1"/>
      <dgm:spPr/>
      <dgm:t>
        <a:bodyPr/>
        <a:lstStyle/>
        <a:p>
          <a:pPr rtl="1"/>
          <a:r>
            <a:rPr lang="ar-SA" sz="2000" b="1" smtClean="0"/>
            <a:t>أربعة أعضاء من معلمي المدرسة، من تخصصات مختلفة.</a:t>
          </a:r>
          <a:endParaRPr lang="ar-AE" sz="2000" dirty="0"/>
        </a:p>
      </dgm:t>
    </dgm:pt>
    <dgm:pt modelId="{DFB098F0-C48D-4453-9869-239CE67D11A4}" type="sibTrans" cxnId="{38EB2C15-A4C7-4FA4-94B4-9E020674685C}">
      <dgm:prSet/>
      <dgm:spPr/>
      <dgm:t>
        <a:bodyPr/>
        <a:lstStyle/>
        <a:p>
          <a:pPr rtl="1"/>
          <a:endParaRPr lang="ar-AE"/>
        </a:p>
      </dgm:t>
    </dgm:pt>
    <dgm:pt modelId="{0E920255-1AE4-4362-A9B5-3F4B1916153E}" type="parTrans" cxnId="{38EB2C15-A4C7-4FA4-94B4-9E020674685C}">
      <dgm:prSet/>
      <dgm:spPr/>
      <dgm:t>
        <a:bodyPr/>
        <a:lstStyle/>
        <a:p>
          <a:pPr rtl="1"/>
          <a:endParaRPr lang="ar-AE"/>
        </a:p>
      </dgm:t>
    </dgm:pt>
    <dgm:pt modelId="{72CB8FCA-52B8-4E08-892E-7F901EFDB6B4}" type="pres">
      <dgm:prSet presAssocID="{A91254ED-E829-4455-9270-864F47412868}" presName="Name0" presStyleCnt="0">
        <dgm:presLayoutVars>
          <dgm:chMax val="7"/>
          <dgm:chPref val="7"/>
          <dgm:dir/>
          <dgm:animLvl val="lvl"/>
        </dgm:presLayoutVars>
      </dgm:prSet>
      <dgm:spPr/>
      <dgm:t>
        <a:bodyPr/>
        <a:lstStyle/>
        <a:p>
          <a:endParaRPr lang="en-US"/>
        </a:p>
      </dgm:t>
    </dgm:pt>
    <dgm:pt modelId="{85B8FE71-9C49-4249-A2C8-72AE0CF7A6F2}" type="pres">
      <dgm:prSet presAssocID="{28EF66D9-77A1-4AF0-AFF9-AEED1CAF47C3}" presName="Accent1" presStyleCnt="0"/>
      <dgm:spPr/>
      <dgm:t>
        <a:bodyPr/>
        <a:lstStyle/>
        <a:p>
          <a:endParaRPr lang="en-US"/>
        </a:p>
      </dgm:t>
    </dgm:pt>
    <dgm:pt modelId="{6FEC217C-A1C0-4694-83E3-4581F485CC56}" type="pres">
      <dgm:prSet presAssocID="{28EF66D9-77A1-4AF0-AFF9-AEED1CAF47C3}" presName="Accent" presStyleLbl="node1" presStyleIdx="0" presStyleCnt="3" custLinFactNeighborX="5451" custLinFactNeighborY="0"/>
      <dgm:spPr>
        <a:solidFill>
          <a:schemeClr val="accent6">
            <a:lumMod val="75000"/>
          </a:schemeClr>
        </a:solidFill>
      </dgm:spPr>
      <dgm:t>
        <a:bodyPr/>
        <a:lstStyle/>
        <a:p>
          <a:endParaRPr lang="en-US"/>
        </a:p>
      </dgm:t>
    </dgm:pt>
    <dgm:pt modelId="{F03E75F7-5242-4C39-81E2-B76976315A49}" type="pres">
      <dgm:prSet presAssocID="{28EF66D9-77A1-4AF0-AFF9-AEED1CAF47C3}" presName="Parent1" presStyleLbl="revTx" presStyleIdx="0" presStyleCnt="3">
        <dgm:presLayoutVars>
          <dgm:chMax val="1"/>
          <dgm:chPref val="1"/>
          <dgm:bulletEnabled val="1"/>
        </dgm:presLayoutVars>
      </dgm:prSet>
      <dgm:spPr/>
      <dgm:t>
        <a:bodyPr/>
        <a:lstStyle/>
        <a:p>
          <a:pPr rtl="1"/>
          <a:endParaRPr lang="ar-AE"/>
        </a:p>
      </dgm:t>
    </dgm:pt>
    <dgm:pt modelId="{2771C7CE-73D7-4F69-A2F1-EC129F221A5C}" type="pres">
      <dgm:prSet presAssocID="{20B92C25-35E9-4E1E-89F8-28BD4381C1A5}" presName="Accent2" presStyleCnt="0"/>
      <dgm:spPr/>
      <dgm:t>
        <a:bodyPr/>
        <a:lstStyle/>
        <a:p>
          <a:endParaRPr lang="en-US"/>
        </a:p>
      </dgm:t>
    </dgm:pt>
    <dgm:pt modelId="{3D841E3D-3D86-4304-B923-B1E1A0027A29}" type="pres">
      <dgm:prSet presAssocID="{20B92C25-35E9-4E1E-89F8-28BD4381C1A5}" presName="Accent" presStyleLbl="node1" presStyleIdx="1" presStyleCnt="3"/>
      <dgm:spPr>
        <a:solidFill>
          <a:srgbClr val="CC9900"/>
        </a:solidFill>
      </dgm:spPr>
      <dgm:t>
        <a:bodyPr/>
        <a:lstStyle/>
        <a:p>
          <a:endParaRPr lang="en-US"/>
        </a:p>
      </dgm:t>
    </dgm:pt>
    <dgm:pt modelId="{1284369D-5131-4855-86D0-EEB7863C2900}" type="pres">
      <dgm:prSet presAssocID="{20B92C25-35E9-4E1E-89F8-28BD4381C1A5}" presName="Parent2" presStyleLbl="revTx" presStyleIdx="1" presStyleCnt="3">
        <dgm:presLayoutVars>
          <dgm:chMax val="1"/>
          <dgm:chPref val="1"/>
          <dgm:bulletEnabled val="1"/>
        </dgm:presLayoutVars>
      </dgm:prSet>
      <dgm:spPr/>
      <dgm:t>
        <a:bodyPr/>
        <a:lstStyle/>
        <a:p>
          <a:pPr rtl="1"/>
          <a:endParaRPr lang="ar-AE"/>
        </a:p>
      </dgm:t>
    </dgm:pt>
    <dgm:pt modelId="{EE4DD68D-2CD3-4E3E-8F59-A9DCAEE7D8C7}" type="pres">
      <dgm:prSet presAssocID="{FF207ADC-3DFB-4592-88C5-53A9FA82A145}" presName="Accent3" presStyleCnt="0"/>
      <dgm:spPr/>
      <dgm:t>
        <a:bodyPr/>
        <a:lstStyle/>
        <a:p>
          <a:endParaRPr lang="en-US"/>
        </a:p>
      </dgm:t>
    </dgm:pt>
    <dgm:pt modelId="{D0208E07-E93B-481B-8E5B-C9E276145C2F}" type="pres">
      <dgm:prSet presAssocID="{FF207ADC-3DFB-4592-88C5-53A9FA82A145}" presName="Accent" presStyleLbl="node1" presStyleIdx="2" presStyleCnt="3"/>
      <dgm:spPr>
        <a:solidFill>
          <a:schemeClr val="accent6">
            <a:lumMod val="75000"/>
          </a:schemeClr>
        </a:solidFill>
      </dgm:spPr>
      <dgm:t>
        <a:bodyPr/>
        <a:lstStyle/>
        <a:p>
          <a:endParaRPr lang="en-US"/>
        </a:p>
      </dgm:t>
    </dgm:pt>
    <dgm:pt modelId="{7A885823-9C9E-43BC-9B01-759C8977D9E8}" type="pres">
      <dgm:prSet presAssocID="{FF207ADC-3DFB-4592-88C5-53A9FA82A145}" presName="Parent3" presStyleLbl="revTx" presStyleIdx="2" presStyleCnt="3">
        <dgm:presLayoutVars>
          <dgm:chMax val="1"/>
          <dgm:chPref val="1"/>
          <dgm:bulletEnabled val="1"/>
        </dgm:presLayoutVars>
      </dgm:prSet>
      <dgm:spPr/>
      <dgm:t>
        <a:bodyPr/>
        <a:lstStyle/>
        <a:p>
          <a:pPr rtl="1"/>
          <a:endParaRPr lang="ar-AE"/>
        </a:p>
      </dgm:t>
    </dgm:pt>
  </dgm:ptLst>
  <dgm:cxnLst>
    <dgm:cxn modelId="{4DE6A30A-E37C-4FFE-83AB-45EB8DD4F62B}" type="presOf" srcId="{28EF66D9-77A1-4AF0-AFF9-AEED1CAF47C3}" destId="{F03E75F7-5242-4C39-81E2-B76976315A49}" srcOrd="0" destOrd="0" presId="urn:microsoft.com/office/officeart/2009/layout/CircleArrowProcess"/>
    <dgm:cxn modelId="{EDCE5171-5F5A-467E-B4D9-67E48994BD83}" type="presOf" srcId="{A91254ED-E829-4455-9270-864F47412868}" destId="{72CB8FCA-52B8-4E08-892E-7F901EFDB6B4}" srcOrd="0" destOrd="0" presId="urn:microsoft.com/office/officeart/2009/layout/CircleArrowProcess"/>
    <dgm:cxn modelId="{37C28609-A07B-4D7F-A3FB-99E95C22CEAE}" srcId="{A91254ED-E829-4455-9270-864F47412868}" destId="{20B92C25-35E9-4E1E-89F8-28BD4381C1A5}" srcOrd="1" destOrd="0" parTransId="{C4A72281-8AA4-45ED-BA42-22D9F3A7AFDB}" sibTransId="{D928C2BE-4D7D-42F0-8F4E-293ACA2FD74D}"/>
    <dgm:cxn modelId="{38EB2C15-A4C7-4FA4-94B4-9E020674685C}" srcId="{A91254ED-E829-4455-9270-864F47412868}" destId="{28EF66D9-77A1-4AF0-AFF9-AEED1CAF47C3}" srcOrd="0" destOrd="0" parTransId="{0E920255-1AE4-4362-A9B5-3F4B1916153E}" sibTransId="{DFB098F0-C48D-4453-9869-239CE67D11A4}"/>
    <dgm:cxn modelId="{055DE99F-24F3-4C11-93D8-D117F498E612}" srcId="{A91254ED-E829-4455-9270-864F47412868}" destId="{FF207ADC-3DFB-4592-88C5-53A9FA82A145}" srcOrd="2" destOrd="0" parTransId="{A1EADF19-D243-46A9-9F34-E304C1D09E94}" sibTransId="{AB0A6A49-6F54-41C7-BC03-496DF2C9A9CF}"/>
    <dgm:cxn modelId="{F2753348-E172-4322-9B41-DBC52FAB194D}" type="presOf" srcId="{FF207ADC-3DFB-4592-88C5-53A9FA82A145}" destId="{7A885823-9C9E-43BC-9B01-759C8977D9E8}" srcOrd="0" destOrd="0" presId="urn:microsoft.com/office/officeart/2009/layout/CircleArrowProcess"/>
    <dgm:cxn modelId="{60E3302D-387A-4862-9A4D-BE86FBDE8681}" type="presOf" srcId="{20B92C25-35E9-4E1E-89F8-28BD4381C1A5}" destId="{1284369D-5131-4855-86D0-EEB7863C2900}" srcOrd="0" destOrd="0" presId="urn:microsoft.com/office/officeart/2009/layout/CircleArrowProcess"/>
    <dgm:cxn modelId="{97520B38-C1F9-4B79-BCA5-A31B5DC1F5B5}" type="presParOf" srcId="{72CB8FCA-52B8-4E08-892E-7F901EFDB6B4}" destId="{85B8FE71-9C49-4249-A2C8-72AE0CF7A6F2}" srcOrd="0" destOrd="0" presId="urn:microsoft.com/office/officeart/2009/layout/CircleArrowProcess"/>
    <dgm:cxn modelId="{749AD907-7A4C-45B3-A877-6D56F7E1D538}" type="presParOf" srcId="{85B8FE71-9C49-4249-A2C8-72AE0CF7A6F2}" destId="{6FEC217C-A1C0-4694-83E3-4581F485CC56}" srcOrd="0" destOrd="0" presId="urn:microsoft.com/office/officeart/2009/layout/CircleArrowProcess"/>
    <dgm:cxn modelId="{8FF18C1C-3406-4B4B-8E64-7EB04FA4EB3F}" type="presParOf" srcId="{72CB8FCA-52B8-4E08-892E-7F901EFDB6B4}" destId="{F03E75F7-5242-4C39-81E2-B76976315A49}" srcOrd="1" destOrd="0" presId="urn:microsoft.com/office/officeart/2009/layout/CircleArrowProcess"/>
    <dgm:cxn modelId="{36CBB5A2-5DF9-45E8-8752-3769C133EEF1}" type="presParOf" srcId="{72CB8FCA-52B8-4E08-892E-7F901EFDB6B4}" destId="{2771C7CE-73D7-4F69-A2F1-EC129F221A5C}" srcOrd="2" destOrd="0" presId="urn:microsoft.com/office/officeart/2009/layout/CircleArrowProcess"/>
    <dgm:cxn modelId="{7A03D83C-1004-451A-91AC-77A5B18D6054}" type="presParOf" srcId="{2771C7CE-73D7-4F69-A2F1-EC129F221A5C}" destId="{3D841E3D-3D86-4304-B923-B1E1A0027A29}" srcOrd="0" destOrd="0" presId="urn:microsoft.com/office/officeart/2009/layout/CircleArrowProcess"/>
    <dgm:cxn modelId="{2DFA6ABE-A711-4387-9426-77D600247C71}" type="presParOf" srcId="{72CB8FCA-52B8-4E08-892E-7F901EFDB6B4}" destId="{1284369D-5131-4855-86D0-EEB7863C2900}" srcOrd="3" destOrd="0" presId="urn:microsoft.com/office/officeart/2009/layout/CircleArrowProcess"/>
    <dgm:cxn modelId="{EC485078-A4D3-47A6-812A-7EE12F4CAACB}" type="presParOf" srcId="{72CB8FCA-52B8-4E08-892E-7F901EFDB6B4}" destId="{EE4DD68D-2CD3-4E3E-8F59-A9DCAEE7D8C7}" srcOrd="4" destOrd="0" presId="urn:microsoft.com/office/officeart/2009/layout/CircleArrowProcess"/>
    <dgm:cxn modelId="{9135AC2A-4D03-4790-9A8B-3D03E0889113}" type="presParOf" srcId="{EE4DD68D-2CD3-4E3E-8F59-A9DCAEE7D8C7}" destId="{D0208E07-E93B-481B-8E5B-C9E276145C2F}" srcOrd="0" destOrd="0" presId="urn:microsoft.com/office/officeart/2009/layout/CircleArrowProcess"/>
    <dgm:cxn modelId="{6D4882FD-1548-4B2B-B8DF-7D85C1714EC8}" type="presParOf" srcId="{72CB8FCA-52B8-4E08-892E-7F901EFDB6B4}" destId="{7A885823-9C9E-43BC-9B01-759C8977D9E8}" srcOrd="5" destOrd="0" presId="urn:microsoft.com/office/officeart/2009/layout/CircleArrow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91254ED-E829-4455-9270-864F47412868}" type="doc">
      <dgm:prSet loTypeId="urn:microsoft.com/office/officeart/2009/layout/CircleArrowProcess" loCatId="process" qsTypeId="urn:microsoft.com/office/officeart/2005/8/quickstyle/simple1" qsCatId="simple" csTypeId="urn:microsoft.com/office/officeart/2005/8/colors/accent6_4" csCatId="accent6" phldr="1"/>
      <dgm:spPr/>
      <dgm:t>
        <a:bodyPr/>
        <a:lstStyle/>
        <a:p>
          <a:pPr rtl="1"/>
          <a:endParaRPr lang="ar-AE"/>
        </a:p>
      </dgm:t>
    </dgm:pt>
    <dgm:pt modelId="{28EF66D9-77A1-4AF0-AFF9-AEED1CAF47C3}">
      <dgm:prSet phldrT="[نص]" custT="1"/>
      <dgm:spPr/>
      <dgm:t>
        <a:bodyPr/>
        <a:lstStyle/>
        <a:p>
          <a:pPr rtl="1"/>
          <a:r>
            <a:rPr lang="ar-SA" sz="2400" b="1" dirty="0" smtClean="0"/>
            <a:t>مدير المدرسة رئيساً.</a:t>
          </a:r>
          <a:endParaRPr lang="ar-AE" sz="2400" dirty="0"/>
        </a:p>
      </dgm:t>
    </dgm:pt>
    <dgm:pt modelId="{0E920255-1AE4-4362-A9B5-3F4B1916153E}" type="parTrans" cxnId="{38EB2C15-A4C7-4FA4-94B4-9E020674685C}">
      <dgm:prSet/>
      <dgm:spPr/>
      <dgm:t>
        <a:bodyPr/>
        <a:lstStyle/>
        <a:p>
          <a:pPr rtl="1"/>
          <a:endParaRPr lang="ar-AE"/>
        </a:p>
      </dgm:t>
    </dgm:pt>
    <dgm:pt modelId="{DFB098F0-C48D-4453-9869-239CE67D11A4}" type="sibTrans" cxnId="{38EB2C15-A4C7-4FA4-94B4-9E020674685C}">
      <dgm:prSet/>
      <dgm:spPr/>
      <dgm:t>
        <a:bodyPr/>
        <a:lstStyle/>
        <a:p>
          <a:pPr rtl="1"/>
          <a:endParaRPr lang="ar-AE"/>
        </a:p>
      </dgm:t>
    </dgm:pt>
    <dgm:pt modelId="{20B92C25-35E9-4E1E-89F8-28BD4381C1A5}">
      <dgm:prSet phldrT="[نص]" custT="1"/>
      <dgm:spPr/>
      <dgm:t>
        <a:bodyPr/>
        <a:lstStyle/>
        <a:p>
          <a:pPr rtl="1"/>
          <a:r>
            <a:rPr lang="ar-SA" sz="2400" b="1" smtClean="0"/>
            <a:t>مساعد المدير نائبا للرئيس.</a:t>
          </a:r>
          <a:endParaRPr lang="ar-AE" sz="2400" dirty="0"/>
        </a:p>
      </dgm:t>
    </dgm:pt>
    <dgm:pt modelId="{C4A72281-8AA4-45ED-BA42-22D9F3A7AFDB}" type="parTrans" cxnId="{37C28609-A07B-4D7F-A3FB-99E95C22CEAE}">
      <dgm:prSet/>
      <dgm:spPr/>
      <dgm:t>
        <a:bodyPr/>
        <a:lstStyle/>
        <a:p>
          <a:pPr rtl="1"/>
          <a:endParaRPr lang="ar-AE"/>
        </a:p>
      </dgm:t>
    </dgm:pt>
    <dgm:pt modelId="{D928C2BE-4D7D-42F0-8F4E-293ACA2FD74D}" type="sibTrans" cxnId="{37C28609-A07B-4D7F-A3FB-99E95C22CEAE}">
      <dgm:prSet/>
      <dgm:spPr/>
      <dgm:t>
        <a:bodyPr/>
        <a:lstStyle/>
        <a:p>
          <a:pPr rtl="1"/>
          <a:endParaRPr lang="ar-AE"/>
        </a:p>
      </dgm:t>
    </dgm:pt>
    <dgm:pt modelId="{FF207ADC-3DFB-4592-88C5-53A9FA82A145}">
      <dgm:prSet phldrT="[نص]" custT="1"/>
      <dgm:spPr/>
      <dgm:t>
        <a:bodyPr/>
        <a:lstStyle/>
        <a:p>
          <a:pPr rtl="1"/>
          <a:r>
            <a:rPr lang="ar-SA" sz="2000" b="1" dirty="0" smtClean="0"/>
            <a:t>المرشد الأكاديمي (الاختصاصي الاجتماعي) عضوا ومقرراً.</a:t>
          </a:r>
          <a:endParaRPr lang="ar-AE" sz="2000" dirty="0"/>
        </a:p>
      </dgm:t>
    </dgm:pt>
    <dgm:pt modelId="{A1EADF19-D243-46A9-9F34-E304C1D09E94}" type="parTrans" cxnId="{055DE99F-24F3-4C11-93D8-D117F498E612}">
      <dgm:prSet/>
      <dgm:spPr/>
      <dgm:t>
        <a:bodyPr/>
        <a:lstStyle/>
        <a:p>
          <a:pPr rtl="1"/>
          <a:endParaRPr lang="ar-AE"/>
        </a:p>
      </dgm:t>
    </dgm:pt>
    <dgm:pt modelId="{AB0A6A49-6F54-41C7-BC03-496DF2C9A9CF}" type="sibTrans" cxnId="{055DE99F-24F3-4C11-93D8-D117F498E612}">
      <dgm:prSet/>
      <dgm:spPr/>
      <dgm:t>
        <a:bodyPr/>
        <a:lstStyle/>
        <a:p>
          <a:pPr rtl="1"/>
          <a:endParaRPr lang="ar-AE"/>
        </a:p>
      </dgm:t>
    </dgm:pt>
    <dgm:pt modelId="{72CB8FCA-52B8-4E08-892E-7F901EFDB6B4}" type="pres">
      <dgm:prSet presAssocID="{A91254ED-E829-4455-9270-864F47412868}" presName="Name0" presStyleCnt="0">
        <dgm:presLayoutVars>
          <dgm:chMax val="7"/>
          <dgm:chPref val="7"/>
          <dgm:dir/>
          <dgm:animLvl val="lvl"/>
        </dgm:presLayoutVars>
      </dgm:prSet>
      <dgm:spPr/>
      <dgm:t>
        <a:bodyPr/>
        <a:lstStyle/>
        <a:p>
          <a:endParaRPr lang="en-US"/>
        </a:p>
      </dgm:t>
    </dgm:pt>
    <dgm:pt modelId="{85B8FE71-9C49-4249-A2C8-72AE0CF7A6F2}" type="pres">
      <dgm:prSet presAssocID="{28EF66D9-77A1-4AF0-AFF9-AEED1CAF47C3}" presName="Accent1" presStyleCnt="0"/>
      <dgm:spPr/>
      <dgm:t>
        <a:bodyPr/>
        <a:lstStyle/>
        <a:p>
          <a:endParaRPr lang="en-US"/>
        </a:p>
      </dgm:t>
    </dgm:pt>
    <dgm:pt modelId="{6FEC217C-A1C0-4694-83E3-4581F485CC56}" type="pres">
      <dgm:prSet presAssocID="{28EF66D9-77A1-4AF0-AFF9-AEED1CAF47C3}" presName="Accent" presStyleLbl="node1" presStyleIdx="0" presStyleCnt="3"/>
      <dgm:spPr/>
      <dgm:t>
        <a:bodyPr/>
        <a:lstStyle/>
        <a:p>
          <a:endParaRPr lang="en-US"/>
        </a:p>
      </dgm:t>
    </dgm:pt>
    <dgm:pt modelId="{F03E75F7-5242-4C39-81E2-B76976315A49}" type="pres">
      <dgm:prSet presAssocID="{28EF66D9-77A1-4AF0-AFF9-AEED1CAF47C3}" presName="Parent1" presStyleLbl="revTx" presStyleIdx="0" presStyleCnt="3">
        <dgm:presLayoutVars>
          <dgm:chMax val="1"/>
          <dgm:chPref val="1"/>
          <dgm:bulletEnabled val="1"/>
        </dgm:presLayoutVars>
      </dgm:prSet>
      <dgm:spPr/>
      <dgm:t>
        <a:bodyPr/>
        <a:lstStyle/>
        <a:p>
          <a:pPr rtl="1"/>
          <a:endParaRPr lang="ar-AE"/>
        </a:p>
      </dgm:t>
    </dgm:pt>
    <dgm:pt modelId="{2771C7CE-73D7-4F69-A2F1-EC129F221A5C}" type="pres">
      <dgm:prSet presAssocID="{20B92C25-35E9-4E1E-89F8-28BD4381C1A5}" presName="Accent2" presStyleCnt="0"/>
      <dgm:spPr/>
      <dgm:t>
        <a:bodyPr/>
        <a:lstStyle/>
        <a:p>
          <a:endParaRPr lang="en-US"/>
        </a:p>
      </dgm:t>
    </dgm:pt>
    <dgm:pt modelId="{3D841E3D-3D86-4304-B923-B1E1A0027A29}" type="pres">
      <dgm:prSet presAssocID="{20B92C25-35E9-4E1E-89F8-28BD4381C1A5}" presName="Accent" presStyleLbl="node1" presStyleIdx="1" presStyleCnt="3"/>
      <dgm:spPr/>
      <dgm:t>
        <a:bodyPr/>
        <a:lstStyle/>
        <a:p>
          <a:endParaRPr lang="en-US"/>
        </a:p>
      </dgm:t>
    </dgm:pt>
    <dgm:pt modelId="{1284369D-5131-4855-86D0-EEB7863C2900}" type="pres">
      <dgm:prSet presAssocID="{20B92C25-35E9-4E1E-89F8-28BD4381C1A5}" presName="Parent2" presStyleLbl="revTx" presStyleIdx="1" presStyleCnt="3">
        <dgm:presLayoutVars>
          <dgm:chMax val="1"/>
          <dgm:chPref val="1"/>
          <dgm:bulletEnabled val="1"/>
        </dgm:presLayoutVars>
      </dgm:prSet>
      <dgm:spPr/>
      <dgm:t>
        <a:bodyPr/>
        <a:lstStyle/>
        <a:p>
          <a:pPr rtl="1"/>
          <a:endParaRPr lang="ar-AE"/>
        </a:p>
      </dgm:t>
    </dgm:pt>
    <dgm:pt modelId="{EE4DD68D-2CD3-4E3E-8F59-A9DCAEE7D8C7}" type="pres">
      <dgm:prSet presAssocID="{FF207ADC-3DFB-4592-88C5-53A9FA82A145}" presName="Accent3" presStyleCnt="0"/>
      <dgm:spPr/>
      <dgm:t>
        <a:bodyPr/>
        <a:lstStyle/>
        <a:p>
          <a:endParaRPr lang="en-US"/>
        </a:p>
      </dgm:t>
    </dgm:pt>
    <dgm:pt modelId="{D0208E07-E93B-481B-8E5B-C9E276145C2F}" type="pres">
      <dgm:prSet presAssocID="{FF207ADC-3DFB-4592-88C5-53A9FA82A145}" presName="Accent" presStyleLbl="node1" presStyleIdx="2" presStyleCnt="3"/>
      <dgm:spPr>
        <a:solidFill>
          <a:srgbClr val="CC9900"/>
        </a:solidFill>
      </dgm:spPr>
      <dgm:t>
        <a:bodyPr/>
        <a:lstStyle/>
        <a:p>
          <a:endParaRPr lang="en-US"/>
        </a:p>
      </dgm:t>
    </dgm:pt>
    <dgm:pt modelId="{7A885823-9C9E-43BC-9B01-759C8977D9E8}" type="pres">
      <dgm:prSet presAssocID="{FF207ADC-3DFB-4592-88C5-53A9FA82A145}" presName="Parent3" presStyleLbl="revTx" presStyleIdx="2" presStyleCnt="3" custLinFactNeighborX="-1314" custLinFactNeighborY="2629">
        <dgm:presLayoutVars>
          <dgm:chMax val="1"/>
          <dgm:chPref val="1"/>
          <dgm:bulletEnabled val="1"/>
        </dgm:presLayoutVars>
      </dgm:prSet>
      <dgm:spPr/>
      <dgm:t>
        <a:bodyPr/>
        <a:lstStyle/>
        <a:p>
          <a:pPr rtl="1"/>
          <a:endParaRPr lang="ar-AE"/>
        </a:p>
      </dgm:t>
    </dgm:pt>
  </dgm:ptLst>
  <dgm:cxnLst>
    <dgm:cxn modelId="{CA623D9A-9235-4096-8923-00439648BC10}" type="presOf" srcId="{20B92C25-35E9-4E1E-89F8-28BD4381C1A5}" destId="{1284369D-5131-4855-86D0-EEB7863C2900}" srcOrd="0" destOrd="0" presId="urn:microsoft.com/office/officeart/2009/layout/CircleArrowProcess"/>
    <dgm:cxn modelId="{37C28609-A07B-4D7F-A3FB-99E95C22CEAE}" srcId="{A91254ED-E829-4455-9270-864F47412868}" destId="{20B92C25-35E9-4E1E-89F8-28BD4381C1A5}" srcOrd="1" destOrd="0" parTransId="{C4A72281-8AA4-45ED-BA42-22D9F3A7AFDB}" sibTransId="{D928C2BE-4D7D-42F0-8F4E-293ACA2FD74D}"/>
    <dgm:cxn modelId="{38EB2C15-A4C7-4FA4-94B4-9E020674685C}" srcId="{A91254ED-E829-4455-9270-864F47412868}" destId="{28EF66D9-77A1-4AF0-AFF9-AEED1CAF47C3}" srcOrd="0" destOrd="0" parTransId="{0E920255-1AE4-4362-A9B5-3F4B1916153E}" sibTransId="{DFB098F0-C48D-4453-9869-239CE67D11A4}"/>
    <dgm:cxn modelId="{C002F2F8-BC3F-411E-AD9D-5C85668D44EE}" type="presOf" srcId="{FF207ADC-3DFB-4592-88C5-53A9FA82A145}" destId="{7A885823-9C9E-43BC-9B01-759C8977D9E8}" srcOrd="0" destOrd="0" presId="urn:microsoft.com/office/officeart/2009/layout/CircleArrowProcess"/>
    <dgm:cxn modelId="{055DE99F-24F3-4C11-93D8-D117F498E612}" srcId="{A91254ED-E829-4455-9270-864F47412868}" destId="{FF207ADC-3DFB-4592-88C5-53A9FA82A145}" srcOrd="2" destOrd="0" parTransId="{A1EADF19-D243-46A9-9F34-E304C1D09E94}" sibTransId="{AB0A6A49-6F54-41C7-BC03-496DF2C9A9CF}"/>
    <dgm:cxn modelId="{000C6095-1093-41CB-8AF7-8BEC6CA9F9DF}" type="presOf" srcId="{A91254ED-E829-4455-9270-864F47412868}" destId="{72CB8FCA-52B8-4E08-892E-7F901EFDB6B4}" srcOrd="0" destOrd="0" presId="urn:microsoft.com/office/officeart/2009/layout/CircleArrowProcess"/>
    <dgm:cxn modelId="{B4F4A05F-8DA6-457C-97DC-A0348BDB64C2}" type="presOf" srcId="{28EF66D9-77A1-4AF0-AFF9-AEED1CAF47C3}" destId="{F03E75F7-5242-4C39-81E2-B76976315A49}" srcOrd="0" destOrd="0" presId="urn:microsoft.com/office/officeart/2009/layout/CircleArrowProcess"/>
    <dgm:cxn modelId="{BC5E73E2-FFD2-45F9-A9E8-7B6D42578629}" type="presParOf" srcId="{72CB8FCA-52B8-4E08-892E-7F901EFDB6B4}" destId="{85B8FE71-9C49-4249-A2C8-72AE0CF7A6F2}" srcOrd="0" destOrd="0" presId="urn:microsoft.com/office/officeart/2009/layout/CircleArrowProcess"/>
    <dgm:cxn modelId="{9FECF37B-BBA8-4977-8299-10353A3D9A37}" type="presParOf" srcId="{85B8FE71-9C49-4249-A2C8-72AE0CF7A6F2}" destId="{6FEC217C-A1C0-4694-83E3-4581F485CC56}" srcOrd="0" destOrd="0" presId="urn:microsoft.com/office/officeart/2009/layout/CircleArrowProcess"/>
    <dgm:cxn modelId="{BF7165D0-566E-4773-92DC-745EC64DCFCE}" type="presParOf" srcId="{72CB8FCA-52B8-4E08-892E-7F901EFDB6B4}" destId="{F03E75F7-5242-4C39-81E2-B76976315A49}" srcOrd="1" destOrd="0" presId="urn:microsoft.com/office/officeart/2009/layout/CircleArrowProcess"/>
    <dgm:cxn modelId="{93FDF989-21A9-4ED2-BA07-0A32709C3B97}" type="presParOf" srcId="{72CB8FCA-52B8-4E08-892E-7F901EFDB6B4}" destId="{2771C7CE-73D7-4F69-A2F1-EC129F221A5C}" srcOrd="2" destOrd="0" presId="urn:microsoft.com/office/officeart/2009/layout/CircleArrowProcess"/>
    <dgm:cxn modelId="{E013BA84-3A71-48E3-AC50-5E65F8E98781}" type="presParOf" srcId="{2771C7CE-73D7-4F69-A2F1-EC129F221A5C}" destId="{3D841E3D-3D86-4304-B923-B1E1A0027A29}" srcOrd="0" destOrd="0" presId="urn:microsoft.com/office/officeart/2009/layout/CircleArrowProcess"/>
    <dgm:cxn modelId="{B5DCFB0D-F0EE-4D59-B5CD-0942F14CC9F4}" type="presParOf" srcId="{72CB8FCA-52B8-4E08-892E-7F901EFDB6B4}" destId="{1284369D-5131-4855-86D0-EEB7863C2900}" srcOrd="3" destOrd="0" presId="urn:microsoft.com/office/officeart/2009/layout/CircleArrowProcess"/>
    <dgm:cxn modelId="{9F518616-C70A-4CFF-B3C1-785A78D09376}" type="presParOf" srcId="{72CB8FCA-52B8-4E08-892E-7F901EFDB6B4}" destId="{EE4DD68D-2CD3-4E3E-8F59-A9DCAEE7D8C7}" srcOrd="4" destOrd="0" presId="urn:microsoft.com/office/officeart/2009/layout/CircleArrowProcess"/>
    <dgm:cxn modelId="{A55C15FA-ADE3-4CEB-8311-170C745C61E7}" type="presParOf" srcId="{EE4DD68D-2CD3-4E3E-8F59-A9DCAEE7D8C7}" destId="{D0208E07-E93B-481B-8E5B-C9E276145C2F}" srcOrd="0" destOrd="0" presId="urn:microsoft.com/office/officeart/2009/layout/CircleArrowProcess"/>
    <dgm:cxn modelId="{C489989A-7943-46EE-9B3D-59C19308E5D2}" type="presParOf" srcId="{72CB8FCA-52B8-4E08-892E-7F901EFDB6B4}" destId="{7A885823-9C9E-43BC-9B01-759C8977D9E8}" srcOrd="5" destOrd="0" presId="urn:microsoft.com/office/officeart/2009/layout/CircleArrowProcess"/>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750499F-1EBF-41DD-A1C2-FB9099877DF3}" type="doc">
      <dgm:prSet loTypeId="urn:microsoft.com/office/officeart/2005/8/layout/chart3" loCatId="cycle" qsTypeId="urn:microsoft.com/office/officeart/2005/8/quickstyle/3d1" qsCatId="3D" csTypeId="urn:microsoft.com/office/officeart/2005/8/colors/accent6_3" csCatId="accent6" phldr="1"/>
      <dgm:spPr/>
      <dgm:t>
        <a:bodyPr/>
        <a:lstStyle/>
        <a:p>
          <a:pPr rtl="1"/>
          <a:endParaRPr lang="ar-AE"/>
        </a:p>
      </dgm:t>
    </dgm:pt>
    <dgm:pt modelId="{8FD123D2-E426-4F7C-9F45-2A3D8593BD0B}">
      <dgm:prSet phldrT="[نص]" custT="1"/>
      <dgm:spPr/>
      <dgm:t>
        <a:bodyPr/>
        <a:lstStyle/>
        <a:p>
          <a:pPr algn="ctr" rtl="1">
            <a:lnSpc>
              <a:spcPct val="100000"/>
            </a:lnSpc>
          </a:pPr>
          <a:r>
            <a:rPr lang="ar-AE" sz="2000" b="1" u="none" dirty="0" smtClean="0">
              <a:solidFill>
                <a:schemeClr val="tx1"/>
              </a:solidFill>
            </a:rPr>
            <a:t>ايقاف</a:t>
          </a:r>
          <a:r>
            <a:rPr lang="ar-AE" sz="2000" b="1" u="none" baseline="0" dirty="0" smtClean="0">
              <a:solidFill>
                <a:schemeClr val="tx1"/>
              </a:solidFill>
            </a:rPr>
            <a:t> المتعلم للاستجواب بشان سلوكه الغير مرغوب لمدة لا تتجاوز 3 ايام </a:t>
          </a:r>
          <a:endParaRPr lang="ar-AE" sz="2000" b="1" u="none" dirty="0">
            <a:solidFill>
              <a:schemeClr val="tx1"/>
            </a:solidFill>
          </a:endParaRPr>
        </a:p>
      </dgm:t>
    </dgm:pt>
    <dgm:pt modelId="{CFCE82D3-05CD-4FBB-8A75-B060C92DE104}" type="parTrans" cxnId="{2EAAD799-4328-4187-9D67-10878F60C3B5}">
      <dgm:prSet/>
      <dgm:spPr/>
      <dgm:t>
        <a:bodyPr/>
        <a:lstStyle/>
        <a:p>
          <a:pPr rtl="1">
            <a:lnSpc>
              <a:spcPct val="100000"/>
            </a:lnSpc>
          </a:pPr>
          <a:endParaRPr lang="ar-AE" sz="2800" u="none"/>
        </a:p>
      </dgm:t>
    </dgm:pt>
    <dgm:pt modelId="{D532FD8C-D8B2-417D-95E5-995F1ED9B24B}" type="sibTrans" cxnId="{2EAAD799-4328-4187-9D67-10878F60C3B5}">
      <dgm:prSet/>
      <dgm:spPr/>
      <dgm:t>
        <a:bodyPr/>
        <a:lstStyle/>
        <a:p>
          <a:pPr rtl="1">
            <a:lnSpc>
              <a:spcPct val="100000"/>
            </a:lnSpc>
          </a:pPr>
          <a:endParaRPr lang="ar-AE" sz="2800" u="none"/>
        </a:p>
      </dgm:t>
    </dgm:pt>
    <dgm:pt modelId="{BE8983D0-4443-45C5-A8A2-F929D1ECD0DE}">
      <dgm:prSet custT="1"/>
      <dgm:spPr/>
      <dgm:t>
        <a:bodyPr/>
        <a:lstStyle/>
        <a:p>
          <a:pPr rtl="1"/>
          <a:r>
            <a:rPr lang="ar-AE" sz="2000" b="1" dirty="0" smtClean="0">
              <a:solidFill>
                <a:schemeClr val="tx1"/>
              </a:solidFill>
            </a:rPr>
            <a:t>عند</a:t>
          </a:r>
          <a:r>
            <a:rPr lang="ar-AE" sz="2000" b="1" baseline="0" dirty="0" smtClean="0">
              <a:solidFill>
                <a:schemeClr val="tx1"/>
              </a:solidFill>
            </a:rPr>
            <a:t> الاختلاف في تحديد درجة المخالفة يتم اتخاذ القرار بأغلبية الحضور </a:t>
          </a:r>
          <a:endParaRPr lang="en-US" sz="2000" b="1" dirty="0">
            <a:solidFill>
              <a:schemeClr val="tx1"/>
            </a:solidFill>
          </a:endParaRPr>
        </a:p>
      </dgm:t>
    </dgm:pt>
    <dgm:pt modelId="{E14793CD-C467-419C-B956-EA0BA3873CDC}" type="parTrans" cxnId="{51A85072-10DC-47DD-9CEF-3780A5063B6F}">
      <dgm:prSet/>
      <dgm:spPr/>
      <dgm:t>
        <a:bodyPr/>
        <a:lstStyle/>
        <a:p>
          <a:pPr rtl="1"/>
          <a:endParaRPr lang="ar-AE"/>
        </a:p>
      </dgm:t>
    </dgm:pt>
    <dgm:pt modelId="{2D2D9B00-ED47-430F-B276-9C418700AEE7}" type="sibTrans" cxnId="{51A85072-10DC-47DD-9CEF-3780A5063B6F}">
      <dgm:prSet/>
      <dgm:spPr/>
      <dgm:t>
        <a:bodyPr/>
        <a:lstStyle/>
        <a:p>
          <a:pPr rtl="1"/>
          <a:endParaRPr lang="ar-AE"/>
        </a:p>
      </dgm:t>
    </dgm:pt>
    <dgm:pt modelId="{52138D68-A925-4062-9A56-2DFF74E008FC}">
      <dgm:prSet custT="1"/>
      <dgm:spPr/>
      <dgm:t>
        <a:bodyPr/>
        <a:lstStyle/>
        <a:p>
          <a:pPr rtl="1"/>
          <a:r>
            <a:rPr lang="ar-AE" sz="2000" b="1" dirty="0" smtClean="0">
              <a:solidFill>
                <a:schemeClr val="tx1"/>
              </a:solidFill>
            </a:rPr>
            <a:t>اذا اتى المتعلم بفعل يشكل اكثر من مخالفة يتم اتخاذ اجراءات المخالفة التي عقوبتها اشد </a:t>
          </a:r>
          <a:r>
            <a:rPr lang="ar-SA" sz="2400" b="1" dirty="0" smtClean="0">
              <a:solidFill>
                <a:schemeClr val="tx1"/>
              </a:solidFill>
            </a:rPr>
            <a:t>.</a:t>
          </a:r>
          <a:endParaRPr lang="en-US" sz="2400" dirty="0">
            <a:solidFill>
              <a:schemeClr val="tx1"/>
            </a:solidFill>
          </a:endParaRPr>
        </a:p>
      </dgm:t>
    </dgm:pt>
    <dgm:pt modelId="{FA576771-CB28-4A43-ABC4-F38F41601B0D}" type="parTrans" cxnId="{119D44C9-81A7-40D7-B2DD-161B2DD92478}">
      <dgm:prSet/>
      <dgm:spPr/>
      <dgm:t>
        <a:bodyPr/>
        <a:lstStyle/>
        <a:p>
          <a:pPr rtl="1"/>
          <a:endParaRPr lang="ar-AE"/>
        </a:p>
      </dgm:t>
    </dgm:pt>
    <dgm:pt modelId="{F9716819-D477-41FD-B32A-911737D57872}" type="sibTrans" cxnId="{119D44C9-81A7-40D7-B2DD-161B2DD92478}">
      <dgm:prSet/>
      <dgm:spPr/>
      <dgm:t>
        <a:bodyPr/>
        <a:lstStyle/>
        <a:p>
          <a:pPr rtl="1"/>
          <a:endParaRPr lang="ar-AE"/>
        </a:p>
      </dgm:t>
    </dgm:pt>
    <dgm:pt modelId="{CF13BD46-86E1-4157-BF28-467D739C7EFE}">
      <dgm:prSet custT="1"/>
      <dgm:spPr/>
      <dgm:t>
        <a:bodyPr/>
        <a:lstStyle/>
        <a:p>
          <a:pPr rtl="1"/>
          <a:r>
            <a:rPr lang="ar-AE" sz="2000" b="1" dirty="0" smtClean="0">
              <a:solidFill>
                <a:schemeClr val="tx1"/>
              </a:solidFill>
            </a:rPr>
            <a:t>توثق وتحفظ جميع الاجراءات التي تم اتخاذها لتقويم السلوك بحق المتعلم المخالف </a:t>
          </a:r>
          <a:r>
            <a:rPr lang="ar-SA" sz="2400" b="1" dirty="0" smtClean="0">
              <a:solidFill>
                <a:schemeClr val="tx1"/>
              </a:solidFill>
            </a:rPr>
            <a:t>.</a:t>
          </a:r>
          <a:endParaRPr lang="en-US" sz="2400" dirty="0">
            <a:solidFill>
              <a:schemeClr val="tx1"/>
            </a:solidFill>
          </a:endParaRPr>
        </a:p>
      </dgm:t>
    </dgm:pt>
    <dgm:pt modelId="{7D5B2D22-41B7-416E-BC2C-31D510F66270}" type="parTrans" cxnId="{D4CB673B-66FB-403C-80F6-D7A6D729ABD5}">
      <dgm:prSet/>
      <dgm:spPr/>
      <dgm:t>
        <a:bodyPr/>
        <a:lstStyle/>
        <a:p>
          <a:pPr rtl="1"/>
          <a:endParaRPr lang="ar-AE"/>
        </a:p>
      </dgm:t>
    </dgm:pt>
    <dgm:pt modelId="{F6A582E1-48AE-44CF-93E2-F5DA63DC529A}" type="sibTrans" cxnId="{D4CB673B-66FB-403C-80F6-D7A6D729ABD5}">
      <dgm:prSet/>
      <dgm:spPr/>
      <dgm:t>
        <a:bodyPr/>
        <a:lstStyle/>
        <a:p>
          <a:pPr rtl="1"/>
          <a:endParaRPr lang="ar-AE"/>
        </a:p>
      </dgm:t>
    </dgm:pt>
    <dgm:pt modelId="{0FB9648D-4809-4267-8B58-36BEFB901B8D}">
      <dgm:prSet custT="1"/>
      <dgm:spPr/>
      <dgm:t>
        <a:bodyPr/>
        <a:lstStyle/>
        <a:p>
          <a:pPr rtl="1"/>
          <a:r>
            <a:rPr lang="ar-AE" sz="2000" b="1" dirty="0" smtClean="0">
              <a:solidFill>
                <a:schemeClr val="tx1"/>
              </a:solidFill>
            </a:rPr>
            <a:t>يجوز التظلم بشان الاجراء التقويمي او لولي امره الحق في التظلم مع تخفيض الاجراء او الغائه </a:t>
          </a:r>
          <a:r>
            <a:rPr lang="ar-SA" sz="2400" b="1" dirty="0" smtClean="0">
              <a:solidFill>
                <a:schemeClr val="tx1"/>
              </a:solidFill>
            </a:rPr>
            <a:t>.</a:t>
          </a:r>
          <a:endParaRPr lang="en-US" sz="2400" dirty="0">
            <a:solidFill>
              <a:schemeClr val="tx1"/>
            </a:solidFill>
          </a:endParaRPr>
        </a:p>
      </dgm:t>
    </dgm:pt>
    <dgm:pt modelId="{05E4A621-E9B9-4A2C-B979-E6E5D3077C74}" type="parTrans" cxnId="{4CC721F7-71BD-45D0-BD24-D47421869034}">
      <dgm:prSet/>
      <dgm:spPr/>
      <dgm:t>
        <a:bodyPr/>
        <a:lstStyle/>
        <a:p>
          <a:pPr rtl="1"/>
          <a:endParaRPr lang="ar-AE"/>
        </a:p>
      </dgm:t>
    </dgm:pt>
    <dgm:pt modelId="{9659D075-6BE2-4404-87BD-6EA1AB1E0811}" type="sibTrans" cxnId="{4CC721F7-71BD-45D0-BD24-D47421869034}">
      <dgm:prSet/>
      <dgm:spPr/>
      <dgm:t>
        <a:bodyPr/>
        <a:lstStyle/>
        <a:p>
          <a:pPr rtl="1"/>
          <a:endParaRPr lang="ar-AE"/>
        </a:p>
      </dgm:t>
    </dgm:pt>
    <dgm:pt modelId="{AF163663-8DDA-4B90-AEEF-5F8216F1DF18}">
      <dgm:prSet custT="1"/>
      <dgm:spPr/>
      <dgm:t>
        <a:bodyPr/>
        <a:lstStyle/>
        <a:p>
          <a:pPr rtl="1"/>
          <a:r>
            <a:rPr lang="ar-SA" sz="2400" b="1" dirty="0" smtClean="0">
              <a:solidFill>
                <a:schemeClr val="tx1"/>
              </a:solidFill>
            </a:rPr>
            <a:t>.</a:t>
          </a:r>
          <a:r>
            <a:rPr lang="ar-AE" sz="2000" b="1" dirty="0" smtClean="0">
              <a:solidFill>
                <a:schemeClr val="tx1"/>
              </a:solidFill>
            </a:rPr>
            <a:t>على المجالس والهيئات التعليمية المحلية ومدارس التعليم الخاص الاسترشاد باللائحة </a:t>
          </a:r>
          <a:endParaRPr lang="en-US" sz="2000" dirty="0">
            <a:solidFill>
              <a:schemeClr val="tx1"/>
            </a:solidFill>
          </a:endParaRPr>
        </a:p>
      </dgm:t>
    </dgm:pt>
    <dgm:pt modelId="{71F6EA36-B7A3-4A7E-A179-5BD36CD2F7FC}" type="sibTrans" cxnId="{1BB75C22-928D-466B-ADB8-C60F4F24B32E}">
      <dgm:prSet/>
      <dgm:spPr/>
      <dgm:t>
        <a:bodyPr/>
        <a:lstStyle/>
        <a:p>
          <a:pPr rtl="1"/>
          <a:endParaRPr lang="ar-AE"/>
        </a:p>
      </dgm:t>
    </dgm:pt>
    <dgm:pt modelId="{330D5278-81BA-43E2-8D9A-22BBBD6B9297}" type="parTrans" cxnId="{1BB75C22-928D-466B-ADB8-C60F4F24B32E}">
      <dgm:prSet/>
      <dgm:spPr/>
      <dgm:t>
        <a:bodyPr/>
        <a:lstStyle/>
        <a:p>
          <a:pPr rtl="1"/>
          <a:endParaRPr lang="ar-AE"/>
        </a:p>
      </dgm:t>
    </dgm:pt>
    <dgm:pt modelId="{FC48D19C-DD2B-4FEA-B802-A8F1E8E7EF45}" type="pres">
      <dgm:prSet presAssocID="{C750499F-1EBF-41DD-A1C2-FB9099877DF3}" presName="compositeShape" presStyleCnt="0">
        <dgm:presLayoutVars>
          <dgm:chMax val="7"/>
          <dgm:dir/>
          <dgm:resizeHandles val="exact"/>
        </dgm:presLayoutVars>
      </dgm:prSet>
      <dgm:spPr/>
      <dgm:t>
        <a:bodyPr/>
        <a:lstStyle/>
        <a:p>
          <a:pPr rtl="1"/>
          <a:endParaRPr lang="ar-AE"/>
        </a:p>
      </dgm:t>
    </dgm:pt>
    <dgm:pt modelId="{ADF33B54-844B-4AEB-A3FB-B60D2E0973E6}" type="pres">
      <dgm:prSet presAssocID="{C750499F-1EBF-41DD-A1C2-FB9099877DF3}" presName="wedge1" presStyleLbl="node1" presStyleIdx="0" presStyleCnt="6" custScaleY="110208" custLinFactNeighborX="739" custLinFactNeighborY="1212"/>
      <dgm:spPr/>
      <dgm:t>
        <a:bodyPr/>
        <a:lstStyle/>
        <a:p>
          <a:pPr rtl="1"/>
          <a:endParaRPr lang="ar-AE"/>
        </a:p>
      </dgm:t>
    </dgm:pt>
    <dgm:pt modelId="{40EFA50B-4928-4A07-8F6F-92597C5663DC}" type="pres">
      <dgm:prSet presAssocID="{C750499F-1EBF-41DD-A1C2-FB9099877DF3}" presName="wedge1Tx" presStyleLbl="node1" presStyleIdx="0" presStyleCnt="6">
        <dgm:presLayoutVars>
          <dgm:chMax val="0"/>
          <dgm:chPref val="0"/>
          <dgm:bulletEnabled val="1"/>
        </dgm:presLayoutVars>
      </dgm:prSet>
      <dgm:spPr/>
      <dgm:t>
        <a:bodyPr/>
        <a:lstStyle/>
        <a:p>
          <a:pPr rtl="1"/>
          <a:endParaRPr lang="ar-AE"/>
        </a:p>
      </dgm:t>
    </dgm:pt>
    <dgm:pt modelId="{60F6F3BC-545E-46F8-BAC3-19B9D90F1850}" type="pres">
      <dgm:prSet presAssocID="{C750499F-1EBF-41DD-A1C2-FB9099877DF3}" presName="wedge2" presStyleLbl="node1" presStyleIdx="1" presStyleCnt="6" custScaleX="106302" custLinFactNeighborX="3715" custLinFactNeighborY="-3428"/>
      <dgm:spPr/>
      <dgm:t>
        <a:bodyPr/>
        <a:lstStyle/>
        <a:p>
          <a:pPr rtl="1"/>
          <a:endParaRPr lang="ar-AE"/>
        </a:p>
      </dgm:t>
    </dgm:pt>
    <dgm:pt modelId="{A89188D3-4DAF-4261-A5F0-0A0C71402E60}" type="pres">
      <dgm:prSet presAssocID="{C750499F-1EBF-41DD-A1C2-FB9099877DF3}" presName="wedge2Tx" presStyleLbl="node1" presStyleIdx="1" presStyleCnt="6">
        <dgm:presLayoutVars>
          <dgm:chMax val="0"/>
          <dgm:chPref val="0"/>
          <dgm:bulletEnabled val="1"/>
        </dgm:presLayoutVars>
      </dgm:prSet>
      <dgm:spPr/>
      <dgm:t>
        <a:bodyPr/>
        <a:lstStyle/>
        <a:p>
          <a:pPr rtl="1"/>
          <a:endParaRPr lang="ar-AE"/>
        </a:p>
      </dgm:t>
    </dgm:pt>
    <dgm:pt modelId="{6D2755E7-1323-4804-ACBE-97FE7088C349}" type="pres">
      <dgm:prSet presAssocID="{C750499F-1EBF-41DD-A1C2-FB9099877DF3}" presName="wedge3" presStyleLbl="node1" presStyleIdx="2" presStyleCnt="6" custScaleX="107135" custScaleY="102581" custLinFactNeighborX="3315" custLinFactNeighborY="-3942"/>
      <dgm:spPr/>
      <dgm:t>
        <a:bodyPr/>
        <a:lstStyle/>
        <a:p>
          <a:pPr rtl="1"/>
          <a:endParaRPr lang="ar-AE"/>
        </a:p>
      </dgm:t>
    </dgm:pt>
    <dgm:pt modelId="{C7918D90-B68B-4CE5-839B-4B44A65BA701}" type="pres">
      <dgm:prSet presAssocID="{C750499F-1EBF-41DD-A1C2-FB9099877DF3}" presName="wedge3Tx" presStyleLbl="node1" presStyleIdx="2" presStyleCnt="6">
        <dgm:presLayoutVars>
          <dgm:chMax val="0"/>
          <dgm:chPref val="0"/>
          <dgm:bulletEnabled val="1"/>
        </dgm:presLayoutVars>
      </dgm:prSet>
      <dgm:spPr/>
      <dgm:t>
        <a:bodyPr/>
        <a:lstStyle/>
        <a:p>
          <a:pPr rtl="1"/>
          <a:endParaRPr lang="ar-AE"/>
        </a:p>
      </dgm:t>
    </dgm:pt>
    <dgm:pt modelId="{D3A10BD2-75BB-49B1-A672-6F65951584DD}" type="pres">
      <dgm:prSet presAssocID="{C750499F-1EBF-41DD-A1C2-FB9099877DF3}" presName="wedge4" presStyleLbl="node1" presStyleIdx="3" presStyleCnt="6" custLinFactNeighborX="-18205" custLinFactNeighborY="-3942"/>
      <dgm:spPr/>
      <dgm:t>
        <a:bodyPr/>
        <a:lstStyle/>
        <a:p>
          <a:pPr rtl="1"/>
          <a:endParaRPr lang="ar-AE"/>
        </a:p>
      </dgm:t>
    </dgm:pt>
    <dgm:pt modelId="{62EA7048-BFA4-4CA2-948E-29B8766CBFD1}" type="pres">
      <dgm:prSet presAssocID="{C750499F-1EBF-41DD-A1C2-FB9099877DF3}" presName="wedge4Tx" presStyleLbl="node1" presStyleIdx="3" presStyleCnt="6">
        <dgm:presLayoutVars>
          <dgm:chMax val="0"/>
          <dgm:chPref val="0"/>
          <dgm:bulletEnabled val="1"/>
        </dgm:presLayoutVars>
      </dgm:prSet>
      <dgm:spPr/>
      <dgm:t>
        <a:bodyPr/>
        <a:lstStyle/>
        <a:p>
          <a:pPr rtl="1"/>
          <a:endParaRPr lang="ar-AE"/>
        </a:p>
      </dgm:t>
    </dgm:pt>
    <dgm:pt modelId="{A38E7EF1-A517-45E9-8682-A99CBC165D66}" type="pres">
      <dgm:prSet presAssocID="{C750499F-1EBF-41DD-A1C2-FB9099877DF3}" presName="wedge5" presStyleLbl="node1" presStyleIdx="4" presStyleCnt="6" custScaleX="101018" custLinFactNeighborX="-17696" custLinFactNeighborY="-4374"/>
      <dgm:spPr/>
      <dgm:t>
        <a:bodyPr/>
        <a:lstStyle/>
        <a:p>
          <a:pPr rtl="1"/>
          <a:endParaRPr lang="ar-AE"/>
        </a:p>
      </dgm:t>
    </dgm:pt>
    <dgm:pt modelId="{1806D491-038C-44BF-B23F-157ECBE759BB}" type="pres">
      <dgm:prSet presAssocID="{C750499F-1EBF-41DD-A1C2-FB9099877DF3}" presName="wedge5Tx" presStyleLbl="node1" presStyleIdx="4" presStyleCnt="6">
        <dgm:presLayoutVars>
          <dgm:chMax val="0"/>
          <dgm:chPref val="0"/>
          <dgm:bulletEnabled val="1"/>
        </dgm:presLayoutVars>
      </dgm:prSet>
      <dgm:spPr/>
      <dgm:t>
        <a:bodyPr/>
        <a:lstStyle/>
        <a:p>
          <a:pPr rtl="1"/>
          <a:endParaRPr lang="ar-AE"/>
        </a:p>
      </dgm:t>
    </dgm:pt>
    <dgm:pt modelId="{26AC104D-5E9D-4BBE-B451-3F0721282872}" type="pres">
      <dgm:prSet presAssocID="{C750499F-1EBF-41DD-A1C2-FB9099877DF3}" presName="wedge6" presStyleLbl="node1" presStyleIdx="5" presStyleCnt="6" custScaleY="112824" custLinFactNeighborX="-18205" custLinFactNeighborY="-3942"/>
      <dgm:spPr/>
      <dgm:t>
        <a:bodyPr/>
        <a:lstStyle/>
        <a:p>
          <a:pPr rtl="1"/>
          <a:endParaRPr lang="ar-AE"/>
        </a:p>
      </dgm:t>
    </dgm:pt>
    <dgm:pt modelId="{E6137FAC-69A3-4675-9C94-E72392C65F1E}" type="pres">
      <dgm:prSet presAssocID="{C750499F-1EBF-41DD-A1C2-FB9099877DF3}" presName="wedge6Tx" presStyleLbl="node1" presStyleIdx="5" presStyleCnt="6">
        <dgm:presLayoutVars>
          <dgm:chMax val="0"/>
          <dgm:chPref val="0"/>
          <dgm:bulletEnabled val="1"/>
        </dgm:presLayoutVars>
      </dgm:prSet>
      <dgm:spPr/>
      <dgm:t>
        <a:bodyPr/>
        <a:lstStyle/>
        <a:p>
          <a:pPr rtl="1"/>
          <a:endParaRPr lang="ar-AE"/>
        </a:p>
      </dgm:t>
    </dgm:pt>
  </dgm:ptLst>
  <dgm:cxnLst>
    <dgm:cxn modelId="{119D44C9-81A7-40D7-B2DD-161B2DD92478}" srcId="{C750499F-1EBF-41DD-A1C2-FB9099877DF3}" destId="{52138D68-A925-4062-9A56-2DFF74E008FC}" srcOrd="2" destOrd="0" parTransId="{FA576771-CB28-4A43-ABC4-F38F41601B0D}" sibTransId="{F9716819-D477-41FD-B32A-911737D57872}"/>
    <dgm:cxn modelId="{182B1598-7F4C-4E64-93A1-5A818796BEAC}" type="presOf" srcId="{0FB9648D-4809-4267-8B58-36BEFB901B8D}" destId="{A38E7EF1-A517-45E9-8682-A99CBC165D66}" srcOrd="0" destOrd="0" presId="urn:microsoft.com/office/officeart/2005/8/layout/chart3"/>
    <dgm:cxn modelId="{E897236F-EB22-4B9D-9D2B-293B66044D68}" type="presOf" srcId="{AF163663-8DDA-4B90-AEEF-5F8216F1DF18}" destId="{26AC104D-5E9D-4BBE-B451-3F0721282872}" srcOrd="0" destOrd="0" presId="urn:microsoft.com/office/officeart/2005/8/layout/chart3"/>
    <dgm:cxn modelId="{4CC721F7-71BD-45D0-BD24-D47421869034}" srcId="{C750499F-1EBF-41DD-A1C2-FB9099877DF3}" destId="{0FB9648D-4809-4267-8B58-36BEFB901B8D}" srcOrd="4" destOrd="0" parTransId="{05E4A621-E9B9-4A2C-B979-E6E5D3077C74}" sibTransId="{9659D075-6BE2-4404-87BD-6EA1AB1E0811}"/>
    <dgm:cxn modelId="{30586AF3-9A4A-4406-8F6C-7815C9E9E57E}" type="presOf" srcId="{C750499F-1EBF-41DD-A1C2-FB9099877DF3}" destId="{FC48D19C-DD2B-4FEA-B802-A8F1E8E7EF45}" srcOrd="0" destOrd="0" presId="urn:microsoft.com/office/officeart/2005/8/layout/chart3"/>
    <dgm:cxn modelId="{1BB75C22-928D-466B-ADB8-C60F4F24B32E}" srcId="{C750499F-1EBF-41DD-A1C2-FB9099877DF3}" destId="{AF163663-8DDA-4B90-AEEF-5F8216F1DF18}" srcOrd="5" destOrd="0" parTransId="{330D5278-81BA-43E2-8D9A-22BBBD6B9297}" sibTransId="{71F6EA36-B7A3-4A7E-A179-5BD36CD2F7FC}"/>
    <dgm:cxn modelId="{D7611143-D2DE-4292-8EA7-71AABCED7316}" type="presOf" srcId="{52138D68-A925-4062-9A56-2DFF74E008FC}" destId="{6D2755E7-1323-4804-ACBE-97FE7088C349}" srcOrd="0" destOrd="0" presId="urn:microsoft.com/office/officeart/2005/8/layout/chart3"/>
    <dgm:cxn modelId="{BF4B5225-0CED-433F-A283-7B437018AF51}" type="presOf" srcId="{52138D68-A925-4062-9A56-2DFF74E008FC}" destId="{C7918D90-B68B-4CE5-839B-4B44A65BA701}" srcOrd="1" destOrd="0" presId="urn:microsoft.com/office/officeart/2005/8/layout/chart3"/>
    <dgm:cxn modelId="{D4CB673B-66FB-403C-80F6-D7A6D729ABD5}" srcId="{C750499F-1EBF-41DD-A1C2-FB9099877DF3}" destId="{CF13BD46-86E1-4157-BF28-467D739C7EFE}" srcOrd="3" destOrd="0" parTransId="{7D5B2D22-41B7-416E-BC2C-31D510F66270}" sibTransId="{F6A582E1-48AE-44CF-93E2-F5DA63DC529A}"/>
    <dgm:cxn modelId="{7A84DD79-CBFD-4811-99B4-FDB4547EADB8}" type="presOf" srcId="{AF163663-8DDA-4B90-AEEF-5F8216F1DF18}" destId="{E6137FAC-69A3-4675-9C94-E72392C65F1E}" srcOrd="1" destOrd="0" presId="urn:microsoft.com/office/officeart/2005/8/layout/chart3"/>
    <dgm:cxn modelId="{80827178-2ADD-4D3D-8B91-1A3D0C62924D}" type="presOf" srcId="{8FD123D2-E426-4F7C-9F45-2A3D8593BD0B}" destId="{40EFA50B-4928-4A07-8F6F-92597C5663DC}" srcOrd="1" destOrd="0" presId="urn:microsoft.com/office/officeart/2005/8/layout/chart3"/>
    <dgm:cxn modelId="{51A85072-10DC-47DD-9CEF-3780A5063B6F}" srcId="{C750499F-1EBF-41DD-A1C2-FB9099877DF3}" destId="{BE8983D0-4443-45C5-A8A2-F929D1ECD0DE}" srcOrd="1" destOrd="0" parTransId="{E14793CD-C467-419C-B956-EA0BA3873CDC}" sibTransId="{2D2D9B00-ED47-430F-B276-9C418700AEE7}"/>
    <dgm:cxn modelId="{F07BD64B-E9C3-44AF-B404-3516BCB07013}" type="presOf" srcId="{CF13BD46-86E1-4157-BF28-467D739C7EFE}" destId="{62EA7048-BFA4-4CA2-948E-29B8766CBFD1}" srcOrd="1" destOrd="0" presId="urn:microsoft.com/office/officeart/2005/8/layout/chart3"/>
    <dgm:cxn modelId="{FDBEDEDE-2CC9-4645-A9F6-92AAD6ABE9DC}" type="presOf" srcId="{CF13BD46-86E1-4157-BF28-467D739C7EFE}" destId="{D3A10BD2-75BB-49B1-A672-6F65951584DD}" srcOrd="0" destOrd="0" presId="urn:microsoft.com/office/officeart/2005/8/layout/chart3"/>
    <dgm:cxn modelId="{2EAAD799-4328-4187-9D67-10878F60C3B5}" srcId="{C750499F-1EBF-41DD-A1C2-FB9099877DF3}" destId="{8FD123D2-E426-4F7C-9F45-2A3D8593BD0B}" srcOrd="0" destOrd="0" parTransId="{CFCE82D3-05CD-4FBB-8A75-B060C92DE104}" sibTransId="{D532FD8C-D8B2-417D-95E5-995F1ED9B24B}"/>
    <dgm:cxn modelId="{9769DDC7-5B2C-4F88-BBB8-C43A15049893}" type="presOf" srcId="{BE8983D0-4443-45C5-A8A2-F929D1ECD0DE}" destId="{A89188D3-4DAF-4261-A5F0-0A0C71402E60}" srcOrd="1" destOrd="0" presId="urn:microsoft.com/office/officeart/2005/8/layout/chart3"/>
    <dgm:cxn modelId="{E491C625-C1B7-4AED-AF91-03CB70456915}" type="presOf" srcId="{0FB9648D-4809-4267-8B58-36BEFB901B8D}" destId="{1806D491-038C-44BF-B23F-157ECBE759BB}" srcOrd="1" destOrd="0" presId="urn:microsoft.com/office/officeart/2005/8/layout/chart3"/>
    <dgm:cxn modelId="{2F9BB3F3-4F69-499F-BBF1-BCB4E407726E}" type="presOf" srcId="{BE8983D0-4443-45C5-A8A2-F929D1ECD0DE}" destId="{60F6F3BC-545E-46F8-BAC3-19B9D90F1850}" srcOrd="0" destOrd="0" presId="urn:microsoft.com/office/officeart/2005/8/layout/chart3"/>
    <dgm:cxn modelId="{790B6D37-454F-4065-93A2-329FDD4D64A1}" type="presOf" srcId="{8FD123D2-E426-4F7C-9F45-2A3D8593BD0B}" destId="{ADF33B54-844B-4AEB-A3FB-B60D2E0973E6}" srcOrd="0" destOrd="0" presId="urn:microsoft.com/office/officeart/2005/8/layout/chart3"/>
    <dgm:cxn modelId="{760B1C77-DEDC-4816-B0EB-28A6CFE9D554}" type="presParOf" srcId="{FC48D19C-DD2B-4FEA-B802-A8F1E8E7EF45}" destId="{ADF33B54-844B-4AEB-A3FB-B60D2E0973E6}" srcOrd="0" destOrd="0" presId="urn:microsoft.com/office/officeart/2005/8/layout/chart3"/>
    <dgm:cxn modelId="{891DDD13-52E9-4BF0-959C-D51C9134BB8E}" type="presParOf" srcId="{FC48D19C-DD2B-4FEA-B802-A8F1E8E7EF45}" destId="{40EFA50B-4928-4A07-8F6F-92597C5663DC}" srcOrd="1" destOrd="0" presId="urn:microsoft.com/office/officeart/2005/8/layout/chart3"/>
    <dgm:cxn modelId="{232D5B03-3F43-44BC-85AE-BDCF9CAF80A6}" type="presParOf" srcId="{FC48D19C-DD2B-4FEA-B802-A8F1E8E7EF45}" destId="{60F6F3BC-545E-46F8-BAC3-19B9D90F1850}" srcOrd="2" destOrd="0" presId="urn:microsoft.com/office/officeart/2005/8/layout/chart3"/>
    <dgm:cxn modelId="{0A50F47A-A6F1-44EA-BE8D-65BF5918446F}" type="presParOf" srcId="{FC48D19C-DD2B-4FEA-B802-A8F1E8E7EF45}" destId="{A89188D3-4DAF-4261-A5F0-0A0C71402E60}" srcOrd="3" destOrd="0" presId="urn:microsoft.com/office/officeart/2005/8/layout/chart3"/>
    <dgm:cxn modelId="{1502E018-1AF9-4572-B475-83217518F9F3}" type="presParOf" srcId="{FC48D19C-DD2B-4FEA-B802-A8F1E8E7EF45}" destId="{6D2755E7-1323-4804-ACBE-97FE7088C349}" srcOrd="4" destOrd="0" presId="urn:microsoft.com/office/officeart/2005/8/layout/chart3"/>
    <dgm:cxn modelId="{C29CF63C-541D-4C80-8B53-670269F3B914}" type="presParOf" srcId="{FC48D19C-DD2B-4FEA-B802-A8F1E8E7EF45}" destId="{C7918D90-B68B-4CE5-839B-4B44A65BA701}" srcOrd="5" destOrd="0" presId="urn:microsoft.com/office/officeart/2005/8/layout/chart3"/>
    <dgm:cxn modelId="{B1A20ED2-94A2-48ED-89D2-2478D9F3EB48}" type="presParOf" srcId="{FC48D19C-DD2B-4FEA-B802-A8F1E8E7EF45}" destId="{D3A10BD2-75BB-49B1-A672-6F65951584DD}" srcOrd="6" destOrd="0" presId="urn:microsoft.com/office/officeart/2005/8/layout/chart3"/>
    <dgm:cxn modelId="{145478FB-0FEB-4859-BF49-0AD5F7E80557}" type="presParOf" srcId="{FC48D19C-DD2B-4FEA-B802-A8F1E8E7EF45}" destId="{62EA7048-BFA4-4CA2-948E-29B8766CBFD1}" srcOrd="7" destOrd="0" presId="urn:microsoft.com/office/officeart/2005/8/layout/chart3"/>
    <dgm:cxn modelId="{55173C08-B247-4892-BF2B-C5714E4376AF}" type="presParOf" srcId="{FC48D19C-DD2B-4FEA-B802-A8F1E8E7EF45}" destId="{A38E7EF1-A517-45E9-8682-A99CBC165D66}" srcOrd="8" destOrd="0" presId="urn:microsoft.com/office/officeart/2005/8/layout/chart3"/>
    <dgm:cxn modelId="{BBB73C87-8B7F-43C0-937C-A5D9E44A9CEC}" type="presParOf" srcId="{FC48D19C-DD2B-4FEA-B802-A8F1E8E7EF45}" destId="{1806D491-038C-44BF-B23F-157ECBE759BB}" srcOrd="9" destOrd="0" presId="urn:microsoft.com/office/officeart/2005/8/layout/chart3"/>
    <dgm:cxn modelId="{BE7031F5-4478-41F0-8040-92EF4D4FCC33}" type="presParOf" srcId="{FC48D19C-DD2B-4FEA-B802-A8F1E8E7EF45}" destId="{26AC104D-5E9D-4BBE-B451-3F0721282872}" srcOrd="10" destOrd="0" presId="urn:microsoft.com/office/officeart/2005/8/layout/chart3"/>
    <dgm:cxn modelId="{E1971F86-73C2-45D2-93E4-D5F9D97206FB}" type="presParOf" srcId="{FC48D19C-DD2B-4FEA-B802-A8F1E8E7EF45}" destId="{E6137FAC-69A3-4675-9C94-E72392C65F1E}" srcOrd="11"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70015CD-7CBC-41DF-9778-61EB2CB52ED2}" type="doc">
      <dgm:prSet loTypeId="urn:microsoft.com/office/officeart/2005/8/layout/chevron2" loCatId="list" qsTypeId="urn:microsoft.com/office/officeart/2005/8/quickstyle/3d1" qsCatId="3D" csTypeId="urn:microsoft.com/office/officeart/2005/8/colors/accent6_4" csCatId="accent6" phldr="1"/>
      <dgm:spPr/>
      <dgm:t>
        <a:bodyPr/>
        <a:lstStyle/>
        <a:p>
          <a:pPr rtl="1"/>
          <a:endParaRPr lang="ar-AE"/>
        </a:p>
      </dgm:t>
    </dgm:pt>
    <dgm:pt modelId="{FB91B863-B52E-41E6-97DD-DB2A29646DE2}">
      <dgm:prSet phldrT="[نص]"/>
      <dgm:spPr/>
      <dgm:t>
        <a:bodyPr/>
        <a:lstStyle/>
        <a:p>
          <a:pPr rtl="1"/>
          <a:r>
            <a:rPr lang="ar-AE" dirty="0" smtClean="0"/>
            <a:t>1</a:t>
          </a:r>
          <a:endParaRPr lang="ar-AE" dirty="0"/>
        </a:p>
      </dgm:t>
    </dgm:pt>
    <dgm:pt modelId="{98B40097-5816-4C66-84B0-C99BECF1D69A}" type="parTrans" cxnId="{8E1E7347-CC27-4635-9C25-72E045BDDA98}">
      <dgm:prSet/>
      <dgm:spPr/>
      <dgm:t>
        <a:bodyPr/>
        <a:lstStyle/>
        <a:p>
          <a:pPr rtl="1"/>
          <a:endParaRPr lang="ar-AE"/>
        </a:p>
      </dgm:t>
    </dgm:pt>
    <dgm:pt modelId="{BC0C5E6D-2B25-463E-B100-54239A50D59C}" type="sibTrans" cxnId="{8E1E7347-CC27-4635-9C25-72E045BDDA98}">
      <dgm:prSet/>
      <dgm:spPr/>
      <dgm:t>
        <a:bodyPr/>
        <a:lstStyle/>
        <a:p>
          <a:pPr rtl="1"/>
          <a:endParaRPr lang="ar-AE"/>
        </a:p>
      </dgm:t>
    </dgm:pt>
    <dgm:pt modelId="{3026D441-2E09-4937-BB8D-56B94C5DEB3D}">
      <dgm:prSet phldrT="[نص]"/>
      <dgm:spPr/>
      <dgm:t>
        <a:bodyPr/>
        <a:lstStyle/>
        <a:p>
          <a:pPr rtl="1"/>
          <a:r>
            <a:rPr lang="ar-SA" b="1" dirty="0" smtClean="0"/>
            <a:t>يتم إخطار ولى الأمر بجميع الإجراءات التي يتم اتخاذها، أو المتخذة بحق المتعلم.</a:t>
          </a:r>
          <a:endParaRPr lang="ar-AE" dirty="0"/>
        </a:p>
      </dgm:t>
    </dgm:pt>
    <dgm:pt modelId="{D9021D0A-006B-4CB2-8234-3AA3415E478D}" type="parTrans" cxnId="{82CBBB51-BBDA-45EE-A4C2-C3F2AFA16936}">
      <dgm:prSet/>
      <dgm:spPr/>
      <dgm:t>
        <a:bodyPr/>
        <a:lstStyle/>
        <a:p>
          <a:pPr rtl="1"/>
          <a:endParaRPr lang="ar-AE"/>
        </a:p>
      </dgm:t>
    </dgm:pt>
    <dgm:pt modelId="{1CF22BBA-597D-481E-BB8B-8A0D198733A6}" type="sibTrans" cxnId="{82CBBB51-BBDA-45EE-A4C2-C3F2AFA16936}">
      <dgm:prSet/>
      <dgm:spPr/>
      <dgm:t>
        <a:bodyPr/>
        <a:lstStyle/>
        <a:p>
          <a:pPr rtl="1"/>
          <a:endParaRPr lang="ar-AE"/>
        </a:p>
      </dgm:t>
    </dgm:pt>
    <dgm:pt modelId="{33E6A738-6948-4A7C-96F6-A1F843DAE989}">
      <dgm:prSet phldrT="[نص]"/>
      <dgm:spPr/>
      <dgm:t>
        <a:bodyPr/>
        <a:lstStyle/>
        <a:p>
          <a:pPr rtl="1"/>
          <a:r>
            <a:rPr lang="ar-AE" dirty="0" smtClean="0"/>
            <a:t>2</a:t>
          </a:r>
          <a:endParaRPr lang="ar-AE" dirty="0"/>
        </a:p>
      </dgm:t>
    </dgm:pt>
    <dgm:pt modelId="{72B003F9-9490-4A97-B529-A9B1CE27BB21}" type="parTrans" cxnId="{A49EC4AA-CC76-4A86-AB84-EEADE2E581C4}">
      <dgm:prSet/>
      <dgm:spPr/>
      <dgm:t>
        <a:bodyPr/>
        <a:lstStyle/>
        <a:p>
          <a:pPr rtl="1"/>
          <a:endParaRPr lang="ar-AE"/>
        </a:p>
      </dgm:t>
    </dgm:pt>
    <dgm:pt modelId="{0FCFB6C8-4863-46FA-B759-BD5D1F97765C}" type="sibTrans" cxnId="{A49EC4AA-CC76-4A86-AB84-EEADE2E581C4}">
      <dgm:prSet/>
      <dgm:spPr/>
      <dgm:t>
        <a:bodyPr/>
        <a:lstStyle/>
        <a:p>
          <a:pPr rtl="1"/>
          <a:endParaRPr lang="ar-AE"/>
        </a:p>
      </dgm:t>
    </dgm:pt>
    <dgm:pt modelId="{8BBAA995-CDAE-4E66-BA30-EAC33D902742}">
      <dgm:prSet phldrT="[نص]"/>
      <dgm:spPr/>
      <dgm:t>
        <a:bodyPr/>
        <a:lstStyle/>
        <a:p>
          <a:pPr rtl="1"/>
          <a:r>
            <a:rPr lang="ar-SA" b="1" dirty="0" smtClean="0"/>
            <a:t>تلتزم المدرسة / المركز المسائي التزاما كاملا بتطبيق إجراءات تقويم السلوك، وأساليب التعزيز الواردة باللائحة قبل اتخاذ أية إجراءات عقابية مع اتباع القواعد التربوية والسلوكية التي تحقق أهداف هذه اللائحة، وبما يعزز توجيه السلوك الطلابي نحو الأفضل.</a:t>
          </a:r>
          <a:endParaRPr lang="ar-AE" dirty="0"/>
        </a:p>
      </dgm:t>
    </dgm:pt>
    <dgm:pt modelId="{99CD45F9-790E-4208-B0C4-D9A2CE7A5BDD}" type="parTrans" cxnId="{EE494969-68E4-4C57-A536-C82A9D318CA0}">
      <dgm:prSet/>
      <dgm:spPr/>
      <dgm:t>
        <a:bodyPr/>
        <a:lstStyle/>
        <a:p>
          <a:pPr rtl="1"/>
          <a:endParaRPr lang="ar-AE"/>
        </a:p>
      </dgm:t>
    </dgm:pt>
    <dgm:pt modelId="{D834B7E0-D842-4B1D-8C68-766E7711034B}" type="sibTrans" cxnId="{EE494969-68E4-4C57-A536-C82A9D318CA0}">
      <dgm:prSet/>
      <dgm:spPr/>
      <dgm:t>
        <a:bodyPr/>
        <a:lstStyle/>
        <a:p>
          <a:pPr rtl="1"/>
          <a:endParaRPr lang="ar-AE"/>
        </a:p>
      </dgm:t>
    </dgm:pt>
    <dgm:pt modelId="{5622845F-4F4E-4E77-864D-EE2AE2EF7E41}">
      <dgm:prSet phldrT="[نص]"/>
      <dgm:spPr/>
      <dgm:t>
        <a:bodyPr/>
        <a:lstStyle/>
        <a:p>
          <a:pPr rtl="1"/>
          <a:r>
            <a:rPr lang="ar-AE" dirty="0" smtClean="0"/>
            <a:t>3</a:t>
          </a:r>
          <a:endParaRPr lang="ar-AE" dirty="0"/>
        </a:p>
      </dgm:t>
    </dgm:pt>
    <dgm:pt modelId="{0BA27BCE-635F-4830-9705-89985FA5CD29}" type="parTrans" cxnId="{06C2592C-43AD-43AC-B9DE-70014C8E7FEC}">
      <dgm:prSet/>
      <dgm:spPr/>
      <dgm:t>
        <a:bodyPr/>
        <a:lstStyle/>
        <a:p>
          <a:pPr rtl="1"/>
          <a:endParaRPr lang="ar-AE"/>
        </a:p>
      </dgm:t>
    </dgm:pt>
    <dgm:pt modelId="{F6632CAA-050F-43F9-9373-0F11D8D36032}" type="sibTrans" cxnId="{06C2592C-43AD-43AC-B9DE-70014C8E7FEC}">
      <dgm:prSet/>
      <dgm:spPr/>
      <dgm:t>
        <a:bodyPr/>
        <a:lstStyle/>
        <a:p>
          <a:pPr rtl="1"/>
          <a:endParaRPr lang="ar-AE"/>
        </a:p>
      </dgm:t>
    </dgm:pt>
    <dgm:pt modelId="{3A624A12-2D91-4A0E-A816-565D7B9300EA}">
      <dgm:prSet phldrT="[نص]"/>
      <dgm:spPr/>
      <dgm:t>
        <a:bodyPr/>
        <a:lstStyle/>
        <a:p>
          <a:pPr rtl="1"/>
          <a:r>
            <a:rPr lang="ar-SA" b="1" dirty="0" smtClean="0"/>
            <a:t>لا يجوز اتخاذ أي إجراء تقويمي مع المتعلم المخالف إلا من خلال اللجنة التربوية بالمدرسة او ادارة المركز المسائي، ويتم تحويل المتعلم إلى اللجنة التربوية بتوجيه من مدير المدرسة طبقًا للإجراءات والضوابط المنظمة لعملها، على أن تتم الإجراءات بشكل فورى، ومرتبطة بالمخالفة التي تم ارتكابها.</a:t>
          </a:r>
          <a:endParaRPr lang="ar-AE" dirty="0"/>
        </a:p>
      </dgm:t>
    </dgm:pt>
    <dgm:pt modelId="{93FE78D5-9B8E-4F50-80AE-80F86434E00E}" type="parTrans" cxnId="{262CA6CB-8FB7-42A0-8AF4-875329551433}">
      <dgm:prSet/>
      <dgm:spPr/>
      <dgm:t>
        <a:bodyPr/>
        <a:lstStyle/>
        <a:p>
          <a:pPr rtl="1"/>
          <a:endParaRPr lang="ar-AE"/>
        </a:p>
      </dgm:t>
    </dgm:pt>
    <dgm:pt modelId="{77B5AEC5-2054-47CC-9159-6A478E1EC0E9}" type="sibTrans" cxnId="{262CA6CB-8FB7-42A0-8AF4-875329551433}">
      <dgm:prSet/>
      <dgm:spPr/>
      <dgm:t>
        <a:bodyPr/>
        <a:lstStyle/>
        <a:p>
          <a:pPr rtl="1"/>
          <a:endParaRPr lang="ar-AE"/>
        </a:p>
      </dgm:t>
    </dgm:pt>
    <dgm:pt modelId="{423EA6F7-3AC8-4696-8049-690F2CB2A404}" type="pres">
      <dgm:prSet presAssocID="{270015CD-7CBC-41DF-9778-61EB2CB52ED2}" presName="linearFlow" presStyleCnt="0">
        <dgm:presLayoutVars>
          <dgm:dir val="rev"/>
          <dgm:animLvl val="lvl"/>
          <dgm:resizeHandles val="exact"/>
        </dgm:presLayoutVars>
      </dgm:prSet>
      <dgm:spPr/>
      <dgm:t>
        <a:bodyPr/>
        <a:lstStyle/>
        <a:p>
          <a:endParaRPr lang="en-US"/>
        </a:p>
      </dgm:t>
    </dgm:pt>
    <dgm:pt modelId="{FBBF7E78-4A6F-4208-B533-F520671D3A09}" type="pres">
      <dgm:prSet presAssocID="{FB91B863-B52E-41E6-97DD-DB2A29646DE2}" presName="composite" presStyleCnt="0"/>
      <dgm:spPr/>
      <dgm:t>
        <a:bodyPr/>
        <a:lstStyle/>
        <a:p>
          <a:endParaRPr lang="en-US"/>
        </a:p>
      </dgm:t>
    </dgm:pt>
    <dgm:pt modelId="{FF478F28-4752-4F8B-AD12-83E9A965C2F5}" type="pres">
      <dgm:prSet presAssocID="{FB91B863-B52E-41E6-97DD-DB2A29646DE2}" presName="parentText" presStyleLbl="alignNode1" presStyleIdx="0" presStyleCnt="3">
        <dgm:presLayoutVars>
          <dgm:chMax val="1"/>
          <dgm:bulletEnabled val="1"/>
        </dgm:presLayoutVars>
      </dgm:prSet>
      <dgm:spPr/>
      <dgm:t>
        <a:bodyPr/>
        <a:lstStyle/>
        <a:p>
          <a:pPr rtl="1"/>
          <a:endParaRPr lang="ar-AE"/>
        </a:p>
      </dgm:t>
    </dgm:pt>
    <dgm:pt modelId="{3893248E-E1BE-47DE-8437-1CE124E824E9}" type="pres">
      <dgm:prSet presAssocID="{FB91B863-B52E-41E6-97DD-DB2A29646DE2}" presName="descendantText" presStyleLbl="alignAcc1" presStyleIdx="0" presStyleCnt="3">
        <dgm:presLayoutVars>
          <dgm:bulletEnabled val="1"/>
        </dgm:presLayoutVars>
      </dgm:prSet>
      <dgm:spPr/>
      <dgm:t>
        <a:bodyPr/>
        <a:lstStyle/>
        <a:p>
          <a:pPr rtl="1"/>
          <a:endParaRPr lang="ar-AE"/>
        </a:p>
      </dgm:t>
    </dgm:pt>
    <dgm:pt modelId="{1DC73FCE-0A6C-4136-B60C-2D4B316BB376}" type="pres">
      <dgm:prSet presAssocID="{BC0C5E6D-2B25-463E-B100-54239A50D59C}" presName="sp" presStyleCnt="0"/>
      <dgm:spPr/>
      <dgm:t>
        <a:bodyPr/>
        <a:lstStyle/>
        <a:p>
          <a:endParaRPr lang="en-US"/>
        </a:p>
      </dgm:t>
    </dgm:pt>
    <dgm:pt modelId="{184C8616-20B3-43B0-805C-BA5F87EFF2EF}" type="pres">
      <dgm:prSet presAssocID="{33E6A738-6948-4A7C-96F6-A1F843DAE989}" presName="composite" presStyleCnt="0"/>
      <dgm:spPr/>
      <dgm:t>
        <a:bodyPr/>
        <a:lstStyle/>
        <a:p>
          <a:endParaRPr lang="en-US"/>
        </a:p>
      </dgm:t>
    </dgm:pt>
    <dgm:pt modelId="{F3959D4E-CE8A-4AE7-A200-7DBD57FDFF5E}" type="pres">
      <dgm:prSet presAssocID="{33E6A738-6948-4A7C-96F6-A1F843DAE989}" presName="parentText" presStyleLbl="alignNode1" presStyleIdx="1" presStyleCnt="3">
        <dgm:presLayoutVars>
          <dgm:chMax val="1"/>
          <dgm:bulletEnabled val="1"/>
        </dgm:presLayoutVars>
      </dgm:prSet>
      <dgm:spPr/>
      <dgm:t>
        <a:bodyPr/>
        <a:lstStyle/>
        <a:p>
          <a:endParaRPr lang="en-US"/>
        </a:p>
      </dgm:t>
    </dgm:pt>
    <dgm:pt modelId="{A9951AC9-EC2B-4F54-8843-E6326D804E99}" type="pres">
      <dgm:prSet presAssocID="{33E6A738-6948-4A7C-96F6-A1F843DAE989}" presName="descendantText" presStyleLbl="alignAcc1" presStyleIdx="1" presStyleCnt="3">
        <dgm:presLayoutVars>
          <dgm:bulletEnabled val="1"/>
        </dgm:presLayoutVars>
      </dgm:prSet>
      <dgm:spPr/>
      <dgm:t>
        <a:bodyPr/>
        <a:lstStyle/>
        <a:p>
          <a:pPr rtl="1"/>
          <a:endParaRPr lang="ar-AE"/>
        </a:p>
      </dgm:t>
    </dgm:pt>
    <dgm:pt modelId="{CF2CE7A7-1E23-4A1E-BE3D-6CCE8DE1D4C5}" type="pres">
      <dgm:prSet presAssocID="{0FCFB6C8-4863-46FA-B759-BD5D1F97765C}" presName="sp" presStyleCnt="0"/>
      <dgm:spPr/>
      <dgm:t>
        <a:bodyPr/>
        <a:lstStyle/>
        <a:p>
          <a:endParaRPr lang="en-US"/>
        </a:p>
      </dgm:t>
    </dgm:pt>
    <dgm:pt modelId="{56B5D390-875B-4ADC-955C-E69309F7AFB6}" type="pres">
      <dgm:prSet presAssocID="{5622845F-4F4E-4E77-864D-EE2AE2EF7E41}" presName="composite" presStyleCnt="0"/>
      <dgm:spPr/>
      <dgm:t>
        <a:bodyPr/>
        <a:lstStyle/>
        <a:p>
          <a:endParaRPr lang="en-US"/>
        </a:p>
      </dgm:t>
    </dgm:pt>
    <dgm:pt modelId="{F484D08F-B875-4116-8A8E-B9873B029F61}" type="pres">
      <dgm:prSet presAssocID="{5622845F-4F4E-4E77-864D-EE2AE2EF7E41}" presName="parentText" presStyleLbl="alignNode1" presStyleIdx="2" presStyleCnt="3">
        <dgm:presLayoutVars>
          <dgm:chMax val="1"/>
          <dgm:bulletEnabled val="1"/>
        </dgm:presLayoutVars>
      </dgm:prSet>
      <dgm:spPr/>
      <dgm:t>
        <a:bodyPr/>
        <a:lstStyle/>
        <a:p>
          <a:endParaRPr lang="en-US"/>
        </a:p>
      </dgm:t>
    </dgm:pt>
    <dgm:pt modelId="{6E9ABA24-BC98-4CA0-873C-74CA7FF808B8}" type="pres">
      <dgm:prSet presAssocID="{5622845F-4F4E-4E77-864D-EE2AE2EF7E41}" presName="descendantText" presStyleLbl="alignAcc1" presStyleIdx="2" presStyleCnt="3">
        <dgm:presLayoutVars>
          <dgm:bulletEnabled val="1"/>
        </dgm:presLayoutVars>
      </dgm:prSet>
      <dgm:spPr/>
      <dgm:t>
        <a:bodyPr/>
        <a:lstStyle/>
        <a:p>
          <a:pPr rtl="1"/>
          <a:endParaRPr lang="ar-AE"/>
        </a:p>
      </dgm:t>
    </dgm:pt>
  </dgm:ptLst>
  <dgm:cxnLst>
    <dgm:cxn modelId="{E3E02D80-5A57-4CEE-916B-BD6F4BB84F11}" type="presOf" srcId="{FB91B863-B52E-41E6-97DD-DB2A29646DE2}" destId="{FF478F28-4752-4F8B-AD12-83E9A965C2F5}" srcOrd="0" destOrd="0" presId="urn:microsoft.com/office/officeart/2005/8/layout/chevron2"/>
    <dgm:cxn modelId="{50BCF1EB-DA6E-44B8-A43D-67869A8FDD59}" type="presOf" srcId="{33E6A738-6948-4A7C-96F6-A1F843DAE989}" destId="{F3959D4E-CE8A-4AE7-A200-7DBD57FDFF5E}" srcOrd="0" destOrd="0" presId="urn:microsoft.com/office/officeart/2005/8/layout/chevron2"/>
    <dgm:cxn modelId="{EE494969-68E4-4C57-A536-C82A9D318CA0}" srcId="{33E6A738-6948-4A7C-96F6-A1F843DAE989}" destId="{8BBAA995-CDAE-4E66-BA30-EAC33D902742}" srcOrd="0" destOrd="0" parTransId="{99CD45F9-790E-4208-B0C4-D9A2CE7A5BDD}" sibTransId="{D834B7E0-D842-4B1D-8C68-766E7711034B}"/>
    <dgm:cxn modelId="{06C2592C-43AD-43AC-B9DE-70014C8E7FEC}" srcId="{270015CD-7CBC-41DF-9778-61EB2CB52ED2}" destId="{5622845F-4F4E-4E77-864D-EE2AE2EF7E41}" srcOrd="2" destOrd="0" parTransId="{0BA27BCE-635F-4830-9705-89985FA5CD29}" sibTransId="{F6632CAA-050F-43F9-9373-0F11D8D36032}"/>
    <dgm:cxn modelId="{A49EC4AA-CC76-4A86-AB84-EEADE2E581C4}" srcId="{270015CD-7CBC-41DF-9778-61EB2CB52ED2}" destId="{33E6A738-6948-4A7C-96F6-A1F843DAE989}" srcOrd="1" destOrd="0" parTransId="{72B003F9-9490-4A97-B529-A9B1CE27BB21}" sibTransId="{0FCFB6C8-4863-46FA-B759-BD5D1F97765C}"/>
    <dgm:cxn modelId="{8E1E7347-CC27-4635-9C25-72E045BDDA98}" srcId="{270015CD-7CBC-41DF-9778-61EB2CB52ED2}" destId="{FB91B863-B52E-41E6-97DD-DB2A29646DE2}" srcOrd="0" destOrd="0" parTransId="{98B40097-5816-4C66-84B0-C99BECF1D69A}" sibTransId="{BC0C5E6D-2B25-463E-B100-54239A50D59C}"/>
    <dgm:cxn modelId="{82CBBB51-BBDA-45EE-A4C2-C3F2AFA16936}" srcId="{FB91B863-B52E-41E6-97DD-DB2A29646DE2}" destId="{3026D441-2E09-4937-BB8D-56B94C5DEB3D}" srcOrd="0" destOrd="0" parTransId="{D9021D0A-006B-4CB2-8234-3AA3415E478D}" sibTransId="{1CF22BBA-597D-481E-BB8B-8A0D198733A6}"/>
    <dgm:cxn modelId="{3704D468-19FD-4BF5-83BD-2E5C3D83FBA4}" type="presOf" srcId="{5622845F-4F4E-4E77-864D-EE2AE2EF7E41}" destId="{F484D08F-B875-4116-8A8E-B9873B029F61}" srcOrd="0" destOrd="0" presId="urn:microsoft.com/office/officeart/2005/8/layout/chevron2"/>
    <dgm:cxn modelId="{8291A480-B124-44D9-BAC8-7FC6D580AA61}" type="presOf" srcId="{3026D441-2E09-4937-BB8D-56B94C5DEB3D}" destId="{3893248E-E1BE-47DE-8437-1CE124E824E9}" srcOrd="0" destOrd="0" presId="urn:microsoft.com/office/officeart/2005/8/layout/chevron2"/>
    <dgm:cxn modelId="{262CA6CB-8FB7-42A0-8AF4-875329551433}" srcId="{5622845F-4F4E-4E77-864D-EE2AE2EF7E41}" destId="{3A624A12-2D91-4A0E-A816-565D7B9300EA}" srcOrd="0" destOrd="0" parTransId="{93FE78D5-9B8E-4F50-80AE-80F86434E00E}" sibTransId="{77B5AEC5-2054-47CC-9159-6A478E1EC0E9}"/>
    <dgm:cxn modelId="{A4F6597B-2B4F-4661-8E10-95E958BA253D}" type="presOf" srcId="{3A624A12-2D91-4A0E-A816-565D7B9300EA}" destId="{6E9ABA24-BC98-4CA0-873C-74CA7FF808B8}" srcOrd="0" destOrd="0" presId="urn:microsoft.com/office/officeart/2005/8/layout/chevron2"/>
    <dgm:cxn modelId="{1A189C02-6B73-4752-911A-BD49AF4EBE7E}" type="presOf" srcId="{8BBAA995-CDAE-4E66-BA30-EAC33D902742}" destId="{A9951AC9-EC2B-4F54-8843-E6326D804E99}" srcOrd="0" destOrd="0" presId="urn:microsoft.com/office/officeart/2005/8/layout/chevron2"/>
    <dgm:cxn modelId="{D18F9ED0-3DCB-4F45-85D7-1CB554172A20}" type="presOf" srcId="{270015CD-7CBC-41DF-9778-61EB2CB52ED2}" destId="{423EA6F7-3AC8-4696-8049-690F2CB2A404}" srcOrd="0" destOrd="0" presId="urn:microsoft.com/office/officeart/2005/8/layout/chevron2"/>
    <dgm:cxn modelId="{DA282F41-F13A-4E03-9C63-81C72DF71DA7}" type="presParOf" srcId="{423EA6F7-3AC8-4696-8049-690F2CB2A404}" destId="{FBBF7E78-4A6F-4208-B533-F520671D3A09}" srcOrd="0" destOrd="0" presId="urn:microsoft.com/office/officeart/2005/8/layout/chevron2"/>
    <dgm:cxn modelId="{705AE84D-CB80-47FD-AB0E-F13DA4CEC2E9}" type="presParOf" srcId="{FBBF7E78-4A6F-4208-B533-F520671D3A09}" destId="{FF478F28-4752-4F8B-AD12-83E9A965C2F5}" srcOrd="0" destOrd="0" presId="urn:microsoft.com/office/officeart/2005/8/layout/chevron2"/>
    <dgm:cxn modelId="{E82947A7-D6A5-4281-B3F7-247C7184D472}" type="presParOf" srcId="{FBBF7E78-4A6F-4208-B533-F520671D3A09}" destId="{3893248E-E1BE-47DE-8437-1CE124E824E9}" srcOrd="1" destOrd="0" presId="urn:microsoft.com/office/officeart/2005/8/layout/chevron2"/>
    <dgm:cxn modelId="{720DE48A-3AC8-4DAF-A25C-38EC22FA9B2E}" type="presParOf" srcId="{423EA6F7-3AC8-4696-8049-690F2CB2A404}" destId="{1DC73FCE-0A6C-4136-B60C-2D4B316BB376}" srcOrd="1" destOrd="0" presId="urn:microsoft.com/office/officeart/2005/8/layout/chevron2"/>
    <dgm:cxn modelId="{B066D11A-1182-481C-A7F8-9C410320CF04}" type="presParOf" srcId="{423EA6F7-3AC8-4696-8049-690F2CB2A404}" destId="{184C8616-20B3-43B0-805C-BA5F87EFF2EF}" srcOrd="2" destOrd="0" presId="urn:microsoft.com/office/officeart/2005/8/layout/chevron2"/>
    <dgm:cxn modelId="{CC7A45E0-D035-454A-8F9E-7FDFD5780491}" type="presParOf" srcId="{184C8616-20B3-43B0-805C-BA5F87EFF2EF}" destId="{F3959D4E-CE8A-4AE7-A200-7DBD57FDFF5E}" srcOrd="0" destOrd="0" presId="urn:microsoft.com/office/officeart/2005/8/layout/chevron2"/>
    <dgm:cxn modelId="{E8FD3DBA-C11D-4E6C-ABB2-98E7CD6ABFBC}" type="presParOf" srcId="{184C8616-20B3-43B0-805C-BA5F87EFF2EF}" destId="{A9951AC9-EC2B-4F54-8843-E6326D804E99}" srcOrd="1" destOrd="0" presId="urn:microsoft.com/office/officeart/2005/8/layout/chevron2"/>
    <dgm:cxn modelId="{A21C03A4-BF65-4C6F-BDDD-AABF81568B58}" type="presParOf" srcId="{423EA6F7-3AC8-4696-8049-690F2CB2A404}" destId="{CF2CE7A7-1E23-4A1E-BE3D-6CCE8DE1D4C5}" srcOrd="3" destOrd="0" presId="urn:microsoft.com/office/officeart/2005/8/layout/chevron2"/>
    <dgm:cxn modelId="{691E6D99-28DC-43E0-8702-6A90F088B4D9}" type="presParOf" srcId="{423EA6F7-3AC8-4696-8049-690F2CB2A404}" destId="{56B5D390-875B-4ADC-955C-E69309F7AFB6}" srcOrd="4" destOrd="0" presId="urn:microsoft.com/office/officeart/2005/8/layout/chevron2"/>
    <dgm:cxn modelId="{02825E58-7B46-406C-89BD-6046CE57C955}" type="presParOf" srcId="{56B5D390-875B-4ADC-955C-E69309F7AFB6}" destId="{F484D08F-B875-4116-8A8E-B9873B029F61}" srcOrd="0" destOrd="0" presId="urn:microsoft.com/office/officeart/2005/8/layout/chevron2"/>
    <dgm:cxn modelId="{F04C33AB-AF9E-4293-A7EA-4A46526CF00E}" type="presParOf" srcId="{56B5D390-875B-4ADC-955C-E69309F7AFB6}" destId="{6E9ABA24-BC98-4CA0-873C-74CA7FF808B8}"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3014FD9-EBE9-492E-BAF8-1BD3F8AE593C}" type="doc">
      <dgm:prSet loTypeId="urn:microsoft.com/office/officeart/2005/8/layout/chevron2" loCatId="list" qsTypeId="urn:microsoft.com/office/officeart/2005/8/quickstyle/3d1" qsCatId="3D" csTypeId="urn:microsoft.com/office/officeart/2005/8/colors/accent6_4" csCatId="accent6" phldr="1"/>
      <dgm:spPr/>
      <dgm:t>
        <a:bodyPr/>
        <a:lstStyle/>
        <a:p>
          <a:pPr rtl="1"/>
          <a:endParaRPr lang="ar-AE"/>
        </a:p>
      </dgm:t>
    </dgm:pt>
    <dgm:pt modelId="{8B8F9311-79D4-4351-89D9-1554328F0F1B}">
      <dgm:prSet phldrT="[نص]"/>
      <dgm:spPr/>
      <dgm:t>
        <a:bodyPr/>
        <a:lstStyle/>
        <a:p>
          <a:pPr rtl="1"/>
          <a:r>
            <a:rPr lang="ar-AE" dirty="0" smtClean="0"/>
            <a:t>4</a:t>
          </a:r>
          <a:endParaRPr lang="ar-AE" dirty="0"/>
        </a:p>
      </dgm:t>
    </dgm:pt>
    <dgm:pt modelId="{02B7AF7D-0E67-4A4B-BBBC-18D6A0E1B131}" type="parTrans" cxnId="{7378AD2A-B915-40CF-890D-0E0A2BF159CE}">
      <dgm:prSet/>
      <dgm:spPr/>
      <dgm:t>
        <a:bodyPr/>
        <a:lstStyle/>
        <a:p>
          <a:pPr rtl="1"/>
          <a:endParaRPr lang="ar-AE"/>
        </a:p>
      </dgm:t>
    </dgm:pt>
    <dgm:pt modelId="{2502D124-7974-485B-BB62-9684D0F35434}" type="sibTrans" cxnId="{7378AD2A-B915-40CF-890D-0E0A2BF159CE}">
      <dgm:prSet/>
      <dgm:spPr/>
      <dgm:t>
        <a:bodyPr/>
        <a:lstStyle/>
        <a:p>
          <a:pPr rtl="1"/>
          <a:endParaRPr lang="ar-AE"/>
        </a:p>
      </dgm:t>
    </dgm:pt>
    <dgm:pt modelId="{8A962194-BF6B-41AD-BEB6-2706322330E3}">
      <dgm:prSet phldrT="[نص]"/>
      <dgm:spPr/>
      <dgm:t>
        <a:bodyPr/>
        <a:lstStyle/>
        <a:p>
          <a:pPr rtl="1"/>
          <a:r>
            <a:rPr lang="ar-SA" b="1" dirty="0" smtClean="0"/>
            <a:t>يتم اتخاذ الإجراء المناسب بحق المتعلم المخالف بعد إجراء تحقيق كتابي معه من قبل اللجنة التربوية او ادارة المركز المسائي حول الوقائع والمخالفات المنسوبة ضده، وثبوتها في حقه.</a:t>
          </a:r>
          <a:endParaRPr lang="ar-AE" dirty="0"/>
        </a:p>
      </dgm:t>
    </dgm:pt>
    <dgm:pt modelId="{DF4AFE28-EECE-431D-8F61-DF79671CBC0A}" type="parTrans" cxnId="{486D6696-79F1-421E-AE34-8AB6E879C8F1}">
      <dgm:prSet/>
      <dgm:spPr/>
      <dgm:t>
        <a:bodyPr/>
        <a:lstStyle/>
        <a:p>
          <a:pPr rtl="1"/>
          <a:endParaRPr lang="ar-AE"/>
        </a:p>
      </dgm:t>
    </dgm:pt>
    <dgm:pt modelId="{515BDE76-5B63-40B3-B458-252398E346E6}" type="sibTrans" cxnId="{486D6696-79F1-421E-AE34-8AB6E879C8F1}">
      <dgm:prSet/>
      <dgm:spPr/>
      <dgm:t>
        <a:bodyPr/>
        <a:lstStyle/>
        <a:p>
          <a:pPr rtl="1"/>
          <a:endParaRPr lang="ar-AE"/>
        </a:p>
      </dgm:t>
    </dgm:pt>
    <dgm:pt modelId="{135FEFF3-9EAF-48D4-9D59-701B0F464B86}">
      <dgm:prSet phldrT="[نص]"/>
      <dgm:spPr/>
      <dgm:t>
        <a:bodyPr/>
        <a:lstStyle/>
        <a:p>
          <a:pPr rtl="1"/>
          <a:r>
            <a:rPr lang="ar-AE" dirty="0" smtClean="0"/>
            <a:t>5</a:t>
          </a:r>
          <a:endParaRPr lang="ar-AE" dirty="0"/>
        </a:p>
      </dgm:t>
    </dgm:pt>
    <dgm:pt modelId="{737AA2A9-DCE3-4CAD-B23F-C58665A29088}" type="parTrans" cxnId="{E6AE725C-24EC-4BF1-9BE5-D7FC54DE7F8A}">
      <dgm:prSet/>
      <dgm:spPr/>
      <dgm:t>
        <a:bodyPr/>
        <a:lstStyle/>
        <a:p>
          <a:pPr rtl="1"/>
          <a:endParaRPr lang="ar-AE"/>
        </a:p>
      </dgm:t>
    </dgm:pt>
    <dgm:pt modelId="{42C70E37-4FF5-4F7D-9235-ACD2E2E2D150}" type="sibTrans" cxnId="{E6AE725C-24EC-4BF1-9BE5-D7FC54DE7F8A}">
      <dgm:prSet/>
      <dgm:spPr/>
      <dgm:t>
        <a:bodyPr/>
        <a:lstStyle/>
        <a:p>
          <a:pPr rtl="1"/>
          <a:endParaRPr lang="ar-AE"/>
        </a:p>
      </dgm:t>
    </dgm:pt>
    <dgm:pt modelId="{A8E0F637-764C-4D83-9A53-8F4F18517A4E}">
      <dgm:prSet phldrT="[نص]"/>
      <dgm:spPr/>
      <dgm:t>
        <a:bodyPr/>
        <a:lstStyle/>
        <a:p>
          <a:pPr rtl="1"/>
          <a:r>
            <a:rPr lang="ar-SA" b="1" dirty="0" smtClean="0"/>
            <a:t>في حالة اتخاذ أي إجراء بحق المتعلم دون مراعاة أي من إدارة المدرسة او المركز المسائي أو العاملين بها للضوابط والمعايير الواردة بهذه اللائحة فسيتم اتخاذ إجراءات المساءلة التأديبية ضد المتسبب في ذلك.</a:t>
          </a:r>
          <a:endParaRPr lang="ar-AE" dirty="0"/>
        </a:p>
      </dgm:t>
    </dgm:pt>
    <dgm:pt modelId="{2BA50310-FA1C-46EF-9FDB-8529BC09D0B2}" type="parTrans" cxnId="{6161D83B-EFE8-4A03-89D1-BAD2AAC48CA2}">
      <dgm:prSet/>
      <dgm:spPr/>
      <dgm:t>
        <a:bodyPr/>
        <a:lstStyle/>
        <a:p>
          <a:pPr rtl="1"/>
          <a:endParaRPr lang="ar-AE"/>
        </a:p>
      </dgm:t>
    </dgm:pt>
    <dgm:pt modelId="{6EAD84F0-C800-46B3-9A37-06B76663E950}" type="sibTrans" cxnId="{6161D83B-EFE8-4A03-89D1-BAD2AAC48CA2}">
      <dgm:prSet/>
      <dgm:spPr/>
      <dgm:t>
        <a:bodyPr/>
        <a:lstStyle/>
        <a:p>
          <a:pPr rtl="1"/>
          <a:endParaRPr lang="ar-AE"/>
        </a:p>
      </dgm:t>
    </dgm:pt>
    <dgm:pt modelId="{CD0FCAE8-C003-401B-8E0D-A2B64BF3B0B0}">
      <dgm:prSet phldrT="[نص]"/>
      <dgm:spPr/>
      <dgm:t>
        <a:bodyPr/>
        <a:lstStyle/>
        <a:p>
          <a:pPr rtl="1"/>
          <a:r>
            <a:rPr lang="ar-AE" dirty="0" smtClean="0"/>
            <a:t>6</a:t>
          </a:r>
          <a:endParaRPr lang="ar-AE" dirty="0"/>
        </a:p>
      </dgm:t>
    </dgm:pt>
    <dgm:pt modelId="{737A4D76-02B5-40C7-874C-F870ED631FA7}" type="parTrans" cxnId="{C71078F8-3D21-49AF-ABDC-8F56CCF096FE}">
      <dgm:prSet/>
      <dgm:spPr/>
      <dgm:t>
        <a:bodyPr/>
        <a:lstStyle/>
        <a:p>
          <a:pPr rtl="1"/>
          <a:endParaRPr lang="ar-AE"/>
        </a:p>
      </dgm:t>
    </dgm:pt>
    <dgm:pt modelId="{85AF9E84-C490-4A55-866E-4AB23E4237B2}" type="sibTrans" cxnId="{C71078F8-3D21-49AF-ABDC-8F56CCF096FE}">
      <dgm:prSet/>
      <dgm:spPr/>
      <dgm:t>
        <a:bodyPr/>
        <a:lstStyle/>
        <a:p>
          <a:pPr rtl="1"/>
          <a:endParaRPr lang="ar-AE"/>
        </a:p>
      </dgm:t>
    </dgm:pt>
    <dgm:pt modelId="{26BF9BED-D2A4-48F7-B73C-362BF8849F9F}">
      <dgm:prSet phldrT="[نص]"/>
      <dgm:spPr/>
      <dgm:t>
        <a:bodyPr/>
        <a:lstStyle/>
        <a:p>
          <a:pPr rtl="1"/>
          <a:r>
            <a:rPr lang="ar-SA" b="1" dirty="0" smtClean="0"/>
            <a:t>تتم متابعة الحالة الفردية للمتعلم من ذوي السلوك السلبي فيه من قبل المرشد الأكاديمي (الاختصاصي الاجتماعي او النفسي) وفقًا لدرجة سلوكه وتكراره. </a:t>
          </a:r>
          <a:endParaRPr lang="ar-AE" dirty="0"/>
        </a:p>
      </dgm:t>
    </dgm:pt>
    <dgm:pt modelId="{9FFFC4D9-BA5B-458E-9A23-F58511C0465B}" type="parTrans" cxnId="{D164EFC7-D99B-4970-B46F-65F0E20E915C}">
      <dgm:prSet/>
      <dgm:spPr/>
      <dgm:t>
        <a:bodyPr/>
        <a:lstStyle/>
        <a:p>
          <a:pPr rtl="1"/>
          <a:endParaRPr lang="ar-AE"/>
        </a:p>
      </dgm:t>
    </dgm:pt>
    <dgm:pt modelId="{24AC18E8-830F-4E02-88AF-661E37D30E9A}" type="sibTrans" cxnId="{D164EFC7-D99B-4970-B46F-65F0E20E915C}">
      <dgm:prSet/>
      <dgm:spPr/>
      <dgm:t>
        <a:bodyPr/>
        <a:lstStyle/>
        <a:p>
          <a:pPr rtl="1"/>
          <a:endParaRPr lang="ar-AE"/>
        </a:p>
      </dgm:t>
    </dgm:pt>
    <dgm:pt modelId="{C07F1800-30BE-4A15-A6A7-B5CF1D1A8656}" type="pres">
      <dgm:prSet presAssocID="{D3014FD9-EBE9-492E-BAF8-1BD3F8AE593C}" presName="linearFlow" presStyleCnt="0">
        <dgm:presLayoutVars>
          <dgm:dir val="rev"/>
          <dgm:animLvl val="lvl"/>
          <dgm:resizeHandles val="exact"/>
        </dgm:presLayoutVars>
      </dgm:prSet>
      <dgm:spPr/>
      <dgm:t>
        <a:bodyPr/>
        <a:lstStyle/>
        <a:p>
          <a:endParaRPr lang="en-US"/>
        </a:p>
      </dgm:t>
    </dgm:pt>
    <dgm:pt modelId="{F7FCD25C-B20A-46D8-A43B-3FA0D3C7226D}" type="pres">
      <dgm:prSet presAssocID="{8B8F9311-79D4-4351-89D9-1554328F0F1B}" presName="composite" presStyleCnt="0"/>
      <dgm:spPr/>
      <dgm:t>
        <a:bodyPr/>
        <a:lstStyle/>
        <a:p>
          <a:endParaRPr lang="en-US"/>
        </a:p>
      </dgm:t>
    </dgm:pt>
    <dgm:pt modelId="{27628A32-B53B-4769-BBEB-060EC13FCDFF}" type="pres">
      <dgm:prSet presAssocID="{8B8F9311-79D4-4351-89D9-1554328F0F1B}" presName="parentText" presStyleLbl="alignNode1" presStyleIdx="0" presStyleCnt="3">
        <dgm:presLayoutVars>
          <dgm:chMax val="1"/>
          <dgm:bulletEnabled val="1"/>
        </dgm:presLayoutVars>
      </dgm:prSet>
      <dgm:spPr/>
      <dgm:t>
        <a:bodyPr/>
        <a:lstStyle/>
        <a:p>
          <a:endParaRPr lang="en-US"/>
        </a:p>
      </dgm:t>
    </dgm:pt>
    <dgm:pt modelId="{A73FA7D8-357F-449F-9ACA-16C7FE086804}" type="pres">
      <dgm:prSet presAssocID="{8B8F9311-79D4-4351-89D9-1554328F0F1B}" presName="descendantText" presStyleLbl="alignAcc1" presStyleIdx="0" presStyleCnt="3">
        <dgm:presLayoutVars>
          <dgm:bulletEnabled val="1"/>
        </dgm:presLayoutVars>
      </dgm:prSet>
      <dgm:spPr/>
      <dgm:t>
        <a:bodyPr/>
        <a:lstStyle/>
        <a:p>
          <a:pPr rtl="1"/>
          <a:endParaRPr lang="ar-AE"/>
        </a:p>
      </dgm:t>
    </dgm:pt>
    <dgm:pt modelId="{6AADAF5D-E729-4BCB-A7E3-C5D4F129225D}" type="pres">
      <dgm:prSet presAssocID="{2502D124-7974-485B-BB62-9684D0F35434}" presName="sp" presStyleCnt="0"/>
      <dgm:spPr/>
      <dgm:t>
        <a:bodyPr/>
        <a:lstStyle/>
        <a:p>
          <a:endParaRPr lang="en-US"/>
        </a:p>
      </dgm:t>
    </dgm:pt>
    <dgm:pt modelId="{38BCE859-E657-42BC-B82C-AB0EDAB166FE}" type="pres">
      <dgm:prSet presAssocID="{135FEFF3-9EAF-48D4-9D59-701B0F464B86}" presName="composite" presStyleCnt="0"/>
      <dgm:spPr/>
      <dgm:t>
        <a:bodyPr/>
        <a:lstStyle/>
        <a:p>
          <a:endParaRPr lang="en-US"/>
        </a:p>
      </dgm:t>
    </dgm:pt>
    <dgm:pt modelId="{F4D15F89-C55A-428B-B68A-9BD195F56C3D}" type="pres">
      <dgm:prSet presAssocID="{135FEFF3-9EAF-48D4-9D59-701B0F464B86}" presName="parentText" presStyleLbl="alignNode1" presStyleIdx="1" presStyleCnt="3">
        <dgm:presLayoutVars>
          <dgm:chMax val="1"/>
          <dgm:bulletEnabled val="1"/>
        </dgm:presLayoutVars>
      </dgm:prSet>
      <dgm:spPr/>
      <dgm:t>
        <a:bodyPr/>
        <a:lstStyle/>
        <a:p>
          <a:pPr rtl="1"/>
          <a:endParaRPr lang="ar-AE"/>
        </a:p>
      </dgm:t>
    </dgm:pt>
    <dgm:pt modelId="{BFC40C92-07EA-4060-B531-F60EBF82622D}" type="pres">
      <dgm:prSet presAssocID="{135FEFF3-9EAF-48D4-9D59-701B0F464B86}" presName="descendantText" presStyleLbl="alignAcc1" presStyleIdx="1" presStyleCnt="3">
        <dgm:presLayoutVars>
          <dgm:bulletEnabled val="1"/>
        </dgm:presLayoutVars>
      </dgm:prSet>
      <dgm:spPr/>
      <dgm:t>
        <a:bodyPr/>
        <a:lstStyle/>
        <a:p>
          <a:pPr rtl="1"/>
          <a:endParaRPr lang="ar-AE"/>
        </a:p>
      </dgm:t>
    </dgm:pt>
    <dgm:pt modelId="{C1548020-A50C-4582-B207-46E4D2EA914C}" type="pres">
      <dgm:prSet presAssocID="{42C70E37-4FF5-4F7D-9235-ACD2E2E2D150}" presName="sp" presStyleCnt="0"/>
      <dgm:spPr/>
      <dgm:t>
        <a:bodyPr/>
        <a:lstStyle/>
        <a:p>
          <a:endParaRPr lang="en-US"/>
        </a:p>
      </dgm:t>
    </dgm:pt>
    <dgm:pt modelId="{6E771AB5-19AB-46C1-B7DC-2AF3F5846B90}" type="pres">
      <dgm:prSet presAssocID="{CD0FCAE8-C003-401B-8E0D-A2B64BF3B0B0}" presName="composite" presStyleCnt="0"/>
      <dgm:spPr/>
      <dgm:t>
        <a:bodyPr/>
        <a:lstStyle/>
        <a:p>
          <a:endParaRPr lang="en-US"/>
        </a:p>
      </dgm:t>
    </dgm:pt>
    <dgm:pt modelId="{F3DF54C8-8728-41D2-AB6A-0DF6BDE0E744}" type="pres">
      <dgm:prSet presAssocID="{CD0FCAE8-C003-401B-8E0D-A2B64BF3B0B0}" presName="parentText" presStyleLbl="alignNode1" presStyleIdx="2" presStyleCnt="3">
        <dgm:presLayoutVars>
          <dgm:chMax val="1"/>
          <dgm:bulletEnabled val="1"/>
        </dgm:presLayoutVars>
      </dgm:prSet>
      <dgm:spPr/>
      <dgm:t>
        <a:bodyPr/>
        <a:lstStyle/>
        <a:p>
          <a:endParaRPr lang="en-US"/>
        </a:p>
      </dgm:t>
    </dgm:pt>
    <dgm:pt modelId="{D0105D94-C549-4A08-BE8A-F6C3F42DFEAD}" type="pres">
      <dgm:prSet presAssocID="{CD0FCAE8-C003-401B-8E0D-A2B64BF3B0B0}" presName="descendantText" presStyleLbl="alignAcc1" presStyleIdx="2" presStyleCnt="3">
        <dgm:presLayoutVars>
          <dgm:bulletEnabled val="1"/>
        </dgm:presLayoutVars>
      </dgm:prSet>
      <dgm:spPr/>
      <dgm:t>
        <a:bodyPr/>
        <a:lstStyle/>
        <a:p>
          <a:pPr rtl="1"/>
          <a:endParaRPr lang="ar-AE"/>
        </a:p>
      </dgm:t>
    </dgm:pt>
  </dgm:ptLst>
  <dgm:cxnLst>
    <dgm:cxn modelId="{486D6696-79F1-421E-AE34-8AB6E879C8F1}" srcId="{8B8F9311-79D4-4351-89D9-1554328F0F1B}" destId="{8A962194-BF6B-41AD-BEB6-2706322330E3}" srcOrd="0" destOrd="0" parTransId="{DF4AFE28-EECE-431D-8F61-DF79671CBC0A}" sibTransId="{515BDE76-5B63-40B3-B458-252398E346E6}"/>
    <dgm:cxn modelId="{81EBA16A-5DEE-4D32-9B80-052AFF097B92}" type="presOf" srcId="{8B8F9311-79D4-4351-89D9-1554328F0F1B}" destId="{27628A32-B53B-4769-BBEB-060EC13FCDFF}" srcOrd="0" destOrd="0" presId="urn:microsoft.com/office/officeart/2005/8/layout/chevron2"/>
    <dgm:cxn modelId="{D793A4CA-E45B-4FEA-BCE0-125ACED85FCE}" type="presOf" srcId="{26BF9BED-D2A4-48F7-B73C-362BF8849F9F}" destId="{D0105D94-C549-4A08-BE8A-F6C3F42DFEAD}" srcOrd="0" destOrd="0" presId="urn:microsoft.com/office/officeart/2005/8/layout/chevron2"/>
    <dgm:cxn modelId="{41C6FBE0-2DBB-4950-991C-9AFF367BC069}" type="presOf" srcId="{8A962194-BF6B-41AD-BEB6-2706322330E3}" destId="{A73FA7D8-357F-449F-9ACA-16C7FE086804}" srcOrd="0" destOrd="0" presId="urn:microsoft.com/office/officeart/2005/8/layout/chevron2"/>
    <dgm:cxn modelId="{C71078F8-3D21-49AF-ABDC-8F56CCF096FE}" srcId="{D3014FD9-EBE9-492E-BAF8-1BD3F8AE593C}" destId="{CD0FCAE8-C003-401B-8E0D-A2B64BF3B0B0}" srcOrd="2" destOrd="0" parTransId="{737A4D76-02B5-40C7-874C-F870ED631FA7}" sibTransId="{85AF9E84-C490-4A55-866E-4AB23E4237B2}"/>
    <dgm:cxn modelId="{D164EFC7-D99B-4970-B46F-65F0E20E915C}" srcId="{CD0FCAE8-C003-401B-8E0D-A2B64BF3B0B0}" destId="{26BF9BED-D2A4-48F7-B73C-362BF8849F9F}" srcOrd="0" destOrd="0" parTransId="{9FFFC4D9-BA5B-458E-9A23-F58511C0465B}" sibTransId="{24AC18E8-830F-4E02-88AF-661E37D30E9A}"/>
    <dgm:cxn modelId="{7378AD2A-B915-40CF-890D-0E0A2BF159CE}" srcId="{D3014FD9-EBE9-492E-BAF8-1BD3F8AE593C}" destId="{8B8F9311-79D4-4351-89D9-1554328F0F1B}" srcOrd="0" destOrd="0" parTransId="{02B7AF7D-0E67-4A4B-BBBC-18D6A0E1B131}" sibTransId="{2502D124-7974-485B-BB62-9684D0F35434}"/>
    <dgm:cxn modelId="{53ADAD13-3A45-40E2-9319-9792DF927BD1}" type="presOf" srcId="{135FEFF3-9EAF-48D4-9D59-701B0F464B86}" destId="{F4D15F89-C55A-428B-B68A-9BD195F56C3D}" srcOrd="0" destOrd="0" presId="urn:microsoft.com/office/officeart/2005/8/layout/chevron2"/>
    <dgm:cxn modelId="{6161D83B-EFE8-4A03-89D1-BAD2AAC48CA2}" srcId="{135FEFF3-9EAF-48D4-9D59-701B0F464B86}" destId="{A8E0F637-764C-4D83-9A53-8F4F18517A4E}" srcOrd="0" destOrd="0" parTransId="{2BA50310-FA1C-46EF-9FDB-8529BC09D0B2}" sibTransId="{6EAD84F0-C800-46B3-9A37-06B76663E950}"/>
    <dgm:cxn modelId="{04D1D5D7-602A-4785-B0FE-85E0FB5244D1}" type="presOf" srcId="{A8E0F637-764C-4D83-9A53-8F4F18517A4E}" destId="{BFC40C92-07EA-4060-B531-F60EBF82622D}" srcOrd="0" destOrd="0" presId="urn:microsoft.com/office/officeart/2005/8/layout/chevron2"/>
    <dgm:cxn modelId="{93E107C0-3D84-48B3-BFC2-BE44681AEBA4}" type="presOf" srcId="{D3014FD9-EBE9-492E-BAF8-1BD3F8AE593C}" destId="{C07F1800-30BE-4A15-A6A7-B5CF1D1A8656}" srcOrd="0" destOrd="0" presId="urn:microsoft.com/office/officeart/2005/8/layout/chevron2"/>
    <dgm:cxn modelId="{D9F2DA02-111B-4598-85B6-8D2AEEA542B8}" type="presOf" srcId="{CD0FCAE8-C003-401B-8E0D-A2B64BF3B0B0}" destId="{F3DF54C8-8728-41D2-AB6A-0DF6BDE0E744}" srcOrd="0" destOrd="0" presId="urn:microsoft.com/office/officeart/2005/8/layout/chevron2"/>
    <dgm:cxn modelId="{E6AE725C-24EC-4BF1-9BE5-D7FC54DE7F8A}" srcId="{D3014FD9-EBE9-492E-BAF8-1BD3F8AE593C}" destId="{135FEFF3-9EAF-48D4-9D59-701B0F464B86}" srcOrd="1" destOrd="0" parTransId="{737AA2A9-DCE3-4CAD-B23F-C58665A29088}" sibTransId="{42C70E37-4FF5-4F7D-9235-ACD2E2E2D150}"/>
    <dgm:cxn modelId="{2E4EBFC8-D3E0-47C5-8479-C8A8724EF281}" type="presParOf" srcId="{C07F1800-30BE-4A15-A6A7-B5CF1D1A8656}" destId="{F7FCD25C-B20A-46D8-A43B-3FA0D3C7226D}" srcOrd="0" destOrd="0" presId="urn:microsoft.com/office/officeart/2005/8/layout/chevron2"/>
    <dgm:cxn modelId="{E8377F73-BA34-461E-A863-989126DD20F2}" type="presParOf" srcId="{F7FCD25C-B20A-46D8-A43B-3FA0D3C7226D}" destId="{27628A32-B53B-4769-BBEB-060EC13FCDFF}" srcOrd="0" destOrd="0" presId="urn:microsoft.com/office/officeart/2005/8/layout/chevron2"/>
    <dgm:cxn modelId="{A98E39CC-5F36-4859-91B3-70426C287AF6}" type="presParOf" srcId="{F7FCD25C-B20A-46D8-A43B-3FA0D3C7226D}" destId="{A73FA7D8-357F-449F-9ACA-16C7FE086804}" srcOrd="1" destOrd="0" presId="urn:microsoft.com/office/officeart/2005/8/layout/chevron2"/>
    <dgm:cxn modelId="{4A397176-4550-4482-B38D-321DC8785D96}" type="presParOf" srcId="{C07F1800-30BE-4A15-A6A7-B5CF1D1A8656}" destId="{6AADAF5D-E729-4BCB-A7E3-C5D4F129225D}" srcOrd="1" destOrd="0" presId="urn:microsoft.com/office/officeart/2005/8/layout/chevron2"/>
    <dgm:cxn modelId="{C03DDF50-8853-47FB-B260-EAA668B1FCA8}" type="presParOf" srcId="{C07F1800-30BE-4A15-A6A7-B5CF1D1A8656}" destId="{38BCE859-E657-42BC-B82C-AB0EDAB166FE}" srcOrd="2" destOrd="0" presId="urn:microsoft.com/office/officeart/2005/8/layout/chevron2"/>
    <dgm:cxn modelId="{39E05169-647B-4F4B-8974-CBED8AF732D2}" type="presParOf" srcId="{38BCE859-E657-42BC-B82C-AB0EDAB166FE}" destId="{F4D15F89-C55A-428B-B68A-9BD195F56C3D}" srcOrd="0" destOrd="0" presId="urn:microsoft.com/office/officeart/2005/8/layout/chevron2"/>
    <dgm:cxn modelId="{D1D93B2C-5588-4F6B-BB5B-4F9ED06328DD}" type="presParOf" srcId="{38BCE859-E657-42BC-B82C-AB0EDAB166FE}" destId="{BFC40C92-07EA-4060-B531-F60EBF82622D}" srcOrd="1" destOrd="0" presId="urn:microsoft.com/office/officeart/2005/8/layout/chevron2"/>
    <dgm:cxn modelId="{8F819F94-7C0B-4F23-AF2E-D4E70809C004}" type="presParOf" srcId="{C07F1800-30BE-4A15-A6A7-B5CF1D1A8656}" destId="{C1548020-A50C-4582-B207-46E4D2EA914C}" srcOrd="3" destOrd="0" presId="urn:microsoft.com/office/officeart/2005/8/layout/chevron2"/>
    <dgm:cxn modelId="{44995B9C-2069-4730-8239-C30C5CCDB1EE}" type="presParOf" srcId="{C07F1800-30BE-4A15-A6A7-B5CF1D1A8656}" destId="{6E771AB5-19AB-46C1-B7DC-2AF3F5846B90}" srcOrd="4" destOrd="0" presId="urn:microsoft.com/office/officeart/2005/8/layout/chevron2"/>
    <dgm:cxn modelId="{88D85DC3-3587-4295-82F4-ED2E2E1FF0E2}" type="presParOf" srcId="{6E771AB5-19AB-46C1-B7DC-2AF3F5846B90}" destId="{F3DF54C8-8728-41D2-AB6A-0DF6BDE0E744}" srcOrd="0" destOrd="0" presId="urn:microsoft.com/office/officeart/2005/8/layout/chevron2"/>
    <dgm:cxn modelId="{7723E7D8-8E87-4BD4-975C-B4E1C0E87D66}" type="presParOf" srcId="{6E771AB5-19AB-46C1-B7DC-2AF3F5846B90}" destId="{D0105D94-C549-4A08-BE8A-F6C3F42DFEAD}"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895004-67C8-4761-8594-10D67788CD8E}"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pPr rtl="1"/>
          <a:endParaRPr lang="ar-AE"/>
        </a:p>
      </dgm:t>
    </dgm:pt>
    <dgm:pt modelId="{DF259DDC-FD7D-483C-996F-10C567AB989A}">
      <dgm:prSet phldrT="[نص]" custT="1"/>
      <dgm:spPr>
        <a:scene3d>
          <a:camera prst="orthographicFront"/>
          <a:lightRig rig="threePt" dir="t"/>
        </a:scene3d>
        <a:sp3d>
          <a:bevelT/>
        </a:sp3d>
      </dgm:spPr>
      <dgm:t>
        <a:bodyPr/>
        <a:lstStyle/>
        <a:p>
          <a:pPr rtl="1"/>
          <a:r>
            <a:rPr lang="ar-AE" sz="3600" b="1" dirty="0" smtClean="0"/>
            <a:t>1</a:t>
          </a:r>
          <a:endParaRPr lang="ar-AE" sz="3600" b="1" dirty="0"/>
        </a:p>
      </dgm:t>
    </dgm:pt>
    <dgm:pt modelId="{3A3CCDCA-D7B5-43F3-9804-E97969CEAC24}" type="parTrans" cxnId="{AF010B53-5989-498B-844A-049472A4ABCD}">
      <dgm:prSet/>
      <dgm:spPr/>
      <dgm:t>
        <a:bodyPr/>
        <a:lstStyle/>
        <a:p>
          <a:pPr rtl="1"/>
          <a:endParaRPr lang="ar-AE" sz="3200" b="1"/>
        </a:p>
      </dgm:t>
    </dgm:pt>
    <dgm:pt modelId="{DC0C88E8-83E9-4550-A3B9-228CA85B843A}" type="sibTrans" cxnId="{AF010B53-5989-498B-844A-049472A4ABCD}">
      <dgm:prSet/>
      <dgm:spPr/>
      <dgm:t>
        <a:bodyPr/>
        <a:lstStyle/>
        <a:p>
          <a:pPr rtl="1"/>
          <a:endParaRPr lang="ar-AE" sz="3200" b="1"/>
        </a:p>
      </dgm:t>
    </dgm:pt>
    <dgm:pt modelId="{98599CD1-2579-43F3-A7ED-4FC8C3DF62A9}">
      <dgm:prSet phldrT="[نص]" custT="1"/>
      <dgm:spPr>
        <a:scene3d>
          <a:camera prst="orthographicFront"/>
          <a:lightRig rig="threePt" dir="t"/>
        </a:scene3d>
        <a:sp3d>
          <a:bevelT/>
        </a:sp3d>
      </dgm:spPr>
      <dgm:t>
        <a:bodyPr/>
        <a:lstStyle/>
        <a:p>
          <a:pPr rtl="1"/>
          <a:r>
            <a:rPr lang="ar-AE" sz="3600" b="1" dirty="0" smtClean="0"/>
            <a:t>2</a:t>
          </a:r>
          <a:endParaRPr lang="ar-AE" sz="3600" b="1" dirty="0"/>
        </a:p>
      </dgm:t>
    </dgm:pt>
    <dgm:pt modelId="{7E6E71AE-0BF9-47D5-94C9-BDE68D5208F5}" type="parTrans" cxnId="{41E847C4-7FD4-474E-BBB5-89495EF1E4EF}">
      <dgm:prSet/>
      <dgm:spPr/>
      <dgm:t>
        <a:bodyPr/>
        <a:lstStyle/>
        <a:p>
          <a:pPr rtl="1"/>
          <a:endParaRPr lang="ar-AE" sz="3200" b="1"/>
        </a:p>
      </dgm:t>
    </dgm:pt>
    <dgm:pt modelId="{15F5BE0D-CAC7-4775-9A5E-1B609DCD9833}" type="sibTrans" cxnId="{41E847C4-7FD4-474E-BBB5-89495EF1E4EF}">
      <dgm:prSet/>
      <dgm:spPr/>
      <dgm:t>
        <a:bodyPr/>
        <a:lstStyle/>
        <a:p>
          <a:pPr rtl="1"/>
          <a:endParaRPr lang="ar-AE" sz="3200" b="1"/>
        </a:p>
      </dgm:t>
    </dgm:pt>
    <dgm:pt modelId="{665B583F-4C06-4528-9F3B-A239216BA233}">
      <dgm:prSet phldrT="[نص]" custT="1"/>
      <dgm:spPr>
        <a:scene3d>
          <a:camera prst="orthographicFront"/>
          <a:lightRig rig="threePt" dir="t"/>
        </a:scene3d>
        <a:sp3d>
          <a:bevelT/>
        </a:sp3d>
      </dgm:spPr>
      <dgm:t>
        <a:bodyPr/>
        <a:lstStyle/>
        <a:p>
          <a:pPr rtl="1"/>
          <a:r>
            <a:rPr lang="ar-AE" sz="3600" b="1" dirty="0" smtClean="0"/>
            <a:t>3</a:t>
          </a:r>
          <a:endParaRPr lang="ar-AE" sz="3600" b="1" dirty="0"/>
        </a:p>
      </dgm:t>
    </dgm:pt>
    <dgm:pt modelId="{F4004C71-0C37-48EF-B526-32AFA358F270}" type="parTrans" cxnId="{04C10C79-74AD-462B-9EC0-17208AAABB79}">
      <dgm:prSet/>
      <dgm:spPr/>
      <dgm:t>
        <a:bodyPr/>
        <a:lstStyle/>
        <a:p>
          <a:pPr rtl="1"/>
          <a:endParaRPr lang="ar-AE" sz="3200" b="1"/>
        </a:p>
      </dgm:t>
    </dgm:pt>
    <dgm:pt modelId="{B9FA9DCD-B5C9-456E-B50A-FF117CB9E35F}" type="sibTrans" cxnId="{04C10C79-74AD-462B-9EC0-17208AAABB79}">
      <dgm:prSet/>
      <dgm:spPr/>
      <dgm:t>
        <a:bodyPr/>
        <a:lstStyle/>
        <a:p>
          <a:pPr rtl="1"/>
          <a:endParaRPr lang="ar-AE" sz="3200" b="1"/>
        </a:p>
      </dgm:t>
    </dgm:pt>
    <dgm:pt modelId="{B60CBA7F-5E3F-4106-B6E5-F972779130AA}">
      <dgm:prSet phldrT="[نص]" custT="1"/>
      <dgm:spPr>
        <a:scene3d>
          <a:camera prst="orthographicFront"/>
          <a:lightRig rig="threePt" dir="t"/>
        </a:scene3d>
        <a:sp3d>
          <a:bevelT/>
        </a:sp3d>
      </dgm:spPr>
      <dgm:t>
        <a:bodyPr/>
        <a:lstStyle/>
        <a:p>
          <a:pPr rtl="1"/>
          <a:r>
            <a:rPr lang="ar-AE" sz="3600" b="1" dirty="0" smtClean="0"/>
            <a:t>4</a:t>
          </a:r>
          <a:endParaRPr lang="ar-AE" sz="3600" b="1" dirty="0"/>
        </a:p>
      </dgm:t>
    </dgm:pt>
    <dgm:pt modelId="{F114517F-9C2A-4FEA-BF25-8BAC862B60C8}" type="parTrans" cxnId="{2BA94A74-AAA2-48A1-AFA0-5190DCC21E13}">
      <dgm:prSet/>
      <dgm:spPr/>
      <dgm:t>
        <a:bodyPr/>
        <a:lstStyle/>
        <a:p>
          <a:pPr rtl="1"/>
          <a:endParaRPr lang="ar-AE" sz="3200" b="1"/>
        </a:p>
      </dgm:t>
    </dgm:pt>
    <dgm:pt modelId="{0A3ECE0C-3787-4F8A-9CF1-2FAE5978F459}" type="sibTrans" cxnId="{2BA94A74-AAA2-48A1-AFA0-5190DCC21E13}">
      <dgm:prSet/>
      <dgm:spPr/>
      <dgm:t>
        <a:bodyPr/>
        <a:lstStyle/>
        <a:p>
          <a:pPr rtl="1"/>
          <a:endParaRPr lang="ar-AE" sz="3200" b="1"/>
        </a:p>
      </dgm:t>
    </dgm:pt>
    <dgm:pt modelId="{D02102FB-EAC6-4A0A-883C-860E2A09FDA7}">
      <dgm:prSet phldrT="[نص]" custT="1"/>
      <dgm:spPr>
        <a:scene3d>
          <a:camera prst="orthographicFront"/>
          <a:lightRig rig="threePt" dir="t"/>
        </a:scene3d>
        <a:sp3d>
          <a:bevelT/>
        </a:sp3d>
      </dgm:spPr>
      <dgm:t>
        <a:bodyPr/>
        <a:lstStyle/>
        <a:p>
          <a:pPr rtl="1"/>
          <a:r>
            <a:rPr lang="ar-AE" sz="3600" b="1" dirty="0" smtClean="0"/>
            <a:t>5</a:t>
          </a:r>
          <a:endParaRPr lang="ar-AE" sz="3600" b="1" dirty="0"/>
        </a:p>
      </dgm:t>
    </dgm:pt>
    <dgm:pt modelId="{F231D346-E730-4D87-89E8-CF2F28973E3A}" type="parTrans" cxnId="{10053933-82A0-41E7-94E0-C6774186BF12}">
      <dgm:prSet/>
      <dgm:spPr/>
      <dgm:t>
        <a:bodyPr/>
        <a:lstStyle/>
        <a:p>
          <a:pPr rtl="1"/>
          <a:endParaRPr lang="ar-AE" sz="3200" b="1"/>
        </a:p>
      </dgm:t>
    </dgm:pt>
    <dgm:pt modelId="{E26914AB-ACA4-4CDB-9640-8E593597B4B8}" type="sibTrans" cxnId="{10053933-82A0-41E7-94E0-C6774186BF12}">
      <dgm:prSet/>
      <dgm:spPr/>
      <dgm:t>
        <a:bodyPr/>
        <a:lstStyle/>
        <a:p>
          <a:pPr rtl="1"/>
          <a:endParaRPr lang="ar-AE" sz="3200" b="1"/>
        </a:p>
      </dgm:t>
    </dgm:pt>
    <dgm:pt modelId="{FC612B42-1287-4178-9E5F-DF5EAE0AFDDA}" type="pres">
      <dgm:prSet presAssocID="{2C895004-67C8-4761-8594-10D67788CD8E}" presName="Name0" presStyleCnt="0">
        <dgm:presLayoutVars>
          <dgm:chMax val="7"/>
          <dgm:chPref val="7"/>
          <dgm:dir/>
          <dgm:animLvl val="lvl"/>
        </dgm:presLayoutVars>
      </dgm:prSet>
      <dgm:spPr/>
      <dgm:t>
        <a:bodyPr/>
        <a:lstStyle/>
        <a:p>
          <a:pPr rtl="1"/>
          <a:endParaRPr lang="ar-AE"/>
        </a:p>
      </dgm:t>
    </dgm:pt>
    <dgm:pt modelId="{6FD3AC99-8460-4241-A4E4-49C0B9BCA6B2}" type="pres">
      <dgm:prSet presAssocID="{DF259DDC-FD7D-483C-996F-10C567AB989A}" presName="Accent1" presStyleCnt="0"/>
      <dgm:spPr>
        <a:scene3d>
          <a:camera prst="orthographicFront"/>
          <a:lightRig rig="threePt" dir="t"/>
        </a:scene3d>
        <a:sp3d>
          <a:bevelT/>
        </a:sp3d>
      </dgm:spPr>
      <dgm:t>
        <a:bodyPr/>
        <a:lstStyle/>
        <a:p>
          <a:endParaRPr lang="en-US"/>
        </a:p>
      </dgm:t>
    </dgm:pt>
    <dgm:pt modelId="{187C044D-8D34-40CF-BCFF-0E8817A4E8B0}" type="pres">
      <dgm:prSet presAssocID="{DF259DDC-FD7D-483C-996F-10C567AB989A}" presName="Accent" presStyleLbl="node1" presStyleIdx="0" presStyleCnt="5"/>
      <dgm:spPr>
        <a:solidFill>
          <a:schemeClr val="accent2">
            <a:lumMod val="50000"/>
          </a:schemeClr>
        </a:solidFill>
        <a:scene3d>
          <a:camera prst="orthographicFront"/>
          <a:lightRig rig="threePt" dir="t"/>
        </a:scene3d>
        <a:sp3d>
          <a:bevelT/>
        </a:sp3d>
      </dgm:spPr>
      <dgm:t>
        <a:bodyPr/>
        <a:lstStyle/>
        <a:p>
          <a:endParaRPr lang="en-US"/>
        </a:p>
      </dgm:t>
    </dgm:pt>
    <dgm:pt modelId="{CA691673-827C-43AA-8E4B-8F5B20BBAA9D}" type="pres">
      <dgm:prSet presAssocID="{DF259DDC-FD7D-483C-996F-10C567AB989A}" presName="Parent1" presStyleLbl="revTx" presStyleIdx="0" presStyleCnt="5">
        <dgm:presLayoutVars>
          <dgm:chMax val="1"/>
          <dgm:chPref val="1"/>
          <dgm:bulletEnabled val="1"/>
        </dgm:presLayoutVars>
      </dgm:prSet>
      <dgm:spPr/>
      <dgm:t>
        <a:bodyPr/>
        <a:lstStyle/>
        <a:p>
          <a:pPr rtl="1"/>
          <a:endParaRPr lang="ar-AE"/>
        </a:p>
      </dgm:t>
    </dgm:pt>
    <dgm:pt modelId="{ECCAF0A5-CDDA-44DD-9C9C-12BDEFCF2810}" type="pres">
      <dgm:prSet presAssocID="{98599CD1-2579-43F3-A7ED-4FC8C3DF62A9}" presName="Accent2" presStyleCnt="0"/>
      <dgm:spPr>
        <a:scene3d>
          <a:camera prst="orthographicFront"/>
          <a:lightRig rig="threePt" dir="t"/>
        </a:scene3d>
        <a:sp3d>
          <a:bevelT/>
        </a:sp3d>
      </dgm:spPr>
      <dgm:t>
        <a:bodyPr/>
        <a:lstStyle/>
        <a:p>
          <a:endParaRPr lang="en-US"/>
        </a:p>
      </dgm:t>
    </dgm:pt>
    <dgm:pt modelId="{7C0B656D-FAF9-4A04-BA53-AC4C40D7193F}" type="pres">
      <dgm:prSet presAssocID="{98599CD1-2579-43F3-A7ED-4FC8C3DF62A9}" presName="Accent" presStyleLbl="node1" presStyleIdx="1" presStyleCnt="5"/>
      <dgm:spPr>
        <a:solidFill>
          <a:schemeClr val="accent6">
            <a:lumMod val="50000"/>
          </a:schemeClr>
        </a:solidFill>
        <a:scene3d>
          <a:camera prst="orthographicFront"/>
          <a:lightRig rig="threePt" dir="t"/>
        </a:scene3d>
        <a:sp3d>
          <a:bevelT/>
        </a:sp3d>
      </dgm:spPr>
      <dgm:t>
        <a:bodyPr/>
        <a:lstStyle/>
        <a:p>
          <a:endParaRPr lang="en-US"/>
        </a:p>
      </dgm:t>
    </dgm:pt>
    <dgm:pt modelId="{FC28DD22-E83C-456B-8BF1-2C040706DD7F}" type="pres">
      <dgm:prSet presAssocID="{98599CD1-2579-43F3-A7ED-4FC8C3DF62A9}" presName="Parent2" presStyleLbl="revTx" presStyleIdx="1" presStyleCnt="5">
        <dgm:presLayoutVars>
          <dgm:chMax val="1"/>
          <dgm:chPref val="1"/>
          <dgm:bulletEnabled val="1"/>
        </dgm:presLayoutVars>
      </dgm:prSet>
      <dgm:spPr/>
      <dgm:t>
        <a:bodyPr/>
        <a:lstStyle/>
        <a:p>
          <a:pPr rtl="1"/>
          <a:endParaRPr lang="ar-AE"/>
        </a:p>
      </dgm:t>
    </dgm:pt>
    <dgm:pt modelId="{4696E4E4-1A4D-4954-AEDA-33D48DAFE786}" type="pres">
      <dgm:prSet presAssocID="{665B583F-4C06-4528-9F3B-A239216BA233}" presName="Accent3" presStyleCnt="0"/>
      <dgm:spPr>
        <a:scene3d>
          <a:camera prst="orthographicFront"/>
          <a:lightRig rig="threePt" dir="t"/>
        </a:scene3d>
        <a:sp3d>
          <a:bevelT/>
        </a:sp3d>
      </dgm:spPr>
      <dgm:t>
        <a:bodyPr/>
        <a:lstStyle/>
        <a:p>
          <a:endParaRPr lang="en-US"/>
        </a:p>
      </dgm:t>
    </dgm:pt>
    <dgm:pt modelId="{F0B43520-C575-4B9D-8E5C-5D49EA634360}" type="pres">
      <dgm:prSet presAssocID="{665B583F-4C06-4528-9F3B-A239216BA233}" presName="Accent" presStyleLbl="node1" presStyleIdx="2" presStyleCnt="5"/>
      <dgm:spPr>
        <a:solidFill>
          <a:schemeClr val="accent2">
            <a:lumMod val="50000"/>
          </a:schemeClr>
        </a:solidFill>
        <a:scene3d>
          <a:camera prst="orthographicFront"/>
          <a:lightRig rig="threePt" dir="t"/>
        </a:scene3d>
        <a:sp3d>
          <a:bevelT/>
        </a:sp3d>
      </dgm:spPr>
      <dgm:t>
        <a:bodyPr/>
        <a:lstStyle/>
        <a:p>
          <a:endParaRPr lang="en-US"/>
        </a:p>
      </dgm:t>
    </dgm:pt>
    <dgm:pt modelId="{4A4FBA56-42B8-4100-8E2E-6C3F4BF0620C}" type="pres">
      <dgm:prSet presAssocID="{665B583F-4C06-4528-9F3B-A239216BA233}" presName="Parent3" presStyleLbl="revTx" presStyleIdx="2" presStyleCnt="5">
        <dgm:presLayoutVars>
          <dgm:chMax val="1"/>
          <dgm:chPref val="1"/>
          <dgm:bulletEnabled val="1"/>
        </dgm:presLayoutVars>
      </dgm:prSet>
      <dgm:spPr/>
      <dgm:t>
        <a:bodyPr/>
        <a:lstStyle/>
        <a:p>
          <a:pPr rtl="1"/>
          <a:endParaRPr lang="ar-AE"/>
        </a:p>
      </dgm:t>
    </dgm:pt>
    <dgm:pt modelId="{AC203727-B03B-4E2D-8545-D8F5E1448C0C}" type="pres">
      <dgm:prSet presAssocID="{B60CBA7F-5E3F-4106-B6E5-F972779130AA}" presName="Accent4" presStyleCnt="0"/>
      <dgm:spPr>
        <a:scene3d>
          <a:camera prst="orthographicFront"/>
          <a:lightRig rig="threePt" dir="t"/>
        </a:scene3d>
        <a:sp3d>
          <a:bevelT/>
        </a:sp3d>
      </dgm:spPr>
      <dgm:t>
        <a:bodyPr/>
        <a:lstStyle/>
        <a:p>
          <a:endParaRPr lang="en-US"/>
        </a:p>
      </dgm:t>
    </dgm:pt>
    <dgm:pt modelId="{4CF3A251-B82D-4D16-8622-C6E7FF6EC6A8}" type="pres">
      <dgm:prSet presAssocID="{B60CBA7F-5E3F-4106-B6E5-F972779130AA}" presName="Accent" presStyleLbl="node1" presStyleIdx="3" presStyleCnt="5"/>
      <dgm:spPr>
        <a:solidFill>
          <a:schemeClr val="accent6">
            <a:lumMod val="50000"/>
          </a:schemeClr>
        </a:solidFill>
        <a:scene3d>
          <a:camera prst="orthographicFront"/>
          <a:lightRig rig="threePt" dir="t"/>
        </a:scene3d>
        <a:sp3d>
          <a:bevelT/>
        </a:sp3d>
      </dgm:spPr>
      <dgm:t>
        <a:bodyPr/>
        <a:lstStyle/>
        <a:p>
          <a:endParaRPr lang="en-US"/>
        </a:p>
      </dgm:t>
    </dgm:pt>
    <dgm:pt modelId="{62055030-FBDA-4A3C-AC83-991415277D38}" type="pres">
      <dgm:prSet presAssocID="{B60CBA7F-5E3F-4106-B6E5-F972779130AA}" presName="Parent4" presStyleLbl="revTx" presStyleIdx="3" presStyleCnt="5">
        <dgm:presLayoutVars>
          <dgm:chMax val="1"/>
          <dgm:chPref val="1"/>
          <dgm:bulletEnabled val="1"/>
        </dgm:presLayoutVars>
      </dgm:prSet>
      <dgm:spPr/>
      <dgm:t>
        <a:bodyPr/>
        <a:lstStyle/>
        <a:p>
          <a:pPr rtl="1"/>
          <a:endParaRPr lang="ar-AE"/>
        </a:p>
      </dgm:t>
    </dgm:pt>
    <dgm:pt modelId="{09385781-537F-4071-87AB-2AB9BB13EC4C}" type="pres">
      <dgm:prSet presAssocID="{D02102FB-EAC6-4A0A-883C-860E2A09FDA7}" presName="Accent5" presStyleCnt="0"/>
      <dgm:spPr>
        <a:scene3d>
          <a:camera prst="orthographicFront"/>
          <a:lightRig rig="threePt" dir="t"/>
        </a:scene3d>
        <a:sp3d>
          <a:bevelT/>
        </a:sp3d>
      </dgm:spPr>
      <dgm:t>
        <a:bodyPr/>
        <a:lstStyle/>
        <a:p>
          <a:endParaRPr lang="en-US"/>
        </a:p>
      </dgm:t>
    </dgm:pt>
    <dgm:pt modelId="{BCC99EB9-4169-46F5-83B1-F2FAA5CED703}" type="pres">
      <dgm:prSet presAssocID="{D02102FB-EAC6-4A0A-883C-860E2A09FDA7}" presName="Accent" presStyleLbl="node1" presStyleIdx="4" presStyleCnt="5"/>
      <dgm:spPr>
        <a:solidFill>
          <a:schemeClr val="accent2">
            <a:lumMod val="50000"/>
          </a:schemeClr>
        </a:solidFill>
        <a:scene3d>
          <a:camera prst="orthographicFront"/>
          <a:lightRig rig="threePt" dir="t"/>
        </a:scene3d>
        <a:sp3d>
          <a:bevelT/>
        </a:sp3d>
      </dgm:spPr>
      <dgm:t>
        <a:bodyPr/>
        <a:lstStyle/>
        <a:p>
          <a:endParaRPr lang="en-US"/>
        </a:p>
      </dgm:t>
    </dgm:pt>
    <dgm:pt modelId="{ECC3EA06-72A0-44B8-AAE7-184EB00CF5BE}" type="pres">
      <dgm:prSet presAssocID="{D02102FB-EAC6-4A0A-883C-860E2A09FDA7}" presName="Parent5" presStyleLbl="revTx" presStyleIdx="4" presStyleCnt="5">
        <dgm:presLayoutVars>
          <dgm:chMax val="1"/>
          <dgm:chPref val="1"/>
          <dgm:bulletEnabled val="1"/>
        </dgm:presLayoutVars>
      </dgm:prSet>
      <dgm:spPr/>
      <dgm:t>
        <a:bodyPr/>
        <a:lstStyle/>
        <a:p>
          <a:pPr rtl="1"/>
          <a:endParaRPr lang="ar-AE"/>
        </a:p>
      </dgm:t>
    </dgm:pt>
  </dgm:ptLst>
  <dgm:cxnLst>
    <dgm:cxn modelId="{04C10C79-74AD-462B-9EC0-17208AAABB79}" srcId="{2C895004-67C8-4761-8594-10D67788CD8E}" destId="{665B583F-4C06-4528-9F3B-A239216BA233}" srcOrd="2" destOrd="0" parTransId="{F4004C71-0C37-48EF-B526-32AFA358F270}" sibTransId="{B9FA9DCD-B5C9-456E-B50A-FF117CB9E35F}"/>
    <dgm:cxn modelId="{E662B3C2-6ECE-4A3A-B1D4-6FB20CC8E568}" type="presOf" srcId="{665B583F-4C06-4528-9F3B-A239216BA233}" destId="{4A4FBA56-42B8-4100-8E2E-6C3F4BF0620C}" srcOrd="0" destOrd="0" presId="urn:microsoft.com/office/officeart/2009/layout/CircleArrowProcess"/>
    <dgm:cxn modelId="{1ECA3296-5DBD-4840-9CF9-F17652D9E5AA}" type="presOf" srcId="{D02102FB-EAC6-4A0A-883C-860E2A09FDA7}" destId="{ECC3EA06-72A0-44B8-AAE7-184EB00CF5BE}" srcOrd="0" destOrd="0" presId="urn:microsoft.com/office/officeart/2009/layout/CircleArrowProcess"/>
    <dgm:cxn modelId="{60A3842A-32DB-4756-AE3F-2900264377DC}" type="presOf" srcId="{2C895004-67C8-4761-8594-10D67788CD8E}" destId="{FC612B42-1287-4178-9E5F-DF5EAE0AFDDA}" srcOrd="0" destOrd="0" presId="urn:microsoft.com/office/officeart/2009/layout/CircleArrowProcess"/>
    <dgm:cxn modelId="{41E847C4-7FD4-474E-BBB5-89495EF1E4EF}" srcId="{2C895004-67C8-4761-8594-10D67788CD8E}" destId="{98599CD1-2579-43F3-A7ED-4FC8C3DF62A9}" srcOrd="1" destOrd="0" parTransId="{7E6E71AE-0BF9-47D5-94C9-BDE68D5208F5}" sibTransId="{15F5BE0D-CAC7-4775-9A5E-1B609DCD9833}"/>
    <dgm:cxn modelId="{AF010B53-5989-498B-844A-049472A4ABCD}" srcId="{2C895004-67C8-4761-8594-10D67788CD8E}" destId="{DF259DDC-FD7D-483C-996F-10C567AB989A}" srcOrd="0" destOrd="0" parTransId="{3A3CCDCA-D7B5-43F3-9804-E97969CEAC24}" sibTransId="{DC0C88E8-83E9-4550-A3B9-228CA85B843A}"/>
    <dgm:cxn modelId="{10053933-82A0-41E7-94E0-C6774186BF12}" srcId="{2C895004-67C8-4761-8594-10D67788CD8E}" destId="{D02102FB-EAC6-4A0A-883C-860E2A09FDA7}" srcOrd="4" destOrd="0" parTransId="{F231D346-E730-4D87-89E8-CF2F28973E3A}" sibTransId="{E26914AB-ACA4-4CDB-9640-8E593597B4B8}"/>
    <dgm:cxn modelId="{A7DE4938-1E79-493F-9552-0C6A38B70DF1}" type="presOf" srcId="{98599CD1-2579-43F3-A7ED-4FC8C3DF62A9}" destId="{FC28DD22-E83C-456B-8BF1-2C040706DD7F}" srcOrd="0" destOrd="0" presId="urn:microsoft.com/office/officeart/2009/layout/CircleArrowProcess"/>
    <dgm:cxn modelId="{2BA94A74-AAA2-48A1-AFA0-5190DCC21E13}" srcId="{2C895004-67C8-4761-8594-10D67788CD8E}" destId="{B60CBA7F-5E3F-4106-B6E5-F972779130AA}" srcOrd="3" destOrd="0" parTransId="{F114517F-9C2A-4FEA-BF25-8BAC862B60C8}" sibTransId="{0A3ECE0C-3787-4F8A-9CF1-2FAE5978F459}"/>
    <dgm:cxn modelId="{69F52F25-B063-42BC-8ECF-48E495227246}" type="presOf" srcId="{DF259DDC-FD7D-483C-996F-10C567AB989A}" destId="{CA691673-827C-43AA-8E4B-8F5B20BBAA9D}" srcOrd="0" destOrd="0" presId="urn:microsoft.com/office/officeart/2009/layout/CircleArrowProcess"/>
    <dgm:cxn modelId="{4CE6723E-BD86-4D29-8E9F-908E0AB8350B}" type="presOf" srcId="{B60CBA7F-5E3F-4106-B6E5-F972779130AA}" destId="{62055030-FBDA-4A3C-AC83-991415277D38}" srcOrd="0" destOrd="0" presId="urn:microsoft.com/office/officeart/2009/layout/CircleArrowProcess"/>
    <dgm:cxn modelId="{7B3858A7-7514-4EC6-98E0-393F403E1B0C}" type="presParOf" srcId="{FC612B42-1287-4178-9E5F-DF5EAE0AFDDA}" destId="{6FD3AC99-8460-4241-A4E4-49C0B9BCA6B2}" srcOrd="0" destOrd="0" presId="urn:microsoft.com/office/officeart/2009/layout/CircleArrowProcess"/>
    <dgm:cxn modelId="{285B3F83-5EBC-4172-8AF7-2EE422F018EF}" type="presParOf" srcId="{6FD3AC99-8460-4241-A4E4-49C0B9BCA6B2}" destId="{187C044D-8D34-40CF-BCFF-0E8817A4E8B0}" srcOrd="0" destOrd="0" presId="urn:microsoft.com/office/officeart/2009/layout/CircleArrowProcess"/>
    <dgm:cxn modelId="{72ACD354-F194-4A0D-8C92-78DFA3ADBF89}" type="presParOf" srcId="{FC612B42-1287-4178-9E5F-DF5EAE0AFDDA}" destId="{CA691673-827C-43AA-8E4B-8F5B20BBAA9D}" srcOrd="1" destOrd="0" presId="urn:microsoft.com/office/officeart/2009/layout/CircleArrowProcess"/>
    <dgm:cxn modelId="{1A21B827-C1C5-4216-BAD6-B6BBA84B5DBD}" type="presParOf" srcId="{FC612B42-1287-4178-9E5F-DF5EAE0AFDDA}" destId="{ECCAF0A5-CDDA-44DD-9C9C-12BDEFCF2810}" srcOrd="2" destOrd="0" presId="urn:microsoft.com/office/officeart/2009/layout/CircleArrowProcess"/>
    <dgm:cxn modelId="{DEEE5F94-68CA-4E1F-A7A9-C96E554B0C43}" type="presParOf" srcId="{ECCAF0A5-CDDA-44DD-9C9C-12BDEFCF2810}" destId="{7C0B656D-FAF9-4A04-BA53-AC4C40D7193F}" srcOrd="0" destOrd="0" presId="urn:microsoft.com/office/officeart/2009/layout/CircleArrowProcess"/>
    <dgm:cxn modelId="{C596552E-8C8C-41E5-A7F6-F28C5BABD6E9}" type="presParOf" srcId="{FC612B42-1287-4178-9E5F-DF5EAE0AFDDA}" destId="{FC28DD22-E83C-456B-8BF1-2C040706DD7F}" srcOrd="3" destOrd="0" presId="urn:microsoft.com/office/officeart/2009/layout/CircleArrowProcess"/>
    <dgm:cxn modelId="{A6836394-3F49-40C1-8E39-5421059DBECA}" type="presParOf" srcId="{FC612B42-1287-4178-9E5F-DF5EAE0AFDDA}" destId="{4696E4E4-1A4D-4954-AEDA-33D48DAFE786}" srcOrd="4" destOrd="0" presId="urn:microsoft.com/office/officeart/2009/layout/CircleArrowProcess"/>
    <dgm:cxn modelId="{4AAE84CB-9FC1-41AC-8BB2-D5FD535213B8}" type="presParOf" srcId="{4696E4E4-1A4D-4954-AEDA-33D48DAFE786}" destId="{F0B43520-C575-4B9D-8E5C-5D49EA634360}" srcOrd="0" destOrd="0" presId="urn:microsoft.com/office/officeart/2009/layout/CircleArrowProcess"/>
    <dgm:cxn modelId="{BF131FC7-508D-4297-8885-9EE944310654}" type="presParOf" srcId="{FC612B42-1287-4178-9E5F-DF5EAE0AFDDA}" destId="{4A4FBA56-42B8-4100-8E2E-6C3F4BF0620C}" srcOrd="5" destOrd="0" presId="urn:microsoft.com/office/officeart/2009/layout/CircleArrowProcess"/>
    <dgm:cxn modelId="{6BA4AD7B-EB35-44DD-B341-CD29B20705F0}" type="presParOf" srcId="{FC612B42-1287-4178-9E5F-DF5EAE0AFDDA}" destId="{AC203727-B03B-4E2D-8545-D8F5E1448C0C}" srcOrd="6" destOrd="0" presId="urn:microsoft.com/office/officeart/2009/layout/CircleArrowProcess"/>
    <dgm:cxn modelId="{9D2EF71A-A904-4846-8ED3-9C6BBAB4E85C}" type="presParOf" srcId="{AC203727-B03B-4E2D-8545-D8F5E1448C0C}" destId="{4CF3A251-B82D-4D16-8622-C6E7FF6EC6A8}" srcOrd="0" destOrd="0" presId="urn:microsoft.com/office/officeart/2009/layout/CircleArrowProcess"/>
    <dgm:cxn modelId="{95EF1087-372C-41A4-93C4-116B7D87446A}" type="presParOf" srcId="{FC612B42-1287-4178-9E5F-DF5EAE0AFDDA}" destId="{62055030-FBDA-4A3C-AC83-991415277D38}" srcOrd="7" destOrd="0" presId="urn:microsoft.com/office/officeart/2009/layout/CircleArrowProcess"/>
    <dgm:cxn modelId="{913E48F6-8A7B-4B13-A1F5-89BA5022B9EB}" type="presParOf" srcId="{FC612B42-1287-4178-9E5F-DF5EAE0AFDDA}" destId="{09385781-537F-4071-87AB-2AB9BB13EC4C}" srcOrd="8" destOrd="0" presId="urn:microsoft.com/office/officeart/2009/layout/CircleArrowProcess"/>
    <dgm:cxn modelId="{018FF53D-E269-4F5C-BBF0-CC7E2886B8BD}" type="presParOf" srcId="{09385781-537F-4071-87AB-2AB9BB13EC4C}" destId="{BCC99EB9-4169-46F5-83B1-F2FAA5CED703}" srcOrd="0" destOrd="0" presId="urn:microsoft.com/office/officeart/2009/layout/CircleArrowProcess"/>
    <dgm:cxn modelId="{218A7E21-A40D-4F30-8E55-49278D5FFF81}" type="presParOf" srcId="{FC612B42-1287-4178-9E5F-DF5EAE0AFDDA}" destId="{ECC3EA06-72A0-44B8-AAE7-184EB00CF5BE}" srcOrd="9" destOrd="0" presId="urn:microsoft.com/office/officeart/2009/layout/CircleArrowProcess"/>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AE70B81-D16F-46AA-8355-D3BED1D2292A}" type="doc">
      <dgm:prSet loTypeId="urn:microsoft.com/office/officeart/2005/8/layout/chevron2" loCatId="list" qsTypeId="urn:microsoft.com/office/officeart/2005/8/quickstyle/3d1" qsCatId="3D" csTypeId="urn:microsoft.com/office/officeart/2005/8/colors/accent6_4" csCatId="accent6" phldr="1"/>
      <dgm:spPr/>
      <dgm:t>
        <a:bodyPr/>
        <a:lstStyle/>
        <a:p>
          <a:pPr rtl="1"/>
          <a:endParaRPr lang="ar-AE"/>
        </a:p>
      </dgm:t>
    </dgm:pt>
    <dgm:pt modelId="{3A9E18D5-9847-4E83-AED0-9102C0F0469B}">
      <dgm:prSet phldrT="[نص]"/>
      <dgm:spPr/>
      <dgm:t>
        <a:bodyPr/>
        <a:lstStyle/>
        <a:p>
          <a:pPr rtl="1"/>
          <a:r>
            <a:rPr lang="ar-AE" dirty="0" smtClean="0"/>
            <a:t>7</a:t>
          </a:r>
          <a:endParaRPr lang="ar-AE" dirty="0"/>
        </a:p>
      </dgm:t>
    </dgm:pt>
    <dgm:pt modelId="{F576A408-5A7F-4B39-9BCD-9ACD70BC9BAD}" type="parTrans" cxnId="{400BAEB5-A5C8-493A-963E-7347ABBA1A6D}">
      <dgm:prSet/>
      <dgm:spPr/>
      <dgm:t>
        <a:bodyPr/>
        <a:lstStyle/>
        <a:p>
          <a:pPr rtl="1"/>
          <a:endParaRPr lang="ar-AE"/>
        </a:p>
      </dgm:t>
    </dgm:pt>
    <dgm:pt modelId="{404143F8-5448-47D6-A7B0-6BEA31FACB83}" type="sibTrans" cxnId="{400BAEB5-A5C8-493A-963E-7347ABBA1A6D}">
      <dgm:prSet/>
      <dgm:spPr/>
      <dgm:t>
        <a:bodyPr/>
        <a:lstStyle/>
        <a:p>
          <a:pPr rtl="1"/>
          <a:endParaRPr lang="ar-AE"/>
        </a:p>
      </dgm:t>
    </dgm:pt>
    <dgm:pt modelId="{A8BF934F-D55F-4D88-9667-775107A5A599}">
      <dgm:prSet phldrT="[نص]" custT="1"/>
      <dgm:spPr/>
      <dgm:t>
        <a:bodyPr/>
        <a:lstStyle/>
        <a:p>
          <a:pPr rtl="1"/>
          <a:r>
            <a:rPr lang="ar-AE" sz="1800" b="1" dirty="0" smtClean="0">
              <a:cs typeface="+mj-cs"/>
            </a:rPr>
            <a:t>إ</a:t>
          </a:r>
          <a:r>
            <a:rPr lang="ar-SA" sz="2000" b="1" dirty="0" smtClean="0">
              <a:cs typeface="+mj-cs"/>
            </a:rPr>
            <a:t>ذا كان السلوك الصادر من المتعلم ينطوي على جريمة جزائية فإن اللجنة التربوية بالمدرسة تقوم بعرض أمر إحالة المتعلم بمعرفة مدير النطاق على ووكيل الوزارة المساعد لقطاع العمليات المدرسية إلى الجهات المختصة، لاتخاذ الاجراءات القانونية وفق النظم والقوانين المعمول بها </a:t>
          </a:r>
          <a:endParaRPr lang="ar-AE" sz="2000" dirty="0">
            <a:cs typeface="+mj-cs"/>
          </a:endParaRPr>
        </a:p>
      </dgm:t>
    </dgm:pt>
    <dgm:pt modelId="{D37F1223-32E6-45F9-93C1-E585D99D86B2}" type="parTrans" cxnId="{325DD594-47BD-485E-8F7F-0D2DAF63C98A}">
      <dgm:prSet/>
      <dgm:spPr/>
      <dgm:t>
        <a:bodyPr/>
        <a:lstStyle/>
        <a:p>
          <a:pPr rtl="1"/>
          <a:endParaRPr lang="ar-AE"/>
        </a:p>
      </dgm:t>
    </dgm:pt>
    <dgm:pt modelId="{CA61CAD1-C8E2-43E0-8D16-0B5683E9D693}" type="sibTrans" cxnId="{325DD594-47BD-485E-8F7F-0D2DAF63C98A}">
      <dgm:prSet/>
      <dgm:spPr/>
      <dgm:t>
        <a:bodyPr/>
        <a:lstStyle/>
        <a:p>
          <a:pPr rtl="1"/>
          <a:endParaRPr lang="ar-AE"/>
        </a:p>
      </dgm:t>
    </dgm:pt>
    <dgm:pt modelId="{EA206213-93C8-45B7-AA08-0CB7B4C3CFDB}">
      <dgm:prSet phldrT="[نص]"/>
      <dgm:spPr/>
      <dgm:t>
        <a:bodyPr/>
        <a:lstStyle/>
        <a:p>
          <a:pPr rtl="1"/>
          <a:r>
            <a:rPr lang="ar-AE" dirty="0" smtClean="0"/>
            <a:t>8</a:t>
          </a:r>
          <a:endParaRPr lang="ar-AE" dirty="0"/>
        </a:p>
      </dgm:t>
    </dgm:pt>
    <dgm:pt modelId="{5FD56809-4526-42A1-80F9-FF203DCC96B1}" type="parTrans" cxnId="{BB167960-FF52-4E73-9C48-FC343E2A80EA}">
      <dgm:prSet/>
      <dgm:spPr/>
      <dgm:t>
        <a:bodyPr/>
        <a:lstStyle/>
        <a:p>
          <a:pPr rtl="1"/>
          <a:endParaRPr lang="ar-AE"/>
        </a:p>
      </dgm:t>
    </dgm:pt>
    <dgm:pt modelId="{E8EC58F0-6B77-4A11-B598-6E6F8808C8CD}" type="sibTrans" cxnId="{BB167960-FF52-4E73-9C48-FC343E2A80EA}">
      <dgm:prSet/>
      <dgm:spPr/>
      <dgm:t>
        <a:bodyPr/>
        <a:lstStyle/>
        <a:p>
          <a:pPr rtl="1"/>
          <a:endParaRPr lang="ar-AE"/>
        </a:p>
      </dgm:t>
    </dgm:pt>
    <dgm:pt modelId="{E2654968-FF76-4A9D-A770-6D0D2FB00E9D}">
      <dgm:prSet phldrT="[نص]" custT="1"/>
      <dgm:spPr/>
      <dgm:t>
        <a:bodyPr/>
        <a:lstStyle/>
        <a:p>
          <a:pPr rtl="1"/>
          <a:r>
            <a:rPr lang="ar-SA" sz="2000" b="1" dirty="0" smtClean="0">
              <a:cs typeface="+mj-cs"/>
            </a:rPr>
            <a:t>يتم احالة الحالات التي تتطلب برامج متخصصة إلى الجهات ذات الاختصاص بمعالجة وتقويم السلوك، مثل: عيادات مكافحة التدخين، أو الإدمان، أو العيادات النفسية التابعة لوزارة الصحة، وغيرها من العيادات الحكومية المتخصصة وذلك بناء على توصية اللجنة التربوية وموافقة مدير النطاق ووكيل الوزارة المساعد لقطاع العمليات المدرسية والموافقة الخطية من ولى الأمر، مع تزويد المدرسة بتقرير من الجهة المعنية يفيد التزام المتعلم ببرنامج تقويم السلوك.</a:t>
          </a:r>
          <a:endParaRPr lang="ar-AE" sz="2000" dirty="0">
            <a:cs typeface="+mj-cs"/>
          </a:endParaRPr>
        </a:p>
      </dgm:t>
    </dgm:pt>
    <dgm:pt modelId="{5E0A918C-AA97-4915-9CC8-BCB701E7A40E}" type="parTrans" cxnId="{CFD84D9F-DD3B-4114-B398-0AEC56760CD4}">
      <dgm:prSet/>
      <dgm:spPr/>
      <dgm:t>
        <a:bodyPr/>
        <a:lstStyle/>
        <a:p>
          <a:pPr rtl="1"/>
          <a:endParaRPr lang="ar-AE"/>
        </a:p>
      </dgm:t>
    </dgm:pt>
    <dgm:pt modelId="{117070F1-B830-4402-ACB3-3DB51F6A0F48}" type="sibTrans" cxnId="{CFD84D9F-DD3B-4114-B398-0AEC56760CD4}">
      <dgm:prSet/>
      <dgm:spPr/>
      <dgm:t>
        <a:bodyPr/>
        <a:lstStyle/>
        <a:p>
          <a:pPr rtl="1"/>
          <a:endParaRPr lang="ar-AE"/>
        </a:p>
      </dgm:t>
    </dgm:pt>
    <dgm:pt modelId="{A8B83041-CD6B-4D90-850B-88E35D9AA182}">
      <dgm:prSet phldrT="[نص]"/>
      <dgm:spPr/>
      <dgm:t>
        <a:bodyPr/>
        <a:lstStyle/>
        <a:p>
          <a:pPr rtl="1"/>
          <a:r>
            <a:rPr lang="ar-AE" dirty="0" smtClean="0"/>
            <a:t>9</a:t>
          </a:r>
          <a:endParaRPr lang="ar-AE" dirty="0"/>
        </a:p>
      </dgm:t>
    </dgm:pt>
    <dgm:pt modelId="{6A73B9E6-2D1D-410A-A4B3-7FD0FEA48A63}" type="parTrans" cxnId="{C04CECFC-291C-4F99-8BA7-958810F28CA8}">
      <dgm:prSet/>
      <dgm:spPr/>
      <dgm:t>
        <a:bodyPr/>
        <a:lstStyle/>
        <a:p>
          <a:pPr rtl="1"/>
          <a:endParaRPr lang="ar-AE"/>
        </a:p>
      </dgm:t>
    </dgm:pt>
    <dgm:pt modelId="{9746803B-F118-4A63-B677-62B2DEE133E2}" type="sibTrans" cxnId="{C04CECFC-291C-4F99-8BA7-958810F28CA8}">
      <dgm:prSet/>
      <dgm:spPr/>
      <dgm:t>
        <a:bodyPr/>
        <a:lstStyle/>
        <a:p>
          <a:pPr rtl="1"/>
          <a:endParaRPr lang="ar-AE"/>
        </a:p>
      </dgm:t>
    </dgm:pt>
    <dgm:pt modelId="{3BF33A02-7CB3-45A2-8283-A5841072DB1D}">
      <dgm:prSet phldrT="[نص]" custT="1"/>
      <dgm:spPr/>
      <dgm:t>
        <a:bodyPr/>
        <a:lstStyle/>
        <a:p>
          <a:pPr rtl="1"/>
          <a:r>
            <a:rPr lang="ar-SA" sz="2000" b="1" dirty="0" smtClean="0">
              <a:cs typeface="+mj-cs"/>
            </a:rPr>
            <a:t>تتم مصادرة أية أجهزة أو آلات أو أشياء استخدمت في ارتكاب المخالفة -حسب الأحوال -بناء على قرار اللجنة التربوية بالمدرسة، وإبلاغ ولي الأمر بكتاب خطي، على أن تسلم المواد المصادرة لولي الأمر أو الجهات الأمنية بعد البت في المخالفة المنسوبة إلى المتعلم.</a:t>
          </a:r>
          <a:endParaRPr lang="ar-AE" sz="2000" dirty="0">
            <a:cs typeface="+mj-cs"/>
          </a:endParaRPr>
        </a:p>
      </dgm:t>
    </dgm:pt>
    <dgm:pt modelId="{8F0F920B-068F-47DF-B855-107583DEF553}" type="parTrans" cxnId="{CE5DCCF9-42FD-40EF-A7CA-DA647D427DB9}">
      <dgm:prSet/>
      <dgm:spPr/>
      <dgm:t>
        <a:bodyPr/>
        <a:lstStyle/>
        <a:p>
          <a:pPr rtl="1"/>
          <a:endParaRPr lang="ar-AE"/>
        </a:p>
      </dgm:t>
    </dgm:pt>
    <dgm:pt modelId="{66DD1782-3E4B-4F94-97D7-A5AFEF7C4A2A}" type="sibTrans" cxnId="{CE5DCCF9-42FD-40EF-A7CA-DA647D427DB9}">
      <dgm:prSet/>
      <dgm:spPr/>
      <dgm:t>
        <a:bodyPr/>
        <a:lstStyle/>
        <a:p>
          <a:pPr rtl="1"/>
          <a:endParaRPr lang="ar-AE"/>
        </a:p>
      </dgm:t>
    </dgm:pt>
    <dgm:pt modelId="{54D28221-1DB8-42B0-972D-B81DA953A124}" type="pres">
      <dgm:prSet presAssocID="{3AE70B81-D16F-46AA-8355-D3BED1D2292A}" presName="linearFlow" presStyleCnt="0">
        <dgm:presLayoutVars>
          <dgm:dir val="rev"/>
          <dgm:animLvl val="lvl"/>
          <dgm:resizeHandles val="exact"/>
        </dgm:presLayoutVars>
      </dgm:prSet>
      <dgm:spPr/>
      <dgm:t>
        <a:bodyPr/>
        <a:lstStyle/>
        <a:p>
          <a:endParaRPr lang="en-US"/>
        </a:p>
      </dgm:t>
    </dgm:pt>
    <dgm:pt modelId="{3AA56102-9D3D-49E2-86BA-02E78AF8F61A}" type="pres">
      <dgm:prSet presAssocID="{3A9E18D5-9847-4E83-AED0-9102C0F0469B}" presName="composite" presStyleCnt="0"/>
      <dgm:spPr/>
      <dgm:t>
        <a:bodyPr/>
        <a:lstStyle/>
        <a:p>
          <a:endParaRPr lang="en-US"/>
        </a:p>
      </dgm:t>
    </dgm:pt>
    <dgm:pt modelId="{BD90EDDD-6B1A-4D7C-813A-9CE18D689E8C}" type="pres">
      <dgm:prSet presAssocID="{3A9E18D5-9847-4E83-AED0-9102C0F0469B}" presName="parentText" presStyleLbl="alignNode1" presStyleIdx="0" presStyleCnt="3">
        <dgm:presLayoutVars>
          <dgm:chMax val="1"/>
          <dgm:bulletEnabled val="1"/>
        </dgm:presLayoutVars>
      </dgm:prSet>
      <dgm:spPr/>
      <dgm:t>
        <a:bodyPr/>
        <a:lstStyle/>
        <a:p>
          <a:endParaRPr lang="en-US"/>
        </a:p>
      </dgm:t>
    </dgm:pt>
    <dgm:pt modelId="{24827158-A334-4462-BC3C-7C27968D635E}" type="pres">
      <dgm:prSet presAssocID="{3A9E18D5-9847-4E83-AED0-9102C0F0469B}" presName="descendantText" presStyleLbl="alignAcc1" presStyleIdx="0" presStyleCnt="3">
        <dgm:presLayoutVars>
          <dgm:bulletEnabled val="1"/>
        </dgm:presLayoutVars>
      </dgm:prSet>
      <dgm:spPr/>
      <dgm:t>
        <a:bodyPr/>
        <a:lstStyle/>
        <a:p>
          <a:pPr rtl="1"/>
          <a:endParaRPr lang="ar-AE"/>
        </a:p>
      </dgm:t>
    </dgm:pt>
    <dgm:pt modelId="{65076679-57E3-4357-84A5-D30B72DAA976}" type="pres">
      <dgm:prSet presAssocID="{404143F8-5448-47D6-A7B0-6BEA31FACB83}" presName="sp" presStyleCnt="0"/>
      <dgm:spPr/>
      <dgm:t>
        <a:bodyPr/>
        <a:lstStyle/>
        <a:p>
          <a:endParaRPr lang="en-US"/>
        </a:p>
      </dgm:t>
    </dgm:pt>
    <dgm:pt modelId="{BD6D0E55-A078-4E1D-B52D-CDCA73F95C84}" type="pres">
      <dgm:prSet presAssocID="{EA206213-93C8-45B7-AA08-0CB7B4C3CFDB}" presName="composite" presStyleCnt="0"/>
      <dgm:spPr/>
      <dgm:t>
        <a:bodyPr/>
        <a:lstStyle/>
        <a:p>
          <a:endParaRPr lang="en-US"/>
        </a:p>
      </dgm:t>
    </dgm:pt>
    <dgm:pt modelId="{C87A4E3C-F110-43B2-9764-CC6FC975EC6D}" type="pres">
      <dgm:prSet presAssocID="{EA206213-93C8-45B7-AA08-0CB7B4C3CFDB}" presName="parentText" presStyleLbl="alignNode1" presStyleIdx="1" presStyleCnt="3">
        <dgm:presLayoutVars>
          <dgm:chMax val="1"/>
          <dgm:bulletEnabled val="1"/>
        </dgm:presLayoutVars>
      </dgm:prSet>
      <dgm:spPr/>
      <dgm:t>
        <a:bodyPr/>
        <a:lstStyle/>
        <a:p>
          <a:pPr rtl="1"/>
          <a:endParaRPr lang="ar-AE"/>
        </a:p>
      </dgm:t>
    </dgm:pt>
    <dgm:pt modelId="{308C364E-B23F-44CE-BEC4-7C8C4EE7934C}" type="pres">
      <dgm:prSet presAssocID="{EA206213-93C8-45B7-AA08-0CB7B4C3CFDB}" presName="descendantText" presStyleLbl="alignAcc1" presStyleIdx="1" presStyleCnt="3">
        <dgm:presLayoutVars>
          <dgm:bulletEnabled val="1"/>
        </dgm:presLayoutVars>
      </dgm:prSet>
      <dgm:spPr/>
      <dgm:t>
        <a:bodyPr/>
        <a:lstStyle/>
        <a:p>
          <a:pPr rtl="1"/>
          <a:endParaRPr lang="ar-AE"/>
        </a:p>
      </dgm:t>
    </dgm:pt>
    <dgm:pt modelId="{D2DB126F-6C47-4D7E-B7DB-5B6511E68BEA}" type="pres">
      <dgm:prSet presAssocID="{E8EC58F0-6B77-4A11-B598-6E6F8808C8CD}" presName="sp" presStyleCnt="0"/>
      <dgm:spPr/>
      <dgm:t>
        <a:bodyPr/>
        <a:lstStyle/>
        <a:p>
          <a:endParaRPr lang="en-US"/>
        </a:p>
      </dgm:t>
    </dgm:pt>
    <dgm:pt modelId="{BD77893D-3492-478C-8B91-3C58BF75E1D1}" type="pres">
      <dgm:prSet presAssocID="{A8B83041-CD6B-4D90-850B-88E35D9AA182}" presName="composite" presStyleCnt="0"/>
      <dgm:spPr/>
      <dgm:t>
        <a:bodyPr/>
        <a:lstStyle/>
        <a:p>
          <a:endParaRPr lang="en-US"/>
        </a:p>
      </dgm:t>
    </dgm:pt>
    <dgm:pt modelId="{AEC7992D-42EA-44B6-A888-CAF7C8F2D3AB}" type="pres">
      <dgm:prSet presAssocID="{A8B83041-CD6B-4D90-850B-88E35D9AA182}" presName="parentText" presStyleLbl="alignNode1" presStyleIdx="2" presStyleCnt="3">
        <dgm:presLayoutVars>
          <dgm:chMax val="1"/>
          <dgm:bulletEnabled val="1"/>
        </dgm:presLayoutVars>
      </dgm:prSet>
      <dgm:spPr/>
      <dgm:t>
        <a:bodyPr/>
        <a:lstStyle/>
        <a:p>
          <a:endParaRPr lang="en-US"/>
        </a:p>
      </dgm:t>
    </dgm:pt>
    <dgm:pt modelId="{627DAB49-4B9E-4C4D-8361-19A7851E6B54}" type="pres">
      <dgm:prSet presAssocID="{A8B83041-CD6B-4D90-850B-88E35D9AA182}" presName="descendantText" presStyleLbl="alignAcc1" presStyleIdx="2" presStyleCnt="3">
        <dgm:presLayoutVars>
          <dgm:bulletEnabled val="1"/>
        </dgm:presLayoutVars>
      </dgm:prSet>
      <dgm:spPr/>
      <dgm:t>
        <a:bodyPr/>
        <a:lstStyle/>
        <a:p>
          <a:pPr rtl="1"/>
          <a:endParaRPr lang="ar-AE"/>
        </a:p>
      </dgm:t>
    </dgm:pt>
  </dgm:ptLst>
  <dgm:cxnLst>
    <dgm:cxn modelId="{400BAEB5-A5C8-493A-963E-7347ABBA1A6D}" srcId="{3AE70B81-D16F-46AA-8355-D3BED1D2292A}" destId="{3A9E18D5-9847-4E83-AED0-9102C0F0469B}" srcOrd="0" destOrd="0" parTransId="{F576A408-5A7F-4B39-9BCD-9ACD70BC9BAD}" sibTransId="{404143F8-5448-47D6-A7B0-6BEA31FACB83}"/>
    <dgm:cxn modelId="{CBBE7EB7-D13F-4512-87BE-4EDCADFB3187}" type="presOf" srcId="{3A9E18D5-9847-4E83-AED0-9102C0F0469B}" destId="{BD90EDDD-6B1A-4D7C-813A-9CE18D689E8C}" srcOrd="0" destOrd="0" presId="urn:microsoft.com/office/officeart/2005/8/layout/chevron2"/>
    <dgm:cxn modelId="{BB167960-FF52-4E73-9C48-FC343E2A80EA}" srcId="{3AE70B81-D16F-46AA-8355-D3BED1D2292A}" destId="{EA206213-93C8-45B7-AA08-0CB7B4C3CFDB}" srcOrd="1" destOrd="0" parTransId="{5FD56809-4526-42A1-80F9-FF203DCC96B1}" sibTransId="{E8EC58F0-6B77-4A11-B598-6E6F8808C8CD}"/>
    <dgm:cxn modelId="{5ABE0061-2B7A-4086-BC60-CB2229C3BFE0}" type="presOf" srcId="{3AE70B81-D16F-46AA-8355-D3BED1D2292A}" destId="{54D28221-1DB8-42B0-972D-B81DA953A124}" srcOrd="0" destOrd="0" presId="urn:microsoft.com/office/officeart/2005/8/layout/chevron2"/>
    <dgm:cxn modelId="{2D93AEEA-9F9A-435C-85DC-BF821AA73CC6}" type="presOf" srcId="{EA206213-93C8-45B7-AA08-0CB7B4C3CFDB}" destId="{C87A4E3C-F110-43B2-9764-CC6FC975EC6D}" srcOrd="0" destOrd="0" presId="urn:microsoft.com/office/officeart/2005/8/layout/chevron2"/>
    <dgm:cxn modelId="{CB57A7D1-1629-4086-9E01-8FDA291931B6}" type="presOf" srcId="{A8BF934F-D55F-4D88-9667-775107A5A599}" destId="{24827158-A334-4462-BC3C-7C27968D635E}" srcOrd="0" destOrd="0" presId="urn:microsoft.com/office/officeart/2005/8/layout/chevron2"/>
    <dgm:cxn modelId="{325DD594-47BD-485E-8F7F-0D2DAF63C98A}" srcId="{3A9E18D5-9847-4E83-AED0-9102C0F0469B}" destId="{A8BF934F-D55F-4D88-9667-775107A5A599}" srcOrd="0" destOrd="0" parTransId="{D37F1223-32E6-45F9-93C1-E585D99D86B2}" sibTransId="{CA61CAD1-C8E2-43E0-8D16-0B5683E9D693}"/>
    <dgm:cxn modelId="{DDC93031-3EAC-42CD-A7D6-4D2B3A4F4412}" type="presOf" srcId="{A8B83041-CD6B-4D90-850B-88E35D9AA182}" destId="{AEC7992D-42EA-44B6-A888-CAF7C8F2D3AB}" srcOrd="0" destOrd="0" presId="urn:microsoft.com/office/officeart/2005/8/layout/chevron2"/>
    <dgm:cxn modelId="{CFD84D9F-DD3B-4114-B398-0AEC56760CD4}" srcId="{EA206213-93C8-45B7-AA08-0CB7B4C3CFDB}" destId="{E2654968-FF76-4A9D-A770-6D0D2FB00E9D}" srcOrd="0" destOrd="0" parTransId="{5E0A918C-AA97-4915-9CC8-BCB701E7A40E}" sibTransId="{117070F1-B830-4402-ACB3-3DB51F6A0F48}"/>
    <dgm:cxn modelId="{EEF70AE9-3A40-4765-BFCD-F41381C6B042}" type="presOf" srcId="{3BF33A02-7CB3-45A2-8283-A5841072DB1D}" destId="{627DAB49-4B9E-4C4D-8361-19A7851E6B54}" srcOrd="0" destOrd="0" presId="urn:microsoft.com/office/officeart/2005/8/layout/chevron2"/>
    <dgm:cxn modelId="{697C2449-4B47-4A90-B55C-887CFDAE7D94}" type="presOf" srcId="{E2654968-FF76-4A9D-A770-6D0D2FB00E9D}" destId="{308C364E-B23F-44CE-BEC4-7C8C4EE7934C}" srcOrd="0" destOrd="0" presId="urn:microsoft.com/office/officeart/2005/8/layout/chevron2"/>
    <dgm:cxn modelId="{CE5DCCF9-42FD-40EF-A7CA-DA647D427DB9}" srcId="{A8B83041-CD6B-4D90-850B-88E35D9AA182}" destId="{3BF33A02-7CB3-45A2-8283-A5841072DB1D}" srcOrd="0" destOrd="0" parTransId="{8F0F920B-068F-47DF-B855-107583DEF553}" sibTransId="{66DD1782-3E4B-4F94-97D7-A5AFEF7C4A2A}"/>
    <dgm:cxn modelId="{C04CECFC-291C-4F99-8BA7-958810F28CA8}" srcId="{3AE70B81-D16F-46AA-8355-D3BED1D2292A}" destId="{A8B83041-CD6B-4D90-850B-88E35D9AA182}" srcOrd="2" destOrd="0" parTransId="{6A73B9E6-2D1D-410A-A4B3-7FD0FEA48A63}" sibTransId="{9746803B-F118-4A63-B677-62B2DEE133E2}"/>
    <dgm:cxn modelId="{BAF3C3C1-407E-48D4-B8F5-699ECC316EB3}" type="presParOf" srcId="{54D28221-1DB8-42B0-972D-B81DA953A124}" destId="{3AA56102-9D3D-49E2-86BA-02E78AF8F61A}" srcOrd="0" destOrd="0" presId="urn:microsoft.com/office/officeart/2005/8/layout/chevron2"/>
    <dgm:cxn modelId="{81CE255D-0FFE-4677-8D4B-E866C468009B}" type="presParOf" srcId="{3AA56102-9D3D-49E2-86BA-02E78AF8F61A}" destId="{BD90EDDD-6B1A-4D7C-813A-9CE18D689E8C}" srcOrd="0" destOrd="0" presId="urn:microsoft.com/office/officeart/2005/8/layout/chevron2"/>
    <dgm:cxn modelId="{DE0F2C91-9C2A-4ED9-A11B-4BBFBC48D23D}" type="presParOf" srcId="{3AA56102-9D3D-49E2-86BA-02E78AF8F61A}" destId="{24827158-A334-4462-BC3C-7C27968D635E}" srcOrd="1" destOrd="0" presId="urn:microsoft.com/office/officeart/2005/8/layout/chevron2"/>
    <dgm:cxn modelId="{9ECCB651-4693-4AAD-8054-5B249C175F24}" type="presParOf" srcId="{54D28221-1DB8-42B0-972D-B81DA953A124}" destId="{65076679-57E3-4357-84A5-D30B72DAA976}" srcOrd="1" destOrd="0" presId="urn:microsoft.com/office/officeart/2005/8/layout/chevron2"/>
    <dgm:cxn modelId="{2FD0F254-D353-4DF7-9423-DC9BF5140987}" type="presParOf" srcId="{54D28221-1DB8-42B0-972D-B81DA953A124}" destId="{BD6D0E55-A078-4E1D-B52D-CDCA73F95C84}" srcOrd="2" destOrd="0" presId="urn:microsoft.com/office/officeart/2005/8/layout/chevron2"/>
    <dgm:cxn modelId="{D498D21B-C702-44D2-9806-E1B4CDA36263}" type="presParOf" srcId="{BD6D0E55-A078-4E1D-B52D-CDCA73F95C84}" destId="{C87A4E3C-F110-43B2-9764-CC6FC975EC6D}" srcOrd="0" destOrd="0" presId="urn:microsoft.com/office/officeart/2005/8/layout/chevron2"/>
    <dgm:cxn modelId="{221329D2-482A-47AD-BCC7-2E38400D661C}" type="presParOf" srcId="{BD6D0E55-A078-4E1D-B52D-CDCA73F95C84}" destId="{308C364E-B23F-44CE-BEC4-7C8C4EE7934C}" srcOrd="1" destOrd="0" presId="urn:microsoft.com/office/officeart/2005/8/layout/chevron2"/>
    <dgm:cxn modelId="{710003E2-F89D-4748-A94A-37A659408771}" type="presParOf" srcId="{54D28221-1DB8-42B0-972D-B81DA953A124}" destId="{D2DB126F-6C47-4D7E-B7DB-5B6511E68BEA}" srcOrd="3" destOrd="0" presId="urn:microsoft.com/office/officeart/2005/8/layout/chevron2"/>
    <dgm:cxn modelId="{E039167A-46EF-4352-9AEF-F77C7A1654FB}" type="presParOf" srcId="{54D28221-1DB8-42B0-972D-B81DA953A124}" destId="{BD77893D-3492-478C-8B91-3C58BF75E1D1}" srcOrd="4" destOrd="0" presId="urn:microsoft.com/office/officeart/2005/8/layout/chevron2"/>
    <dgm:cxn modelId="{94F5E8DB-AEF7-4985-A304-3D24522BB3FA}" type="presParOf" srcId="{BD77893D-3492-478C-8B91-3C58BF75E1D1}" destId="{AEC7992D-42EA-44B6-A888-CAF7C8F2D3AB}" srcOrd="0" destOrd="0" presId="urn:microsoft.com/office/officeart/2005/8/layout/chevron2"/>
    <dgm:cxn modelId="{9A57BE13-07C0-4AC7-B03D-247723E3AAEA}" type="presParOf" srcId="{BD77893D-3492-478C-8B91-3C58BF75E1D1}" destId="{627DAB49-4B9E-4C4D-8361-19A7851E6B54}"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CD0E67A-4F00-400C-AACD-6DD368C277C5}" type="doc">
      <dgm:prSet loTypeId="urn:microsoft.com/office/officeart/2005/8/layout/chevron2" loCatId="list" qsTypeId="urn:microsoft.com/office/officeart/2005/8/quickstyle/3d1" qsCatId="3D" csTypeId="urn:microsoft.com/office/officeart/2005/8/colors/accent6_4" csCatId="accent6" phldr="1"/>
      <dgm:spPr/>
      <dgm:t>
        <a:bodyPr/>
        <a:lstStyle/>
        <a:p>
          <a:pPr rtl="1"/>
          <a:endParaRPr lang="ar-AE"/>
        </a:p>
      </dgm:t>
    </dgm:pt>
    <dgm:pt modelId="{FF979952-A147-4AAF-BA65-885647BD5FC6}">
      <dgm:prSet phldrT="[نص]"/>
      <dgm:spPr/>
      <dgm:t>
        <a:bodyPr/>
        <a:lstStyle/>
        <a:p>
          <a:pPr rtl="1"/>
          <a:r>
            <a:rPr lang="ar-AE" dirty="0" smtClean="0"/>
            <a:t>10</a:t>
          </a:r>
          <a:endParaRPr lang="ar-AE" dirty="0"/>
        </a:p>
      </dgm:t>
    </dgm:pt>
    <dgm:pt modelId="{2312B91F-CA27-49E8-8776-88E44FB28CB8}" type="parTrans" cxnId="{392448E2-3F4D-4A42-8346-22E7CC10428E}">
      <dgm:prSet/>
      <dgm:spPr/>
      <dgm:t>
        <a:bodyPr/>
        <a:lstStyle/>
        <a:p>
          <a:pPr rtl="1"/>
          <a:endParaRPr lang="ar-AE"/>
        </a:p>
      </dgm:t>
    </dgm:pt>
    <dgm:pt modelId="{720B62BB-EA12-48D5-A215-25E1DCF91E83}" type="sibTrans" cxnId="{392448E2-3F4D-4A42-8346-22E7CC10428E}">
      <dgm:prSet/>
      <dgm:spPr/>
      <dgm:t>
        <a:bodyPr/>
        <a:lstStyle/>
        <a:p>
          <a:pPr rtl="1"/>
          <a:endParaRPr lang="ar-AE"/>
        </a:p>
      </dgm:t>
    </dgm:pt>
    <dgm:pt modelId="{9D9A7210-92C4-48D8-B170-E08D73D524B6}">
      <dgm:prSet phldrT="[نص]"/>
      <dgm:spPr/>
      <dgm:t>
        <a:bodyPr/>
        <a:lstStyle/>
        <a:p>
          <a:pPr rtl="1"/>
          <a:r>
            <a:rPr lang="ar-SA" b="1" dirty="0" smtClean="0"/>
            <a:t>يتم إلزام المتعلم وولي أمره بسداد قيمة إصلاح أو استبدال ما تسبب المتعلم في إتلافه أو فقده أو إفساده، وتحدد القيمة في ضوء الوثائق والمستندات المؤيدة لذلك.</a:t>
          </a:r>
          <a:endParaRPr lang="ar-AE" dirty="0"/>
        </a:p>
      </dgm:t>
    </dgm:pt>
    <dgm:pt modelId="{37896A63-4836-444D-894D-1F6C20DB003C}" type="parTrans" cxnId="{B432DAB7-E3EA-4BBD-8B22-E13D47684574}">
      <dgm:prSet/>
      <dgm:spPr/>
      <dgm:t>
        <a:bodyPr/>
        <a:lstStyle/>
        <a:p>
          <a:pPr rtl="1"/>
          <a:endParaRPr lang="ar-AE"/>
        </a:p>
      </dgm:t>
    </dgm:pt>
    <dgm:pt modelId="{8EBF21E8-9E48-40B9-914D-FCA3DD8FC886}" type="sibTrans" cxnId="{B432DAB7-E3EA-4BBD-8B22-E13D47684574}">
      <dgm:prSet/>
      <dgm:spPr/>
      <dgm:t>
        <a:bodyPr/>
        <a:lstStyle/>
        <a:p>
          <a:pPr rtl="1"/>
          <a:endParaRPr lang="ar-AE"/>
        </a:p>
      </dgm:t>
    </dgm:pt>
    <dgm:pt modelId="{46BEF162-0F12-4EB6-8B8F-1227C2A8DB8B}">
      <dgm:prSet phldrT="[نص]"/>
      <dgm:spPr/>
      <dgm:t>
        <a:bodyPr/>
        <a:lstStyle/>
        <a:p>
          <a:pPr rtl="1"/>
          <a:r>
            <a:rPr lang="ar-AE" dirty="0" smtClean="0"/>
            <a:t>11</a:t>
          </a:r>
          <a:endParaRPr lang="ar-AE" dirty="0"/>
        </a:p>
      </dgm:t>
    </dgm:pt>
    <dgm:pt modelId="{F6D84230-C0FD-4E21-92BC-AEE6EE4F3A99}" type="parTrans" cxnId="{F60799C6-F0A8-4167-B794-0C241CB9DC7A}">
      <dgm:prSet/>
      <dgm:spPr/>
      <dgm:t>
        <a:bodyPr/>
        <a:lstStyle/>
        <a:p>
          <a:pPr rtl="1"/>
          <a:endParaRPr lang="ar-AE"/>
        </a:p>
      </dgm:t>
    </dgm:pt>
    <dgm:pt modelId="{3AEE1D15-ED3E-4DB6-AFD0-B5C952D55480}" type="sibTrans" cxnId="{F60799C6-F0A8-4167-B794-0C241CB9DC7A}">
      <dgm:prSet/>
      <dgm:spPr/>
      <dgm:t>
        <a:bodyPr/>
        <a:lstStyle/>
        <a:p>
          <a:pPr rtl="1"/>
          <a:endParaRPr lang="ar-AE"/>
        </a:p>
      </dgm:t>
    </dgm:pt>
    <dgm:pt modelId="{7ACB2AD7-CB4F-4422-ACE8-A0B88345C927}">
      <dgm:prSet phldrT="[نص]"/>
      <dgm:spPr/>
      <dgm:t>
        <a:bodyPr/>
        <a:lstStyle/>
        <a:p>
          <a:pPr rtl="1"/>
          <a:r>
            <a:rPr lang="ar-SA" b="1" dirty="0" smtClean="0"/>
            <a:t>إذا أظهر المتعلم المخالف سلوكيا تحسنا ايجابيا في التزامه وانضباطه وبقرار من اللجنة التربوية، يتم منحه حافزا بإزالة نسبة الخصم من درجة السلوك المقررة عليه.</a:t>
          </a:r>
          <a:endParaRPr lang="ar-AE" dirty="0"/>
        </a:p>
      </dgm:t>
    </dgm:pt>
    <dgm:pt modelId="{806FA2B7-7023-4262-ABC1-3F3C54BA802C}" type="parTrans" cxnId="{889655FC-4AEC-42AB-A2C7-610DF4AFA2EF}">
      <dgm:prSet/>
      <dgm:spPr/>
      <dgm:t>
        <a:bodyPr/>
        <a:lstStyle/>
        <a:p>
          <a:pPr rtl="1"/>
          <a:endParaRPr lang="ar-AE"/>
        </a:p>
      </dgm:t>
    </dgm:pt>
    <dgm:pt modelId="{CC4A7210-DFD5-411D-93B7-899C48C74E30}" type="sibTrans" cxnId="{889655FC-4AEC-42AB-A2C7-610DF4AFA2EF}">
      <dgm:prSet/>
      <dgm:spPr/>
      <dgm:t>
        <a:bodyPr/>
        <a:lstStyle/>
        <a:p>
          <a:pPr rtl="1"/>
          <a:endParaRPr lang="ar-AE"/>
        </a:p>
      </dgm:t>
    </dgm:pt>
    <dgm:pt modelId="{01EC331D-7F8D-4B9D-A845-85E456E540F1}">
      <dgm:prSet phldrT="[نص]"/>
      <dgm:spPr/>
      <dgm:t>
        <a:bodyPr/>
        <a:lstStyle/>
        <a:p>
          <a:pPr rtl="1"/>
          <a:r>
            <a:rPr lang="ar-AE" dirty="0" smtClean="0"/>
            <a:t>12</a:t>
          </a:r>
          <a:endParaRPr lang="ar-AE" dirty="0"/>
        </a:p>
      </dgm:t>
    </dgm:pt>
    <dgm:pt modelId="{FD65BEFF-D465-4A71-A7C0-08E82BB31040}" type="parTrans" cxnId="{6DFC661D-2B67-4122-BF84-4EE4FEAAC836}">
      <dgm:prSet/>
      <dgm:spPr/>
      <dgm:t>
        <a:bodyPr/>
        <a:lstStyle/>
        <a:p>
          <a:pPr rtl="1"/>
          <a:endParaRPr lang="ar-AE"/>
        </a:p>
      </dgm:t>
    </dgm:pt>
    <dgm:pt modelId="{54988E20-D8B2-401B-A1AB-83B6497F3AD2}" type="sibTrans" cxnId="{6DFC661D-2B67-4122-BF84-4EE4FEAAC836}">
      <dgm:prSet/>
      <dgm:spPr/>
      <dgm:t>
        <a:bodyPr/>
        <a:lstStyle/>
        <a:p>
          <a:pPr rtl="1"/>
          <a:endParaRPr lang="ar-AE"/>
        </a:p>
      </dgm:t>
    </dgm:pt>
    <dgm:pt modelId="{873435D3-E511-4269-A6B5-7123FE4E7756}">
      <dgm:prSet phldrT="[نص]"/>
      <dgm:spPr/>
      <dgm:t>
        <a:bodyPr/>
        <a:lstStyle/>
        <a:p>
          <a:pPr rtl="1"/>
          <a:r>
            <a:rPr lang="ar-SA" b="1" dirty="0" smtClean="0"/>
            <a:t>في حالة إتيان المتعلم لمخالفة سلوكية تستوجب النقل من المدرسة قبيل امتحان الفصول الدراسية أو أثناء أداء الامتحان، يسمح للمتعلم بأداء الامتحان في لجنة خاصة بالمدرسة. </a:t>
          </a:r>
          <a:endParaRPr lang="ar-AE" dirty="0"/>
        </a:p>
      </dgm:t>
    </dgm:pt>
    <dgm:pt modelId="{2E402224-CBA0-448B-B042-765AD01DDE6B}" type="parTrans" cxnId="{0B03589B-6C30-442A-9D4B-102B1541D923}">
      <dgm:prSet/>
      <dgm:spPr/>
      <dgm:t>
        <a:bodyPr/>
        <a:lstStyle/>
        <a:p>
          <a:pPr rtl="1"/>
          <a:endParaRPr lang="ar-AE"/>
        </a:p>
      </dgm:t>
    </dgm:pt>
    <dgm:pt modelId="{04ACE822-4E8F-44D3-B25F-7C0C979CE40E}" type="sibTrans" cxnId="{0B03589B-6C30-442A-9D4B-102B1541D923}">
      <dgm:prSet/>
      <dgm:spPr/>
      <dgm:t>
        <a:bodyPr/>
        <a:lstStyle/>
        <a:p>
          <a:pPr rtl="1"/>
          <a:endParaRPr lang="ar-AE"/>
        </a:p>
      </dgm:t>
    </dgm:pt>
    <dgm:pt modelId="{E36462CE-9022-465B-B507-6B5719801D48}" type="pres">
      <dgm:prSet presAssocID="{2CD0E67A-4F00-400C-AACD-6DD368C277C5}" presName="linearFlow" presStyleCnt="0">
        <dgm:presLayoutVars>
          <dgm:dir val="rev"/>
          <dgm:animLvl val="lvl"/>
          <dgm:resizeHandles val="exact"/>
        </dgm:presLayoutVars>
      </dgm:prSet>
      <dgm:spPr/>
      <dgm:t>
        <a:bodyPr/>
        <a:lstStyle/>
        <a:p>
          <a:endParaRPr lang="en-US"/>
        </a:p>
      </dgm:t>
    </dgm:pt>
    <dgm:pt modelId="{EADF1CEB-1226-4C9F-8777-75537ADCB4D8}" type="pres">
      <dgm:prSet presAssocID="{FF979952-A147-4AAF-BA65-885647BD5FC6}" presName="composite" presStyleCnt="0"/>
      <dgm:spPr/>
      <dgm:t>
        <a:bodyPr/>
        <a:lstStyle/>
        <a:p>
          <a:endParaRPr lang="en-US"/>
        </a:p>
      </dgm:t>
    </dgm:pt>
    <dgm:pt modelId="{8425EDE5-2758-43D8-8D38-231DAD14D5C7}" type="pres">
      <dgm:prSet presAssocID="{FF979952-A147-4AAF-BA65-885647BD5FC6}" presName="parentText" presStyleLbl="alignNode1" presStyleIdx="0" presStyleCnt="3">
        <dgm:presLayoutVars>
          <dgm:chMax val="1"/>
          <dgm:bulletEnabled val="1"/>
        </dgm:presLayoutVars>
      </dgm:prSet>
      <dgm:spPr/>
      <dgm:t>
        <a:bodyPr/>
        <a:lstStyle/>
        <a:p>
          <a:endParaRPr lang="en-US"/>
        </a:p>
      </dgm:t>
    </dgm:pt>
    <dgm:pt modelId="{8C2711CA-7C4E-4DE8-9D93-A1262DE3EEF9}" type="pres">
      <dgm:prSet presAssocID="{FF979952-A147-4AAF-BA65-885647BD5FC6}" presName="descendantText" presStyleLbl="alignAcc1" presStyleIdx="0" presStyleCnt="3">
        <dgm:presLayoutVars>
          <dgm:bulletEnabled val="1"/>
        </dgm:presLayoutVars>
      </dgm:prSet>
      <dgm:spPr/>
      <dgm:t>
        <a:bodyPr/>
        <a:lstStyle/>
        <a:p>
          <a:pPr rtl="1"/>
          <a:endParaRPr lang="ar-AE"/>
        </a:p>
      </dgm:t>
    </dgm:pt>
    <dgm:pt modelId="{2BA0A848-221F-42F0-8B6C-5F57ACAC4D11}" type="pres">
      <dgm:prSet presAssocID="{720B62BB-EA12-48D5-A215-25E1DCF91E83}" presName="sp" presStyleCnt="0"/>
      <dgm:spPr/>
      <dgm:t>
        <a:bodyPr/>
        <a:lstStyle/>
        <a:p>
          <a:endParaRPr lang="en-US"/>
        </a:p>
      </dgm:t>
    </dgm:pt>
    <dgm:pt modelId="{B556BBC9-917D-4596-A3D8-DC899C379E61}" type="pres">
      <dgm:prSet presAssocID="{46BEF162-0F12-4EB6-8B8F-1227C2A8DB8B}" presName="composite" presStyleCnt="0"/>
      <dgm:spPr/>
      <dgm:t>
        <a:bodyPr/>
        <a:lstStyle/>
        <a:p>
          <a:endParaRPr lang="en-US"/>
        </a:p>
      </dgm:t>
    </dgm:pt>
    <dgm:pt modelId="{A0BC5FE2-8B7D-4B5C-8620-1A6D6D21EB19}" type="pres">
      <dgm:prSet presAssocID="{46BEF162-0F12-4EB6-8B8F-1227C2A8DB8B}" presName="parentText" presStyleLbl="alignNode1" presStyleIdx="1" presStyleCnt="3">
        <dgm:presLayoutVars>
          <dgm:chMax val="1"/>
          <dgm:bulletEnabled val="1"/>
        </dgm:presLayoutVars>
      </dgm:prSet>
      <dgm:spPr/>
      <dgm:t>
        <a:bodyPr/>
        <a:lstStyle/>
        <a:p>
          <a:endParaRPr lang="en-US"/>
        </a:p>
      </dgm:t>
    </dgm:pt>
    <dgm:pt modelId="{E219FC6E-47E3-4B51-9B32-4D188516E480}" type="pres">
      <dgm:prSet presAssocID="{46BEF162-0F12-4EB6-8B8F-1227C2A8DB8B}" presName="descendantText" presStyleLbl="alignAcc1" presStyleIdx="1" presStyleCnt="3">
        <dgm:presLayoutVars>
          <dgm:bulletEnabled val="1"/>
        </dgm:presLayoutVars>
      </dgm:prSet>
      <dgm:spPr/>
      <dgm:t>
        <a:bodyPr/>
        <a:lstStyle/>
        <a:p>
          <a:pPr rtl="1"/>
          <a:endParaRPr lang="ar-AE"/>
        </a:p>
      </dgm:t>
    </dgm:pt>
    <dgm:pt modelId="{5FCFB7CD-B648-4968-A248-4C6A7E8EE0AC}" type="pres">
      <dgm:prSet presAssocID="{3AEE1D15-ED3E-4DB6-AFD0-B5C952D55480}" presName="sp" presStyleCnt="0"/>
      <dgm:spPr/>
      <dgm:t>
        <a:bodyPr/>
        <a:lstStyle/>
        <a:p>
          <a:endParaRPr lang="en-US"/>
        </a:p>
      </dgm:t>
    </dgm:pt>
    <dgm:pt modelId="{F9D72E84-63F3-4121-B953-29B50CC2B288}" type="pres">
      <dgm:prSet presAssocID="{01EC331D-7F8D-4B9D-A845-85E456E540F1}" presName="composite" presStyleCnt="0"/>
      <dgm:spPr/>
      <dgm:t>
        <a:bodyPr/>
        <a:lstStyle/>
        <a:p>
          <a:endParaRPr lang="en-US"/>
        </a:p>
      </dgm:t>
    </dgm:pt>
    <dgm:pt modelId="{39B66B12-71AE-4FC5-9CDF-D10520A5027F}" type="pres">
      <dgm:prSet presAssocID="{01EC331D-7F8D-4B9D-A845-85E456E540F1}" presName="parentText" presStyleLbl="alignNode1" presStyleIdx="2" presStyleCnt="3">
        <dgm:presLayoutVars>
          <dgm:chMax val="1"/>
          <dgm:bulletEnabled val="1"/>
        </dgm:presLayoutVars>
      </dgm:prSet>
      <dgm:spPr/>
      <dgm:t>
        <a:bodyPr/>
        <a:lstStyle/>
        <a:p>
          <a:endParaRPr lang="en-US"/>
        </a:p>
      </dgm:t>
    </dgm:pt>
    <dgm:pt modelId="{3B674A3B-B6DE-4DB9-9156-F1E36E009D8D}" type="pres">
      <dgm:prSet presAssocID="{01EC331D-7F8D-4B9D-A845-85E456E540F1}" presName="descendantText" presStyleLbl="alignAcc1" presStyleIdx="2" presStyleCnt="3">
        <dgm:presLayoutVars>
          <dgm:bulletEnabled val="1"/>
        </dgm:presLayoutVars>
      </dgm:prSet>
      <dgm:spPr/>
      <dgm:t>
        <a:bodyPr/>
        <a:lstStyle/>
        <a:p>
          <a:pPr rtl="1"/>
          <a:endParaRPr lang="ar-AE"/>
        </a:p>
      </dgm:t>
    </dgm:pt>
  </dgm:ptLst>
  <dgm:cxnLst>
    <dgm:cxn modelId="{37F89CE7-BF08-478D-9D36-0EF5A28BF5F3}" type="presOf" srcId="{2CD0E67A-4F00-400C-AACD-6DD368C277C5}" destId="{E36462CE-9022-465B-B507-6B5719801D48}" srcOrd="0" destOrd="0" presId="urn:microsoft.com/office/officeart/2005/8/layout/chevron2"/>
    <dgm:cxn modelId="{F60799C6-F0A8-4167-B794-0C241CB9DC7A}" srcId="{2CD0E67A-4F00-400C-AACD-6DD368C277C5}" destId="{46BEF162-0F12-4EB6-8B8F-1227C2A8DB8B}" srcOrd="1" destOrd="0" parTransId="{F6D84230-C0FD-4E21-92BC-AEE6EE4F3A99}" sibTransId="{3AEE1D15-ED3E-4DB6-AFD0-B5C952D55480}"/>
    <dgm:cxn modelId="{6DFC661D-2B67-4122-BF84-4EE4FEAAC836}" srcId="{2CD0E67A-4F00-400C-AACD-6DD368C277C5}" destId="{01EC331D-7F8D-4B9D-A845-85E456E540F1}" srcOrd="2" destOrd="0" parTransId="{FD65BEFF-D465-4A71-A7C0-08E82BB31040}" sibTransId="{54988E20-D8B2-401B-A1AB-83B6497F3AD2}"/>
    <dgm:cxn modelId="{392448E2-3F4D-4A42-8346-22E7CC10428E}" srcId="{2CD0E67A-4F00-400C-AACD-6DD368C277C5}" destId="{FF979952-A147-4AAF-BA65-885647BD5FC6}" srcOrd="0" destOrd="0" parTransId="{2312B91F-CA27-49E8-8776-88E44FB28CB8}" sibTransId="{720B62BB-EA12-48D5-A215-25E1DCF91E83}"/>
    <dgm:cxn modelId="{B432DAB7-E3EA-4BBD-8B22-E13D47684574}" srcId="{FF979952-A147-4AAF-BA65-885647BD5FC6}" destId="{9D9A7210-92C4-48D8-B170-E08D73D524B6}" srcOrd="0" destOrd="0" parTransId="{37896A63-4836-444D-894D-1F6C20DB003C}" sibTransId="{8EBF21E8-9E48-40B9-914D-FCA3DD8FC886}"/>
    <dgm:cxn modelId="{0B03589B-6C30-442A-9D4B-102B1541D923}" srcId="{01EC331D-7F8D-4B9D-A845-85E456E540F1}" destId="{873435D3-E511-4269-A6B5-7123FE4E7756}" srcOrd="0" destOrd="0" parTransId="{2E402224-CBA0-448B-B042-765AD01DDE6B}" sibTransId="{04ACE822-4E8F-44D3-B25F-7C0C979CE40E}"/>
    <dgm:cxn modelId="{889655FC-4AEC-42AB-A2C7-610DF4AFA2EF}" srcId="{46BEF162-0F12-4EB6-8B8F-1227C2A8DB8B}" destId="{7ACB2AD7-CB4F-4422-ACE8-A0B88345C927}" srcOrd="0" destOrd="0" parTransId="{806FA2B7-7023-4262-ABC1-3F3C54BA802C}" sibTransId="{CC4A7210-DFD5-411D-93B7-899C48C74E30}"/>
    <dgm:cxn modelId="{469E8B66-8198-4B8D-9601-6B49D3B19D1C}" type="presOf" srcId="{01EC331D-7F8D-4B9D-A845-85E456E540F1}" destId="{39B66B12-71AE-4FC5-9CDF-D10520A5027F}" srcOrd="0" destOrd="0" presId="urn:microsoft.com/office/officeart/2005/8/layout/chevron2"/>
    <dgm:cxn modelId="{1C2F6EB8-0F67-496B-972B-55CB4F60085C}" type="presOf" srcId="{FF979952-A147-4AAF-BA65-885647BD5FC6}" destId="{8425EDE5-2758-43D8-8D38-231DAD14D5C7}" srcOrd="0" destOrd="0" presId="urn:microsoft.com/office/officeart/2005/8/layout/chevron2"/>
    <dgm:cxn modelId="{2BDA5626-848B-4875-B62C-962E999829C0}" type="presOf" srcId="{7ACB2AD7-CB4F-4422-ACE8-A0B88345C927}" destId="{E219FC6E-47E3-4B51-9B32-4D188516E480}" srcOrd="0" destOrd="0" presId="urn:microsoft.com/office/officeart/2005/8/layout/chevron2"/>
    <dgm:cxn modelId="{F7D792AF-E137-426E-BEB7-D3FD6A1307B0}" type="presOf" srcId="{873435D3-E511-4269-A6B5-7123FE4E7756}" destId="{3B674A3B-B6DE-4DB9-9156-F1E36E009D8D}" srcOrd="0" destOrd="0" presId="urn:microsoft.com/office/officeart/2005/8/layout/chevron2"/>
    <dgm:cxn modelId="{D7043D72-E2DF-48F8-9F5D-B9DF2F7B9271}" type="presOf" srcId="{46BEF162-0F12-4EB6-8B8F-1227C2A8DB8B}" destId="{A0BC5FE2-8B7D-4B5C-8620-1A6D6D21EB19}" srcOrd="0" destOrd="0" presId="urn:microsoft.com/office/officeart/2005/8/layout/chevron2"/>
    <dgm:cxn modelId="{428FBB01-AC08-4446-8B04-B2E929769DED}" type="presOf" srcId="{9D9A7210-92C4-48D8-B170-E08D73D524B6}" destId="{8C2711CA-7C4E-4DE8-9D93-A1262DE3EEF9}" srcOrd="0" destOrd="0" presId="urn:microsoft.com/office/officeart/2005/8/layout/chevron2"/>
    <dgm:cxn modelId="{1AD2F2DC-C93F-4FB8-BD3A-4E9CB3380DDB}" type="presParOf" srcId="{E36462CE-9022-465B-B507-6B5719801D48}" destId="{EADF1CEB-1226-4C9F-8777-75537ADCB4D8}" srcOrd="0" destOrd="0" presId="urn:microsoft.com/office/officeart/2005/8/layout/chevron2"/>
    <dgm:cxn modelId="{372F2B39-91C0-4428-A6EC-36A7CC6A616D}" type="presParOf" srcId="{EADF1CEB-1226-4C9F-8777-75537ADCB4D8}" destId="{8425EDE5-2758-43D8-8D38-231DAD14D5C7}" srcOrd="0" destOrd="0" presId="urn:microsoft.com/office/officeart/2005/8/layout/chevron2"/>
    <dgm:cxn modelId="{0BE76CD1-013A-4BCF-AB52-1539FA58E8CF}" type="presParOf" srcId="{EADF1CEB-1226-4C9F-8777-75537ADCB4D8}" destId="{8C2711CA-7C4E-4DE8-9D93-A1262DE3EEF9}" srcOrd="1" destOrd="0" presId="urn:microsoft.com/office/officeart/2005/8/layout/chevron2"/>
    <dgm:cxn modelId="{1E682079-CF02-43CA-9704-EC6455BC33E5}" type="presParOf" srcId="{E36462CE-9022-465B-B507-6B5719801D48}" destId="{2BA0A848-221F-42F0-8B6C-5F57ACAC4D11}" srcOrd="1" destOrd="0" presId="urn:microsoft.com/office/officeart/2005/8/layout/chevron2"/>
    <dgm:cxn modelId="{71841E06-2737-4D3D-B407-23F7B854DE96}" type="presParOf" srcId="{E36462CE-9022-465B-B507-6B5719801D48}" destId="{B556BBC9-917D-4596-A3D8-DC899C379E61}" srcOrd="2" destOrd="0" presId="urn:microsoft.com/office/officeart/2005/8/layout/chevron2"/>
    <dgm:cxn modelId="{672C5B78-3724-4C5A-8977-639720B8C7E7}" type="presParOf" srcId="{B556BBC9-917D-4596-A3D8-DC899C379E61}" destId="{A0BC5FE2-8B7D-4B5C-8620-1A6D6D21EB19}" srcOrd="0" destOrd="0" presId="urn:microsoft.com/office/officeart/2005/8/layout/chevron2"/>
    <dgm:cxn modelId="{88DB7B30-FF6C-417A-9075-6490502282B1}" type="presParOf" srcId="{B556BBC9-917D-4596-A3D8-DC899C379E61}" destId="{E219FC6E-47E3-4B51-9B32-4D188516E480}" srcOrd="1" destOrd="0" presId="urn:microsoft.com/office/officeart/2005/8/layout/chevron2"/>
    <dgm:cxn modelId="{31F5B295-69B6-44FB-A306-C02DC63E26C9}" type="presParOf" srcId="{E36462CE-9022-465B-B507-6B5719801D48}" destId="{5FCFB7CD-B648-4968-A248-4C6A7E8EE0AC}" srcOrd="3" destOrd="0" presId="urn:microsoft.com/office/officeart/2005/8/layout/chevron2"/>
    <dgm:cxn modelId="{E4F6193C-98B4-499B-94AC-378D310BACB9}" type="presParOf" srcId="{E36462CE-9022-465B-B507-6B5719801D48}" destId="{F9D72E84-63F3-4121-B953-29B50CC2B288}" srcOrd="4" destOrd="0" presId="urn:microsoft.com/office/officeart/2005/8/layout/chevron2"/>
    <dgm:cxn modelId="{A3D75D3A-5EB5-420F-A567-5BCB16DBA12D}" type="presParOf" srcId="{F9D72E84-63F3-4121-B953-29B50CC2B288}" destId="{39B66B12-71AE-4FC5-9CDF-D10520A5027F}" srcOrd="0" destOrd="0" presId="urn:microsoft.com/office/officeart/2005/8/layout/chevron2"/>
    <dgm:cxn modelId="{F88B1995-7656-4900-8842-E6D249B5C652}" type="presParOf" srcId="{F9D72E84-63F3-4121-B953-29B50CC2B288}" destId="{3B674A3B-B6DE-4DB9-9156-F1E36E009D8D}"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2C3B91F-7331-45FC-9775-DF52AE382BDA}" type="doc">
      <dgm:prSet loTypeId="urn:microsoft.com/office/officeart/2005/8/layout/chevron2" loCatId="list" qsTypeId="urn:microsoft.com/office/officeart/2005/8/quickstyle/3d1" qsCatId="3D" csTypeId="urn:microsoft.com/office/officeart/2005/8/colors/accent6_4" csCatId="accent6" phldr="1"/>
      <dgm:spPr/>
      <dgm:t>
        <a:bodyPr/>
        <a:lstStyle/>
        <a:p>
          <a:pPr rtl="1"/>
          <a:endParaRPr lang="ar-AE"/>
        </a:p>
      </dgm:t>
    </dgm:pt>
    <dgm:pt modelId="{93EA7CAA-EDDD-4E96-BDDC-B7816F24D41F}">
      <dgm:prSet phldrT="[نص]"/>
      <dgm:spPr/>
      <dgm:t>
        <a:bodyPr/>
        <a:lstStyle/>
        <a:p>
          <a:pPr rtl="1"/>
          <a:r>
            <a:rPr lang="ar-AE" dirty="0" smtClean="0"/>
            <a:t>13</a:t>
          </a:r>
          <a:endParaRPr lang="ar-AE" dirty="0"/>
        </a:p>
      </dgm:t>
    </dgm:pt>
    <dgm:pt modelId="{026783C4-F627-420C-980D-6DC2E9C79628}" type="parTrans" cxnId="{99E41ED4-104D-42D5-A8E4-EFE57271B61F}">
      <dgm:prSet/>
      <dgm:spPr/>
      <dgm:t>
        <a:bodyPr/>
        <a:lstStyle/>
        <a:p>
          <a:pPr rtl="1"/>
          <a:endParaRPr lang="ar-AE"/>
        </a:p>
      </dgm:t>
    </dgm:pt>
    <dgm:pt modelId="{9B779E6C-ACB0-4D39-B053-77EF42C5DF2D}" type="sibTrans" cxnId="{99E41ED4-104D-42D5-A8E4-EFE57271B61F}">
      <dgm:prSet/>
      <dgm:spPr/>
      <dgm:t>
        <a:bodyPr/>
        <a:lstStyle/>
        <a:p>
          <a:pPr rtl="1"/>
          <a:endParaRPr lang="ar-AE"/>
        </a:p>
      </dgm:t>
    </dgm:pt>
    <dgm:pt modelId="{3EBD4EC5-9B91-4200-9DA4-96BEB5AA99B0}">
      <dgm:prSet phldrT="[نص]"/>
      <dgm:spPr/>
      <dgm:t>
        <a:bodyPr/>
        <a:lstStyle/>
        <a:p>
          <a:pPr rtl="1"/>
          <a:r>
            <a:rPr lang="ar-SA" b="1" dirty="0" smtClean="0"/>
            <a:t>إذا ارتكب المتعلمين من الصف الاول حتى الثالث من الحلقة الاولى من التعليم الأساسي لأي مخالفة من المخالفات المذكورة بجداول المخالفات يتم استدعاء ولى الامر والتعاون معه في معالجة السلوك السلبي للمتعلم ومتابعته بصفة دورية واتخاذ الاجراءات المهنية معه من قبل المعنين بالمدرسة لتقويم سلوكه</a:t>
          </a:r>
          <a:endParaRPr lang="ar-AE" dirty="0"/>
        </a:p>
      </dgm:t>
    </dgm:pt>
    <dgm:pt modelId="{E7953359-88CE-4DAC-AF59-316741766957}" type="parTrans" cxnId="{9BD6EC4E-0662-45C3-8F7C-DE5858D54081}">
      <dgm:prSet/>
      <dgm:spPr/>
      <dgm:t>
        <a:bodyPr/>
        <a:lstStyle/>
        <a:p>
          <a:pPr rtl="1"/>
          <a:endParaRPr lang="ar-AE"/>
        </a:p>
      </dgm:t>
    </dgm:pt>
    <dgm:pt modelId="{1F67E620-CB27-4565-A2CD-CFF69D030F07}" type="sibTrans" cxnId="{9BD6EC4E-0662-45C3-8F7C-DE5858D54081}">
      <dgm:prSet/>
      <dgm:spPr/>
      <dgm:t>
        <a:bodyPr/>
        <a:lstStyle/>
        <a:p>
          <a:pPr rtl="1"/>
          <a:endParaRPr lang="ar-AE"/>
        </a:p>
      </dgm:t>
    </dgm:pt>
    <dgm:pt modelId="{1AAB9843-AB42-4897-9C29-2C0DF6250434}">
      <dgm:prSet phldrT="[نص]"/>
      <dgm:spPr/>
      <dgm:t>
        <a:bodyPr/>
        <a:lstStyle/>
        <a:p>
          <a:pPr rtl="1"/>
          <a:r>
            <a:rPr lang="ar-AE" dirty="0" smtClean="0"/>
            <a:t>14</a:t>
          </a:r>
          <a:endParaRPr lang="ar-AE" dirty="0"/>
        </a:p>
      </dgm:t>
    </dgm:pt>
    <dgm:pt modelId="{95D67A53-3382-4591-9A43-4D7EA4C0FEE6}" type="parTrans" cxnId="{D68AA29F-EB1C-4CAE-9FC0-AC4E2D35277B}">
      <dgm:prSet/>
      <dgm:spPr/>
      <dgm:t>
        <a:bodyPr/>
        <a:lstStyle/>
        <a:p>
          <a:pPr rtl="1"/>
          <a:endParaRPr lang="ar-AE"/>
        </a:p>
      </dgm:t>
    </dgm:pt>
    <dgm:pt modelId="{97DD5B14-5A5D-4CDB-B728-A2C6583A2D7C}" type="sibTrans" cxnId="{D68AA29F-EB1C-4CAE-9FC0-AC4E2D35277B}">
      <dgm:prSet/>
      <dgm:spPr/>
      <dgm:t>
        <a:bodyPr/>
        <a:lstStyle/>
        <a:p>
          <a:pPr rtl="1"/>
          <a:endParaRPr lang="ar-AE"/>
        </a:p>
      </dgm:t>
    </dgm:pt>
    <dgm:pt modelId="{1D309E6F-88C6-43D7-ACF1-7A8F5EFA4919}">
      <dgm:prSet phldrT="[نص]"/>
      <dgm:spPr/>
      <dgm:t>
        <a:bodyPr/>
        <a:lstStyle/>
        <a:p>
          <a:pPr rtl="1"/>
          <a:r>
            <a:rPr lang="ar-SA" b="1" dirty="0" smtClean="0"/>
            <a:t>عند النظر في المخالفات الخاصة بالغش بأنواعه في الامتحانات يتم تطبيق لوائح التقويم والامتحانات في هذا الصدد</a:t>
          </a:r>
          <a:endParaRPr lang="ar-AE" dirty="0"/>
        </a:p>
      </dgm:t>
    </dgm:pt>
    <dgm:pt modelId="{72F8AFE6-72D9-40F7-895B-2E3E72521DC2}" type="parTrans" cxnId="{1AC5E3C3-38DB-4BF8-8BE6-9298AD169E5E}">
      <dgm:prSet/>
      <dgm:spPr/>
      <dgm:t>
        <a:bodyPr/>
        <a:lstStyle/>
        <a:p>
          <a:pPr rtl="1"/>
          <a:endParaRPr lang="ar-AE"/>
        </a:p>
      </dgm:t>
    </dgm:pt>
    <dgm:pt modelId="{9776076C-5BE6-40D2-8409-7E342FDC4B34}" type="sibTrans" cxnId="{1AC5E3C3-38DB-4BF8-8BE6-9298AD169E5E}">
      <dgm:prSet/>
      <dgm:spPr/>
      <dgm:t>
        <a:bodyPr/>
        <a:lstStyle/>
        <a:p>
          <a:pPr rtl="1"/>
          <a:endParaRPr lang="ar-AE"/>
        </a:p>
      </dgm:t>
    </dgm:pt>
    <dgm:pt modelId="{25E9D12B-1ECA-451D-B3AA-071E0553263C}">
      <dgm:prSet phldrT="[نص]"/>
      <dgm:spPr/>
      <dgm:t>
        <a:bodyPr/>
        <a:lstStyle/>
        <a:p>
          <a:pPr rtl="1"/>
          <a:r>
            <a:rPr lang="ar-AE" dirty="0" smtClean="0"/>
            <a:t>15</a:t>
          </a:r>
          <a:endParaRPr lang="ar-AE" dirty="0"/>
        </a:p>
      </dgm:t>
    </dgm:pt>
    <dgm:pt modelId="{A9388BBF-AF67-4457-BD78-681F37D3D1D5}" type="parTrans" cxnId="{A499CEE0-2AE1-4606-88C4-B0FB261FD0E6}">
      <dgm:prSet/>
      <dgm:spPr/>
      <dgm:t>
        <a:bodyPr/>
        <a:lstStyle/>
        <a:p>
          <a:pPr rtl="1"/>
          <a:endParaRPr lang="ar-AE"/>
        </a:p>
      </dgm:t>
    </dgm:pt>
    <dgm:pt modelId="{D61F4EDA-FF8B-47BF-BE66-0D47122051F2}" type="sibTrans" cxnId="{A499CEE0-2AE1-4606-88C4-B0FB261FD0E6}">
      <dgm:prSet/>
      <dgm:spPr/>
      <dgm:t>
        <a:bodyPr/>
        <a:lstStyle/>
        <a:p>
          <a:pPr rtl="1"/>
          <a:endParaRPr lang="ar-AE"/>
        </a:p>
      </dgm:t>
    </dgm:pt>
    <dgm:pt modelId="{A9379E71-E77D-4067-9109-854B5A27B891}">
      <dgm:prSet phldrT="[نص]"/>
      <dgm:spPr/>
      <dgm:t>
        <a:bodyPr/>
        <a:lstStyle/>
        <a:p>
          <a:pPr rtl="1"/>
          <a:r>
            <a:rPr lang="ar-SA" b="1" dirty="0" smtClean="0"/>
            <a:t>تشكل بكل منطقة تعليمية لجنة دائمة تتولى النظر والبت في المخالفات الصادرة عن المتعلمين بالتعليم المنزلي</a:t>
          </a:r>
          <a:endParaRPr lang="ar-AE" dirty="0"/>
        </a:p>
      </dgm:t>
    </dgm:pt>
    <dgm:pt modelId="{F330C970-F7EA-49BB-AC29-40982F571C25}" type="parTrans" cxnId="{0FCC8D63-1841-456E-9A64-5830FC15B196}">
      <dgm:prSet/>
      <dgm:spPr/>
      <dgm:t>
        <a:bodyPr/>
        <a:lstStyle/>
        <a:p>
          <a:pPr rtl="1"/>
          <a:endParaRPr lang="ar-AE"/>
        </a:p>
      </dgm:t>
    </dgm:pt>
    <dgm:pt modelId="{8A504F7B-85F4-4C69-9269-FEB2137207C3}" type="sibTrans" cxnId="{0FCC8D63-1841-456E-9A64-5830FC15B196}">
      <dgm:prSet/>
      <dgm:spPr/>
      <dgm:t>
        <a:bodyPr/>
        <a:lstStyle/>
        <a:p>
          <a:pPr rtl="1"/>
          <a:endParaRPr lang="ar-AE"/>
        </a:p>
      </dgm:t>
    </dgm:pt>
    <dgm:pt modelId="{8B33F2CE-31DF-45E8-A21B-BBA191973FFF}" type="pres">
      <dgm:prSet presAssocID="{32C3B91F-7331-45FC-9775-DF52AE382BDA}" presName="linearFlow" presStyleCnt="0">
        <dgm:presLayoutVars>
          <dgm:dir val="rev"/>
          <dgm:animLvl val="lvl"/>
          <dgm:resizeHandles val="exact"/>
        </dgm:presLayoutVars>
      </dgm:prSet>
      <dgm:spPr/>
      <dgm:t>
        <a:bodyPr/>
        <a:lstStyle/>
        <a:p>
          <a:endParaRPr lang="en-US"/>
        </a:p>
      </dgm:t>
    </dgm:pt>
    <dgm:pt modelId="{1D0D9489-9A1A-4551-A2EA-571B1755D63B}" type="pres">
      <dgm:prSet presAssocID="{93EA7CAA-EDDD-4E96-BDDC-B7816F24D41F}" presName="composite" presStyleCnt="0"/>
      <dgm:spPr/>
      <dgm:t>
        <a:bodyPr/>
        <a:lstStyle/>
        <a:p>
          <a:endParaRPr lang="en-US"/>
        </a:p>
      </dgm:t>
    </dgm:pt>
    <dgm:pt modelId="{31C82609-AE2F-4EF8-929B-34084FC7BF3E}" type="pres">
      <dgm:prSet presAssocID="{93EA7CAA-EDDD-4E96-BDDC-B7816F24D41F}" presName="parentText" presStyleLbl="alignNode1" presStyleIdx="0" presStyleCnt="3">
        <dgm:presLayoutVars>
          <dgm:chMax val="1"/>
          <dgm:bulletEnabled val="1"/>
        </dgm:presLayoutVars>
      </dgm:prSet>
      <dgm:spPr/>
      <dgm:t>
        <a:bodyPr/>
        <a:lstStyle/>
        <a:p>
          <a:endParaRPr lang="en-US"/>
        </a:p>
      </dgm:t>
    </dgm:pt>
    <dgm:pt modelId="{E33547D3-F119-4C1A-A736-3D0DD3E2378E}" type="pres">
      <dgm:prSet presAssocID="{93EA7CAA-EDDD-4E96-BDDC-B7816F24D41F}" presName="descendantText" presStyleLbl="alignAcc1" presStyleIdx="0" presStyleCnt="3">
        <dgm:presLayoutVars>
          <dgm:bulletEnabled val="1"/>
        </dgm:presLayoutVars>
      </dgm:prSet>
      <dgm:spPr/>
      <dgm:t>
        <a:bodyPr/>
        <a:lstStyle/>
        <a:p>
          <a:pPr rtl="1"/>
          <a:endParaRPr lang="ar-AE"/>
        </a:p>
      </dgm:t>
    </dgm:pt>
    <dgm:pt modelId="{DA0866D5-4375-4432-90C4-1AB9D7D7E889}" type="pres">
      <dgm:prSet presAssocID="{9B779E6C-ACB0-4D39-B053-77EF42C5DF2D}" presName="sp" presStyleCnt="0"/>
      <dgm:spPr/>
      <dgm:t>
        <a:bodyPr/>
        <a:lstStyle/>
        <a:p>
          <a:endParaRPr lang="en-US"/>
        </a:p>
      </dgm:t>
    </dgm:pt>
    <dgm:pt modelId="{B32E7A49-C260-46DC-88D7-85ABD2DD3289}" type="pres">
      <dgm:prSet presAssocID="{1AAB9843-AB42-4897-9C29-2C0DF6250434}" presName="composite" presStyleCnt="0"/>
      <dgm:spPr/>
      <dgm:t>
        <a:bodyPr/>
        <a:lstStyle/>
        <a:p>
          <a:endParaRPr lang="en-US"/>
        </a:p>
      </dgm:t>
    </dgm:pt>
    <dgm:pt modelId="{6D33AD02-8F40-42DB-BA93-801A9A220D0E}" type="pres">
      <dgm:prSet presAssocID="{1AAB9843-AB42-4897-9C29-2C0DF6250434}" presName="parentText" presStyleLbl="alignNode1" presStyleIdx="1" presStyleCnt="3">
        <dgm:presLayoutVars>
          <dgm:chMax val="1"/>
          <dgm:bulletEnabled val="1"/>
        </dgm:presLayoutVars>
      </dgm:prSet>
      <dgm:spPr/>
      <dgm:t>
        <a:bodyPr/>
        <a:lstStyle/>
        <a:p>
          <a:endParaRPr lang="en-US"/>
        </a:p>
      </dgm:t>
    </dgm:pt>
    <dgm:pt modelId="{1BE3A51A-C1D0-4B61-A7A5-483C9815DDC9}" type="pres">
      <dgm:prSet presAssocID="{1AAB9843-AB42-4897-9C29-2C0DF6250434}" presName="descendantText" presStyleLbl="alignAcc1" presStyleIdx="1" presStyleCnt="3">
        <dgm:presLayoutVars>
          <dgm:bulletEnabled val="1"/>
        </dgm:presLayoutVars>
      </dgm:prSet>
      <dgm:spPr/>
      <dgm:t>
        <a:bodyPr/>
        <a:lstStyle/>
        <a:p>
          <a:pPr rtl="1"/>
          <a:endParaRPr lang="ar-AE"/>
        </a:p>
      </dgm:t>
    </dgm:pt>
    <dgm:pt modelId="{F3A3A5B2-7AB0-410F-BCAD-48D55A4793A5}" type="pres">
      <dgm:prSet presAssocID="{97DD5B14-5A5D-4CDB-B728-A2C6583A2D7C}" presName="sp" presStyleCnt="0"/>
      <dgm:spPr/>
      <dgm:t>
        <a:bodyPr/>
        <a:lstStyle/>
        <a:p>
          <a:endParaRPr lang="en-US"/>
        </a:p>
      </dgm:t>
    </dgm:pt>
    <dgm:pt modelId="{A2EBAE88-3E67-4ADD-AC90-014ABEC93604}" type="pres">
      <dgm:prSet presAssocID="{25E9D12B-1ECA-451D-B3AA-071E0553263C}" presName="composite" presStyleCnt="0"/>
      <dgm:spPr/>
      <dgm:t>
        <a:bodyPr/>
        <a:lstStyle/>
        <a:p>
          <a:endParaRPr lang="en-US"/>
        </a:p>
      </dgm:t>
    </dgm:pt>
    <dgm:pt modelId="{D4C306BE-0DBF-4020-A3D9-83F9FE4F6912}" type="pres">
      <dgm:prSet presAssocID="{25E9D12B-1ECA-451D-B3AA-071E0553263C}" presName="parentText" presStyleLbl="alignNode1" presStyleIdx="2" presStyleCnt="3">
        <dgm:presLayoutVars>
          <dgm:chMax val="1"/>
          <dgm:bulletEnabled val="1"/>
        </dgm:presLayoutVars>
      </dgm:prSet>
      <dgm:spPr/>
      <dgm:t>
        <a:bodyPr/>
        <a:lstStyle/>
        <a:p>
          <a:pPr rtl="1"/>
          <a:endParaRPr lang="ar-AE"/>
        </a:p>
      </dgm:t>
    </dgm:pt>
    <dgm:pt modelId="{A7D73604-860A-4780-9FE9-CEC9B42965A1}" type="pres">
      <dgm:prSet presAssocID="{25E9D12B-1ECA-451D-B3AA-071E0553263C}" presName="descendantText" presStyleLbl="alignAcc1" presStyleIdx="2" presStyleCnt="3">
        <dgm:presLayoutVars>
          <dgm:bulletEnabled val="1"/>
        </dgm:presLayoutVars>
      </dgm:prSet>
      <dgm:spPr/>
      <dgm:t>
        <a:bodyPr/>
        <a:lstStyle/>
        <a:p>
          <a:pPr rtl="1"/>
          <a:endParaRPr lang="ar-AE"/>
        </a:p>
      </dgm:t>
    </dgm:pt>
  </dgm:ptLst>
  <dgm:cxnLst>
    <dgm:cxn modelId="{A499CEE0-2AE1-4606-88C4-B0FB261FD0E6}" srcId="{32C3B91F-7331-45FC-9775-DF52AE382BDA}" destId="{25E9D12B-1ECA-451D-B3AA-071E0553263C}" srcOrd="2" destOrd="0" parTransId="{A9388BBF-AF67-4457-BD78-681F37D3D1D5}" sibTransId="{D61F4EDA-FF8B-47BF-BE66-0D47122051F2}"/>
    <dgm:cxn modelId="{116445B7-E492-48BE-B989-77854FB36ACE}" type="presOf" srcId="{A9379E71-E77D-4067-9109-854B5A27B891}" destId="{A7D73604-860A-4780-9FE9-CEC9B42965A1}" srcOrd="0" destOrd="0" presId="urn:microsoft.com/office/officeart/2005/8/layout/chevron2"/>
    <dgm:cxn modelId="{0FCC8D63-1841-456E-9A64-5830FC15B196}" srcId="{25E9D12B-1ECA-451D-B3AA-071E0553263C}" destId="{A9379E71-E77D-4067-9109-854B5A27B891}" srcOrd="0" destOrd="0" parTransId="{F330C970-F7EA-49BB-AC29-40982F571C25}" sibTransId="{8A504F7B-85F4-4C69-9269-FEB2137207C3}"/>
    <dgm:cxn modelId="{D68AA29F-EB1C-4CAE-9FC0-AC4E2D35277B}" srcId="{32C3B91F-7331-45FC-9775-DF52AE382BDA}" destId="{1AAB9843-AB42-4897-9C29-2C0DF6250434}" srcOrd="1" destOrd="0" parTransId="{95D67A53-3382-4591-9A43-4D7EA4C0FEE6}" sibTransId="{97DD5B14-5A5D-4CDB-B728-A2C6583A2D7C}"/>
    <dgm:cxn modelId="{28D0E6FC-5B66-4298-9ABB-83C67B1452AB}" type="presOf" srcId="{93EA7CAA-EDDD-4E96-BDDC-B7816F24D41F}" destId="{31C82609-AE2F-4EF8-929B-34084FC7BF3E}" srcOrd="0" destOrd="0" presId="urn:microsoft.com/office/officeart/2005/8/layout/chevron2"/>
    <dgm:cxn modelId="{ECFEDB64-C331-4F43-9C50-1B70AF9D7EA8}" type="presOf" srcId="{1AAB9843-AB42-4897-9C29-2C0DF6250434}" destId="{6D33AD02-8F40-42DB-BA93-801A9A220D0E}" srcOrd="0" destOrd="0" presId="urn:microsoft.com/office/officeart/2005/8/layout/chevron2"/>
    <dgm:cxn modelId="{19BBD23C-D026-4B7A-97E5-71ECBCF1DF30}" type="presOf" srcId="{25E9D12B-1ECA-451D-B3AA-071E0553263C}" destId="{D4C306BE-0DBF-4020-A3D9-83F9FE4F6912}" srcOrd="0" destOrd="0" presId="urn:microsoft.com/office/officeart/2005/8/layout/chevron2"/>
    <dgm:cxn modelId="{4863EDF0-5265-40EA-8BB3-8198A363C9FE}" type="presOf" srcId="{1D309E6F-88C6-43D7-ACF1-7A8F5EFA4919}" destId="{1BE3A51A-C1D0-4B61-A7A5-483C9815DDC9}" srcOrd="0" destOrd="0" presId="urn:microsoft.com/office/officeart/2005/8/layout/chevron2"/>
    <dgm:cxn modelId="{1AC5E3C3-38DB-4BF8-8BE6-9298AD169E5E}" srcId="{1AAB9843-AB42-4897-9C29-2C0DF6250434}" destId="{1D309E6F-88C6-43D7-ACF1-7A8F5EFA4919}" srcOrd="0" destOrd="0" parTransId="{72F8AFE6-72D9-40F7-895B-2E3E72521DC2}" sibTransId="{9776076C-5BE6-40D2-8409-7E342FDC4B34}"/>
    <dgm:cxn modelId="{EC5F9F43-0800-4CB0-8BDD-202ACDF2A941}" type="presOf" srcId="{32C3B91F-7331-45FC-9775-DF52AE382BDA}" destId="{8B33F2CE-31DF-45E8-A21B-BBA191973FFF}" srcOrd="0" destOrd="0" presId="urn:microsoft.com/office/officeart/2005/8/layout/chevron2"/>
    <dgm:cxn modelId="{9BD6EC4E-0662-45C3-8F7C-DE5858D54081}" srcId="{93EA7CAA-EDDD-4E96-BDDC-B7816F24D41F}" destId="{3EBD4EC5-9B91-4200-9DA4-96BEB5AA99B0}" srcOrd="0" destOrd="0" parTransId="{E7953359-88CE-4DAC-AF59-316741766957}" sibTransId="{1F67E620-CB27-4565-A2CD-CFF69D030F07}"/>
    <dgm:cxn modelId="{CBEF3298-B89F-41F1-BD7E-3D3FD9FC9715}" type="presOf" srcId="{3EBD4EC5-9B91-4200-9DA4-96BEB5AA99B0}" destId="{E33547D3-F119-4C1A-A736-3D0DD3E2378E}" srcOrd="0" destOrd="0" presId="urn:microsoft.com/office/officeart/2005/8/layout/chevron2"/>
    <dgm:cxn modelId="{99E41ED4-104D-42D5-A8E4-EFE57271B61F}" srcId="{32C3B91F-7331-45FC-9775-DF52AE382BDA}" destId="{93EA7CAA-EDDD-4E96-BDDC-B7816F24D41F}" srcOrd="0" destOrd="0" parTransId="{026783C4-F627-420C-980D-6DC2E9C79628}" sibTransId="{9B779E6C-ACB0-4D39-B053-77EF42C5DF2D}"/>
    <dgm:cxn modelId="{B4FB8D1E-FEAA-4115-B5FA-4081D0A312ED}" type="presParOf" srcId="{8B33F2CE-31DF-45E8-A21B-BBA191973FFF}" destId="{1D0D9489-9A1A-4551-A2EA-571B1755D63B}" srcOrd="0" destOrd="0" presId="urn:microsoft.com/office/officeart/2005/8/layout/chevron2"/>
    <dgm:cxn modelId="{E83E4C7B-80D2-44FE-9126-CD16287E40C6}" type="presParOf" srcId="{1D0D9489-9A1A-4551-A2EA-571B1755D63B}" destId="{31C82609-AE2F-4EF8-929B-34084FC7BF3E}" srcOrd="0" destOrd="0" presId="urn:microsoft.com/office/officeart/2005/8/layout/chevron2"/>
    <dgm:cxn modelId="{4BA0DAB9-1A90-42DA-87EA-D8CBC7F6DDC3}" type="presParOf" srcId="{1D0D9489-9A1A-4551-A2EA-571B1755D63B}" destId="{E33547D3-F119-4C1A-A736-3D0DD3E2378E}" srcOrd="1" destOrd="0" presId="urn:microsoft.com/office/officeart/2005/8/layout/chevron2"/>
    <dgm:cxn modelId="{5FCABB6B-983B-466C-A5B2-06999EAAECAF}" type="presParOf" srcId="{8B33F2CE-31DF-45E8-A21B-BBA191973FFF}" destId="{DA0866D5-4375-4432-90C4-1AB9D7D7E889}" srcOrd="1" destOrd="0" presId="urn:microsoft.com/office/officeart/2005/8/layout/chevron2"/>
    <dgm:cxn modelId="{777E6E4E-7124-4BAF-B2E8-62FA18C027A5}" type="presParOf" srcId="{8B33F2CE-31DF-45E8-A21B-BBA191973FFF}" destId="{B32E7A49-C260-46DC-88D7-85ABD2DD3289}" srcOrd="2" destOrd="0" presId="urn:microsoft.com/office/officeart/2005/8/layout/chevron2"/>
    <dgm:cxn modelId="{6D716E86-0F43-47A3-98B7-BDD48126003F}" type="presParOf" srcId="{B32E7A49-C260-46DC-88D7-85ABD2DD3289}" destId="{6D33AD02-8F40-42DB-BA93-801A9A220D0E}" srcOrd="0" destOrd="0" presId="urn:microsoft.com/office/officeart/2005/8/layout/chevron2"/>
    <dgm:cxn modelId="{271428EA-E7DE-4C2E-9696-272352E482A4}" type="presParOf" srcId="{B32E7A49-C260-46DC-88D7-85ABD2DD3289}" destId="{1BE3A51A-C1D0-4B61-A7A5-483C9815DDC9}" srcOrd="1" destOrd="0" presId="urn:microsoft.com/office/officeart/2005/8/layout/chevron2"/>
    <dgm:cxn modelId="{AAB9398D-4A51-4287-8C64-C4DFAF9827B4}" type="presParOf" srcId="{8B33F2CE-31DF-45E8-A21B-BBA191973FFF}" destId="{F3A3A5B2-7AB0-410F-BCAD-48D55A4793A5}" srcOrd="3" destOrd="0" presId="urn:microsoft.com/office/officeart/2005/8/layout/chevron2"/>
    <dgm:cxn modelId="{6035CEC4-8D62-4BAF-A684-E1A55FD6CF96}" type="presParOf" srcId="{8B33F2CE-31DF-45E8-A21B-BBA191973FFF}" destId="{A2EBAE88-3E67-4ADD-AC90-014ABEC93604}" srcOrd="4" destOrd="0" presId="urn:microsoft.com/office/officeart/2005/8/layout/chevron2"/>
    <dgm:cxn modelId="{DF15AEA7-6EDC-44BB-8AC8-73BF53D7CA3F}" type="presParOf" srcId="{A2EBAE88-3E67-4ADD-AC90-014ABEC93604}" destId="{D4C306BE-0DBF-4020-A3D9-83F9FE4F6912}" srcOrd="0" destOrd="0" presId="urn:microsoft.com/office/officeart/2005/8/layout/chevron2"/>
    <dgm:cxn modelId="{F973E60F-992A-45C6-A342-2E08986CCB3A}" type="presParOf" srcId="{A2EBAE88-3E67-4ADD-AC90-014ABEC93604}" destId="{A7D73604-860A-4780-9FE9-CEC9B42965A1}"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D7C36C6-365B-49A6-9250-ECF038AA7E63}" type="doc">
      <dgm:prSet loTypeId="urn:microsoft.com/office/officeart/2005/8/layout/chart3" loCatId="cycle" qsTypeId="urn:microsoft.com/office/officeart/2005/8/quickstyle/3d1" qsCatId="3D" csTypeId="urn:microsoft.com/office/officeart/2005/8/colors/accent6_4" csCatId="accent6" phldr="1"/>
      <dgm:spPr/>
    </dgm:pt>
    <dgm:pt modelId="{EEE25528-8C07-4A75-AAA2-4817123AF62D}">
      <dgm:prSet phldrT="[Text]"/>
      <dgm:spPr/>
      <dgm:t>
        <a:bodyPr/>
        <a:lstStyle/>
        <a:p>
          <a:pPr rtl="1"/>
          <a:r>
            <a:rPr lang="ar-SA" b="1" dirty="0" smtClean="0">
              <a:solidFill>
                <a:schemeClr val="tx1"/>
              </a:solidFill>
              <a:effectLst>
                <a:outerShdw blurRad="38100" dist="38100" dir="2700000" algn="tl">
                  <a:srgbClr val="000000">
                    <a:alpha val="43137"/>
                  </a:srgbClr>
                </a:outerShdw>
              </a:effectLst>
            </a:rPr>
            <a:t>بطاقة تقييم الطالب</a:t>
          </a:r>
          <a:endParaRPr lang="en-US" dirty="0">
            <a:solidFill>
              <a:schemeClr val="tx1"/>
            </a:solidFill>
          </a:endParaRPr>
        </a:p>
      </dgm:t>
      <dgm:extLst>
        <a:ext uri="{E40237B7-FDA0-4F09-8148-C483321AD2D9}">
          <dgm14:cNvPr xmlns:dgm14="http://schemas.microsoft.com/office/drawing/2010/diagram" xmlns="" id="0" name="">
            <a:hlinkClick xmlns:r="http://schemas.openxmlformats.org/officeDocument/2006/relationships" r:id="rId1" action="ppaction://hlinkfile"/>
          </dgm14:cNvPr>
        </a:ext>
      </dgm:extLst>
    </dgm:pt>
    <dgm:pt modelId="{077548CB-79E2-48A7-B79B-90A7AAEF26AC}" type="parTrans" cxnId="{E2CF52BE-E543-4A64-AEDF-F9059189CDDB}">
      <dgm:prSet/>
      <dgm:spPr/>
      <dgm:t>
        <a:bodyPr/>
        <a:lstStyle/>
        <a:p>
          <a:endParaRPr lang="en-US"/>
        </a:p>
      </dgm:t>
    </dgm:pt>
    <dgm:pt modelId="{EBAA2948-ACDD-4371-AB9D-953860A9C16A}" type="sibTrans" cxnId="{E2CF52BE-E543-4A64-AEDF-F9059189CDDB}">
      <dgm:prSet/>
      <dgm:spPr/>
      <dgm:t>
        <a:bodyPr/>
        <a:lstStyle/>
        <a:p>
          <a:endParaRPr lang="en-US"/>
        </a:p>
      </dgm:t>
    </dgm:pt>
    <dgm:pt modelId="{C04EBACB-6F38-42EF-B199-DF83B5D8FF12}">
      <dgm:prSet phldrT="[Text]"/>
      <dgm:spPr/>
      <dgm:t>
        <a:bodyPr/>
        <a:lstStyle/>
        <a:p>
          <a:pPr rtl="1"/>
          <a:r>
            <a:rPr lang="ar-AE" b="1" dirty="0" smtClean="0">
              <a:solidFill>
                <a:schemeClr val="tx1"/>
              </a:solidFill>
              <a:effectLst>
                <a:outerShdw blurRad="38100" dist="38100" dir="2700000" algn="tl">
                  <a:srgbClr val="000000">
                    <a:alpha val="43137"/>
                  </a:srgbClr>
                </a:outerShdw>
              </a:effectLst>
            </a:rPr>
            <a:t>رسالة شكر </a:t>
          </a:r>
          <a:endParaRPr lang="en-US" dirty="0">
            <a:solidFill>
              <a:schemeClr val="tx1"/>
            </a:solidFill>
          </a:endParaRPr>
        </a:p>
      </dgm:t>
      <dgm:extLst>
        <a:ext uri="{E40237B7-FDA0-4F09-8148-C483321AD2D9}">
          <dgm14:cNvPr xmlns:dgm14="http://schemas.microsoft.com/office/drawing/2010/diagram" xmlns="" id="0" name="">
            <a:hlinkClick xmlns:r="http://schemas.openxmlformats.org/officeDocument/2006/relationships" r:id="rId2" action="ppaction://hlinkfile"/>
          </dgm14:cNvPr>
        </a:ext>
      </dgm:extLst>
    </dgm:pt>
    <dgm:pt modelId="{A3C9E64A-7197-4E08-A9A7-7E1F4CD08934}" type="parTrans" cxnId="{6915AA5F-63B9-49D3-99D9-334B7BDA56AA}">
      <dgm:prSet/>
      <dgm:spPr/>
      <dgm:t>
        <a:bodyPr/>
        <a:lstStyle/>
        <a:p>
          <a:endParaRPr lang="en-US"/>
        </a:p>
      </dgm:t>
    </dgm:pt>
    <dgm:pt modelId="{D0A37295-2AC7-465E-8910-856777237826}" type="sibTrans" cxnId="{6915AA5F-63B9-49D3-99D9-334B7BDA56AA}">
      <dgm:prSet/>
      <dgm:spPr/>
      <dgm:t>
        <a:bodyPr/>
        <a:lstStyle/>
        <a:p>
          <a:endParaRPr lang="en-US"/>
        </a:p>
      </dgm:t>
    </dgm:pt>
    <dgm:pt modelId="{489D8E5D-63BA-4DDD-84F1-8A8B6681AA91}">
      <dgm:prSet phldrT="[Text]"/>
      <dgm:spPr/>
      <dgm:t>
        <a:bodyPr/>
        <a:lstStyle/>
        <a:p>
          <a:pPr rtl="1"/>
          <a:r>
            <a:rPr lang="ar-AE" b="1" dirty="0" smtClean="0">
              <a:solidFill>
                <a:schemeClr val="tx1"/>
              </a:solidFill>
              <a:effectLst>
                <a:outerShdw blurRad="38100" dist="38100" dir="2700000" algn="tl">
                  <a:srgbClr val="000000">
                    <a:alpha val="43137"/>
                  </a:srgbClr>
                </a:outerShdw>
              </a:effectLst>
            </a:rPr>
            <a:t>بقية النماذج </a:t>
          </a:r>
          <a:endParaRPr lang="en-US" dirty="0">
            <a:solidFill>
              <a:schemeClr val="tx1"/>
            </a:solidFill>
          </a:endParaRPr>
        </a:p>
      </dgm:t>
      <dgm:extLst>
        <a:ext uri="{E40237B7-FDA0-4F09-8148-C483321AD2D9}">
          <dgm14:cNvPr xmlns:dgm14="http://schemas.microsoft.com/office/drawing/2010/diagram" xmlns="" id="0" name="">
            <a:hlinkClick xmlns:r="http://schemas.openxmlformats.org/officeDocument/2006/relationships" r:id="rId3" action="ppaction://hlinkfile"/>
          </dgm14:cNvPr>
        </a:ext>
      </dgm:extLst>
    </dgm:pt>
    <dgm:pt modelId="{ED77D9B5-5255-4D14-9A86-B3CE8B9F72AF}" type="parTrans" cxnId="{328998BA-9365-4675-A3F8-F1D453E3B98E}">
      <dgm:prSet/>
      <dgm:spPr/>
      <dgm:t>
        <a:bodyPr/>
        <a:lstStyle/>
        <a:p>
          <a:endParaRPr lang="en-US"/>
        </a:p>
      </dgm:t>
    </dgm:pt>
    <dgm:pt modelId="{795DACC4-5758-4D19-AA13-1904C987D3F4}" type="sibTrans" cxnId="{328998BA-9365-4675-A3F8-F1D453E3B98E}">
      <dgm:prSet/>
      <dgm:spPr/>
      <dgm:t>
        <a:bodyPr/>
        <a:lstStyle/>
        <a:p>
          <a:endParaRPr lang="en-US"/>
        </a:p>
      </dgm:t>
    </dgm:pt>
    <dgm:pt modelId="{E485EE7E-50CC-460D-9088-D4DF4B6CDDDA}" type="pres">
      <dgm:prSet presAssocID="{4D7C36C6-365B-49A6-9250-ECF038AA7E63}" presName="compositeShape" presStyleCnt="0">
        <dgm:presLayoutVars>
          <dgm:chMax val="7"/>
          <dgm:dir/>
          <dgm:resizeHandles val="exact"/>
        </dgm:presLayoutVars>
      </dgm:prSet>
      <dgm:spPr/>
    </dgm:pt>
    <dgm:pt modelId="{05094E8B-7F1C-4C31-B096-83DDC358A793}" type="pres">
      <dgm:prSet presAssocID="{4D7C36C6-365B-49A6-9250-ECF038AA7E63}" presName="wedge1" presStyleLbl="node1" presStyleIdx="0" presStyleCnt="3" custLinFactNeighborX="-4034" custLinFactNeighborY="-8"/>
      <dgm:spPr/>
      <dgm:t>
        <a:bodyPr/>
        <a:lstStyle/>
        <a:p>
          <a:endParaRPr lang="en-US"/>
        </a:p>
      </dgm:t>
    </dgm:pt>
    <dgm:pt modelId="{8ED087F9-3C89-4C2D-915A-9710B1C3BDAB}" type="pres">
      <dgm:prSet presAssocID="{4D7C36C6-365B-49A6-9250-ECF038AA7E63}" presName="wedge1Tx" presStyleLbl="node1" presStyleIdx="0" presStyleCnt="3">
        <dgm:presLayoutVars>
          <dgm:chMax val="0"/>
          <dgm:chPref val="0"/>
          <dgm:bulletEnabled val="1"/>
        </dgm:presLayoutVars>
      </dgm:prSet>
      <dgm:spPr/>
      <dgm:t>
        <a:bodyPr/>
        <a:lstStyle/>
        <a:p>
          <a:endParaRPr lang="en-US"/>
        </a:p>
      </dgm:t>
    </dgm:pt>
    <dgm:pt modelId="{9A021F4B-B9F3-4800-8255-68159B1F435E}" type="pres">
      <dgm:prSet presAssocID="{4D7C36C6-365B-49A6-9250-ECF038AA7E63}" presName="wedge2" presStyleLbl="node1" presStyleIdx="1" presStyleCnt="3" custLinFactNeighborX="-424" custLinFactNeighborY="-63"/>
      <dgm:spPr/>
      <dgm:t>
        <a:bodyPr/>
        <a:lstStyle/>
        <a:p>
          <a:endParaRPr lang="en-US"/>
        </a:p>
      </dgm:t>
    </dgm:pt>
    <dgm:pt modelId="{5C271ABD-8566-4498-A468-64912E31F6BA}" type="pres">
      <dgm:prSet presAssocID="{4D7C36C6-365B-49A6-9250-ECF038AA7E63}" presName="wedge2Tx" presStyleLbl="node1" presStyleIdx="1" presStyleCnt="3">
        <dgm:presLayoutVars>
          <dgm:chMax val="0"/>
          <dgm:chPref val="0"/>
          <dgm:bulletEnabled val="1"/>
        </dgm:presLayoutVars>
      </dgm:prSet>
      <dgm:spPr/>
      <dgm:t>
        <a:bodyPr/>
        <a:lstStyle/>
        <a:p>
          <a:endParaRPr lang="en-US"/>
        </a:p>
      </dgm:t>
    </dgm:pt>
    <dgm:pt modelId="{2A9AA509-E49B-488D-95A6-EAB8F5A99F38}" type="pres">
      <dgm:prSet presAssocID="{4D7C36C6-365B-49A6-9250-ECF038AA7E63}" presName="wedge3" presStyleLbl="node1" presStyleIdx="2" presStyleCnt="3" custLinFactNeighborX="-1968" custLinFactNeighborY="-3000"/>
      <dgm:spPr/>
      <dgm:t>
        <a:bodyPr/>
        <a:lstStyle/>
        <a:p>
          <a:endParaRPr lang="en-US"/>
        </a:p>
      </dgm:t>
    </dgm:pt>
    <dgm:pt modelId="{643BBD07-24A7-478A-BEAA-60A4C54BC0D7}" type="pres">
      <dgm:prSet presAssocID="{4D7C36C6-365B-49A6-9250-ECF038AA7E63}" presName="wedge3Tx" presStyleLbl="node1" presStyleIdx="2" presStyleCnt="3">
        <dgm:presLayoutVars>
          <dgm:chMax val="0"/>
          <dgm:chPref val="0"/>
          <dgm:bulletEnabled val="1"/>
        </dgm:presLayoutVars>
      </dgm:prSet>
      <dgm:spPr/>
      <dgm:t>
        <a:bodyPr/>
        <a:lstStyle/>
        <a:p>
          <a:endParaRPr lang="en-US"/>
        </a:p>
      </dgm:t>
    </dgm:pt>
  </dgm:ptLst>
  <dgm:cxnLst>
    <dgm:cxn modelId="{328998BA-9365-4675-A3F8-F1D453E3B98E}" srcId="{4D7C36C6-365B-49A6-9250-ECF038AA7E63}" destId="{489D8E5D-63BA-4DDD-84F1-8A8B6681AA91}" srcOrd="2" destOrd="0" parTransId="{ED77D9B5-5255-4D14-9A86-B3CE8B9F72AF}" sibTransId="{795DACC4-5758-4D19-AA13-1904C987D3F4}"/>
    <dgm:cxn modelId="{C8A5D057-B7ED-4BF7-BDC7-254E6359A344}" type="presOf" srcId="{EEE25528-8C07-4A75-AAA2-4817123AF62D}" destId="{05094E8B-7F1C-4C31-B096-83DDC358A793}" srcOrd="0" destOrd="0" presId="urn:microsoft.com/office/officeart/2005/8/layout/chart3"/>
    <dgm:cxn modelId="{E2CF52BE-E543-4A64-AEDF-F9059189CDDB}" srcId="{4D7C36C6-365B-49A6-9250-ECF038AA7E63}" destId="{EEE25528-8C07-4A75-AAA2-4817123AF62D}" srcOrd="0" destOrd="0" parTransId="{077548CB-79E2-48A7-B79B-90A7AAEF26AC}" sibTransId="{EBAA2948-ACDD-4371-AB9D-953860A9C16A}"/>
    <dgm:cxn modelId="{D824BBD4-65EA-46BE-9DA0-ADCA9F88FF86}" type="presOf" srcId="{EEE25528-8C07-4A75-AAA2-4817123AF62D}" destId="{8ED087F9-3C89-4C2D-915A-9710B1C3BDAB}" srcOrd="1" destOrd="0" presId="urn:microsoft.com/office/officeart/2005/8/layout/chart3"/>
    <dgm:cxn modelId="{AF6C0221-8666-428C-A266-4BB676F0AE9D}" type="presOf" srcId="{C04EBACB-6F38-42EF-B199-DF83B5D8FF12}" destId="{5C271ABD-8566-4498-A468-64912E31F6BA}" srcOrd="1" destOrd="0" presId="urn:microsoft.com/office/officeart/2005/8/layout/chart3"/>
    <dgm:cxn modelId="{A3D3203B-B430-46F3-90BF-6E42299F00B0}" type="presOf" srcId="{489D8E5D-63BA-4DDD-84F1-8A8B6681AA91}" destId="{2A9AA509-E49B-488D-95A6-EAB8F5A99F38}" srcOrd="0" destOrd="0" presId="urn:microsoft.com/office/officeart/2005/8/layout/chart3"/>
    <dgm:cxn modelId="{6915AA5F-63B9-49D3-99D9-334B7BDA56AA}" srcId="{4D7C36C6-365B-49A6-9250-ECF038AA7E63}" destId="{C04EBACB-6F38-42EF-B199-DF83B5D8FF12}" srcOrd="1" destOrd="0" parTransId="{A3C9E64A-7197-4E08-A9A7-7E1F4CD08934}" sibTransId="{D0A37295-2AC7-465E-8910-856777237826}"/>
    <dgm:cxn modelId="{A4E9DEEA-14D0-4A53-B475-1755FD2AB4DD}" type="presOf" srcId="{489D8E5D-63BA-4DDD-84F1-8A8B6681AA91}" destId="{643BBD07-24A7-478A-BEAA-60A4C54BC0D7}" srcOrd="1" destOrd="0" presId="urn:microsoft.com/office/officeart/2005/8/layout/chart3"/>
    <dgm:cxn modelId="{BB47048C-A161-4E84-9A2E-B652C8E1E6B4}" type="presOf" srcId="{C04EBACB-6F38-42EF-B199-DF83B5D8FF12}" destId="{9A021F4B-B9F3-4800-8255-68159B1F435E}" srcOrd="0" destOrd="0" presId="urn:microsoft.com/office/officeart/2005/8/layout/chart3"/>
    <dgm:cxn modelId="{DA1CCC7E-1C80-4371-9A87-C31DB89A9B3D}" type="presOf" srcId="{4D7C36C6-365B-49A6-9250-ECF038AA7E63}" destId="{E485EE7E-50CC-460D-9088-D4DF4B6CDDDA}" srcOrd="0" destOrd="0" presId="urn:microsoft.com/office/officeart/2005/8/layout/chart3"/>
    <dgm:cxn modelId="{B152A3D3-DBB3-457B-947D-15CF8E032CCE}" type="presParOf" srcId="{E485EE7E-50CC-460D-9088-D4DF4B6CDDDA}" destId="{05094E8B-7F1C-4C31-B096-83DDC358A793}" srcOrd="0" destOrd="0" presId="urn:microsoft.com/office/officeart/2005/8/layout/chart3"/>
    <dgm:cxn modelId="{42F9592D-228A-4695-ADCE-0686A93C9E4C}" type="presParOf" srcId="{E485EE7E-50CC-460D-9088-D4DF4B6CDDDA}" destId="{8ED087F9-3C89-4C2D-915A-9710B1C3BDAB}" srcOrd="1" destOrd="0" presId="urn:microsoft.com/office/officeart/2005/8/layout/chart3"/>
    <dgm:cxn modelId="{51BF8C95-4CD5-4629-9482-0840EFB011DA}" type="presParOf" srcId="{E485EE7E-50CC-460D-9088-D4DF4B6CDDDA}" destId="{9A021F4B-B9F3-4800-8255-68159B1F435E}" srcOrd="2" destOrd="0" presId="urn:microsoft.com/office/officeart/2005/8/layout/chart3"/>
    <dgm:cxn modelId="{FB616606-FD1D-414D-9FE2-6EAB5DBB39F3}" type="presParOf" srcId="{E485EE7E-50CC-460D-9088-D4DF4B6CDDDA}" destId="{5C271ABD-8566-4498-A468-64912E31F6BA}" srcOrd="3" destOrd="0" presId="urn:microsoft.com/office/officeart/2005/8/layout/chart3"/>
    <dgm:cxn modelId="{FBF15F6A-12B9-4714-9BDE-F5EE63BB7899}" type="presParOf" srcId="{E485EE7E-50CC-460D-9088-D4DF4B6CDDDA}" destId="{2A9AA509-E49B-488D-95A6-EAB8F5A99F38}" srcOrd="4" destOrd="0" presId="urn:microsoft.com/office/officeart/2005/8/layout/chart3"/>
    <dgm:cxn modelId="{EAD7F3C9-52E0-4CB7-BCED-20273A098E79}" type="presParOf" srcId="{E485EE7E-50CC-460D-9088-D4DF4B6CDDDA}" destId="{643BBD07-24A7-478A-BEAA-60A4C54BC0D7}" srcOrd="5"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466B6C-BB29-4E49-B05B-914C75AD6899}" type="doc">
      <dgm:prSet loTypeId="urn:microsoft.com/office/officeart/2005/8/layout/radial4" loCatId="relationship" qsTypeId="urn:microsoft.com/office/officeart/2005/8/quickstyle/3d5" qsCatId="3D" csTypeId="urn:microsoft.com/office/officeart/2005/8/colors/accent2_2" csCatId="accent2" phldr="1"/>
      <dgm:spPr/>
      <dgm:t>
        <a:bodyPr/>
        <a:lstStyle/>
        <a:p>
          <a:pPr rtl="1"/>
          <a:endParaRPr lang="ar-AE"/>
        </a:p>
      </dgm:t>
    </dgm:pt>
    <dgm:pt modelId="{42034DA9-5BC2-4800-B2F0-D07088074E6B}">
      <dgm:prSet phldrT="[نص]" custT="1"/>
      <dgm:spPr>
        <a:solidFill>
          <a:schemeClr val="accent2">
            <a:lumMod val="50000"/>
          </a:schemeClr>
        </a:solidFill>
      </dgm:spPr>
      <dgm:t>
        <a:bodyPr/>
        <a:lstStyle/>
        <a:p>
          <a:pPr rtl="1"/>
          <a:r>
            <a:rPr lang="ar-AE" sz="3600" b="1" dirty="0" smtClean="0">
              <a:solidFill>
                <a:schemeClr val="bg1"/>
              </a:solidFill>
            </a:rPr>
            <a:t>المادة الرابعة </a:t>
          </a:r>
        </a:p>
        <a:p>
          <a:pPr rtl="1"/>
          <a:r>
            <a:rPr lang="ar-SA" sz="3600" b="1" dirty="0" smtClean="0">
              <a:solidFill>
                <a:schemeClr val="bg1"/>
              </a:solidFill>
            </a:rPr>
            <a:t>تعزيز السلوك الإيجابي</a:t>
          </a:r>
          <a:endParaRPr lang="ar-AE" sz="3600" dirty="0">
            <a:solidFill>
              <a:schemeClr val="bg1"/>
            </a:solidFill>
          </a:endParaRPr>
        </a:p>
      </dgm:t>
    </dgm:pt>
    <dgm:pt modelId="{2E2401B2-E0AC-497E-9031-06B566EDD0E5}" type="parTrans" cxnId="{68375DC1-FC5C-4434-BF77-7162A5CBF9A6}">
      <dgm:prSet/>
      <dgm:spPr/>
      <dgm:t>
        <a:bodyPr/>
        <a:lstStyle/>
        <a:p>
          <a:pPr rtl="1"/>
          <a:endParaRPr lang="ar-AE"/>
        </a:p>
      </dgm:t>
    </dgm:pt>
    <dgm:pt modelId="{24228B31-5209-42B9-96E8-DBB08D83E212}" type="sibTrans" cxnId="{68375DC1-FC5C-4434-BF77-7162A5CBF9A6}">
      <dgm:prSet/>
      <dgm:spPr/>
      <dgm:t>
        <a:bodyPr/>
        <a:lstStyle/>
        <a:p>
          <a:pPr rtl="1"/>
          <a:endParaRPr lang="ar-AE"/>
        </a:p>
      </dgm:t>
    </dgm:pt>
    <dgm:pt modelId="{1F57CC5F-E2D9-4D4D-B3D2-6EB66F44B094}">
      <dgm:prSet phldrT="[نص]"/>
      <dgm:spPr>
        <a:solidFill>
          <a:schemeClr val="accent6"/>
        </a:solidFill>
      </dgm:spPr>
      <dgm:t>
        <a:bodyPr/>
        <a:lstStyle/>
        <a:p>
          <a:pPr rtl="1"/>
          <a:r>
            <a:rPr lang="ar-AE" b="1" dirty="0" smtClean="0">
              <a:solidFill>
                <a:schemeClr val="tx1"/>
              </a:solidFill>
            </a:rPr>
            <a:t>أولاً : </a:t>
          </a:r>
          <a:r>
            <a:rPr lang="ar-SA" b="1" dirty="0" smtClean="0">
              <a:solidFill>
                <a:schemeClr val="tx1"/>
              </a:solidFill>
            </a:rPr>
            <a:t>تعزيز سلوك المتعلم </a:t>
          </a:r>
          <a:endParaRPr lang="ar-AE" dirty="0">
            <a:solidFill>
              <a:schemeClr val="tx1"/>
            </a:solidFill>
          </a:endParaRPr>
        </a:p>
      </dgm:t>
    </dgm:pt>
    <dgm:pt modelId="{51E1D117-729E-4168-916F-23B463110D58}" type="parTrans" cxnId="{4E33E589-6D9D-46F8-852B-CC523C8CC6D9}">
      <dgm:prSet/>
      <dgm:spPr>
        <a:solidFill>
          <a:schemeClr val="accent6">
            <a:lumMod val="50000"/>
          </a:schemeClr>
        </a:solidFill>
      </dgm:spPr>
      <dgm:t>
        <a:bodyPr/>
        <a:lstStyle/>
        <a:p>
          <a:pPr rtl="1"/>
          <a:endParaRPr lang="ar-AE"/>
        </a:p>
      </dgm:t>
    </dgm:pt>
    <dgm:pt modelId="{8ECA4E0E-A597-4121-ACB4-6D72D554A2EE}" type="sibTrans" cxnId="{4E33E589-6D9D-46F8-852B-CC523C8CC6D9}">
      <dgm:prSet/>
      <dgm:spPr/>
      <dgm:t>
        <a:bodyPr/>
        <a:lstStyle/>
        <a:p>
          <a:pPr rtl="1"/>
          <a:endParaRPr lang="ar-AE"/>
        </a:p>
      </dgm:t>
    </dgm:pt>
    <dgm:pt modelId="{8B0B619B-048A-4723-ABFC-376804862940}">
      <dgm:prSet phldrT="[نص]"/>
      <dgm:spPr>
        <a:solidFill>
          <a:schemeClr val="accent6"/>
        </a:solidFill>
      </dgm:spPr>
      <dgm:t>
        <a:bodyPr/>
        <a:lstStyle/>
        <a:p>
          <a:pPr rtl="1"/>
          <a:r>
            <a:rPr lang="ar-AE" b="1" dirty="0" smtClean="0">
              <a:solidFill>
                <a:schemeClr val="tx1"/>
              </a:solidFill>
            </a:rPr>
            <a:t>ثانياً :</a:t>
          </a:r>
          <a:r>
            <a:rPr lang="ar-SA" b="1" dirty="0" smtClean="0">
              <a:solidFill>
                <a:schemeClr val="tx1"/>
              </a:solidFill>
            </a:rPr>
            <a:t>أساليب تعزيز السلوك الإيجابي</a:t>
          </a:r>
          <a:endParaRPr lang="ar-AE" dirty="0">
            <a:solidFill>
              <a:schemeClr val="tx1"/>
            </a:solidFill>
          </a:endParaRPr>
        </a:p>
      </dgm:t>
    </dgm:pt>
    <dgm:pt modelId="{110CB6B2-53A4-4AD0-99DD-7A7357374420}" type="parTrans" cxnId="{880BB67E-C254-437D-8C51-7CB0136FE0F8}">
      <dgm:prSet/>
      <dgm:spPr>
        <a:solidFill>
          <a:schemeClr val="accent6">
            <a:lumMod val="50000"/>
          </a:schemeClr>
        </a:solidFill>
      </dgm:spPr>
      <dgm:t>
        <a:bodyPr/>
        <a:lstStyle/>
        <a:p>
          <a:pPr rtl="1"/>
          <a:endParaRPr lang="ar-AE"/>
        </a:p>
      </dgm:t>
    </dgm:pt>
    <dgm:pt modelId="{01A1AAF0-5150-490A-9A4B-1820637FE9B4}" type="sibTrans" cxnId="{880BB67E-C254-437D-8C51-7CB0136FE0F8}">
      <dgm:prSet/>
      <dgm:spPr/>
      <dgm:t>
        <a:bodyPr/>
        <a:lstStyle/>
        <a:p>
          <a:pPr rtl="1"/>
          <a:endParaRPr lang="ar-AE"/>
        </a:p>
      </dgm:t>
    </dgm:pt>
    <dgm:pt modelId="{41067B82-3911-42DC-B062-12269F8694DA}">
      <dgm:prSet phldrT="[نص]"/>
      <dgm:spPr>
        <a:solidFill>
          <a:schemeClr val="accent6"/>
        </a:solidFill>
      </dgm:spPr>
      <dgm:t>
        <a:bodyPr/>
        <a:lstStyle/>
        <a:p>
          <a:pPr rtl="1"/>
          <a:r>
            <a:rPr lang="ar-AE" b="1" dirty="0" smtClean="0">
              <a:solidFill>
                <a:schemeClr val="tx1"/>
              </a:solidFill>
            </a:rPr>
            <a:t>ثالثاً: </a:t>
          </a:r>
          <a:r>
            <a:rPr lang="ar-SA" b="1" dirty="0" smtClean="0">
              <a:solidFill>
                <a:schemeClr val="tx1"/>
              </a:solidFill>
            </a:rPr>
            <a:t>ضوابط تعزيز السلوك الإيجابي</a:t>
          </a:r>
          <a:endParaRPr lang="ar-AE" dirty="0">
            <a:solidFill>
              <a:schemeClr val="tx1"/>
            </a:solidFill>
          </a:endParaRPr>
        </a:p>
      </dgm:t>
    </dgm:pt>
    <dgm:pt modelId="{7C233939-D736-4C35-98DE-AD3E966B175F}" type="sibTrans" cxnId="{EFD61318-50CE-4C07-BAFC-9A72AB0210B5}">
      <dgm:prSet/>
      <dgm:spPr/>
      <dgm:t>
        <a:bodyPr/>
        <a:lstStyle/>
        <a:p>
          <a:pPr rtl="1"/>
          <a:endParaRPr lang="ar-AE"/>
        </a:p>
      </dgm:t>
    </dgm:pt>
    <dgm:pt modelId="{9DDC5BED-A27C-4824-957C-E213E031554E}" type="parTrans" cxnId="{EFD61318-50CE-4C07-BAFC-9A72AB0210B5}">
      <dgm:prSet/>
      <dgm:spPr>
        <a:solidFill>
          <a:schemeClr val="accent6">
            <a:lumMod val="50000"/>
          </a:schemeClr>
        </a:solidFill>
      </dgm:spPr>
      <dgm:t>
        <a:bodyPr/>
        <a:lstStyle/>
        <a:p>
          <a:pPr rtl="1"/>
          <a:endParaRPr lang="ar-AE"/>
        </a:p>
      </dgm:t>
    </dgm:pt>
    <dgm:pt modelId="{C7B98D27-10AA-4E48-B054-6C90B42B72C7}" type="pres">
      <dgm:prSet presAssocID="{A9466B6C-BB29-4E49-B05B-914C75AD6899}" presName="cycle" presStyleCnt="0">
        <dgm:presLayoutVars>
          <dgm:chMax val="1"/>
          <dgm:dir val="rev"/>
          <dgm:animLvl val="ctr"/>
          <dgm:resizeHandles val="exact"/>
        </dgm:presLayoutVars>
      </dgm:prSet>
      <dgm:spPr/>
      <dgm:t>
        <a:bodyPr/>
        <a:lstStyle/>
        <a:p>
          <a:pPr rtl="1"/>
          <a:endParaRPr lang="ar-AE"/>
        </a:p>
      </dgm:t>
    </dgm:pt>
    <dgm:pt modelId="{2715D1A1-5D78-4FDB-8C94-F54C584461D9}" type="pres">
      <dgm:prSet presAssocID="{42034DA9-5BC2-4800-B2F0-D07088074E6B}" presName="centerShape" presStyleLbl="node0" presStyleIdx="0" presStyleCnt="1" custLinFactNeighborX="504" custLinFactNeighborY="-213"/>
      <dgm:spPr/>
      <dgm:t>
        <a:bodyPr/>
        <a:lstStyle/>
        <a:p>
          <a:pPr rtl="1"/>
          <a:endParaRPr lang="ar-AE"/>
        </a:p>
      </dgm:t>
    </dgm:pt>
    <dgm:pt modelId="{E84883CF-4E64-4C89-876E-30AAECA7081B}" type="pres">
      <dgm:prSet presAssocID="{51E1D117-729E-4168-916F-23B463110D58}" presName="parTrans" presStyleLbl="bgSibTrans2D1" presStyleIdx="0" presStyleCnt="3"/>
      <dgm:spPr/>
      <dgm:t>
        <a:bodyPr/>
        <a:lstStyle/>
        <a:p>
          <a:pPr rtl="1"/>
          <a:endParaRPr lang="ar-AE"/>
        </a:p>
      </dgm:t>
    </dgm:pt>
    <dgm:pt modelId="{0134FA76-FECC-40C3-8CA9-C4BCB29C7D21}" type="pres">
      <dgm:prSet presAssocID="{1F57CC5F-E2D9-4D4D-B3D2-6EB66F44B094}" presName="node" presStyleLbl="node1" presStyleIdx="0" presStyleCnt="3">
        <dgm:presLayoutVars>
          <dgm:bulletEnabled val="1"/>
        </dgm:presLayoutVars>
      </dgm:prSet>
      <dgm:spPr/>
      <dgm:t>
        <a:bodyPr/>
        <a:lstStyle/>
        <a:p>
          <a:pPr rtl="1"/>
          <a:endParaRPr lang="ar-AE"/>
        </a:p>
      </dgm:t>
    </dgm:pt>
    <dgm:pt modelId="{6B745493-72B4-434E-AE31-9DC3ED6B6902}" type="pres">
      <dgm:prSet presAssocID="{110CB6B2-53A4-4AD0-99DD-7A7357374420}" presName="parTrans" presStyleLbl="bgSibTrans2D1" presStyleIdx="1" presStyleCnt="3"/>
      <dgm:spPr/>
      <dgm:t>
        <a:bodyPr/>
        <a:lstStyle/>
        <a:p>
          <a:pPr rtl="1"/>
          <a:endParaRPr lang="ar-AE"/>
        </a:p>
      </dgm:t>
    </dgm:pt>
    <dgm:pt modelId="{254C9379-B404-4514-A678-A288F66890AE}" type="pres">
      <dgm:prSet presAssocID="{8B0B619B-048A-4723-ABFC-376804862940}" presName="node" presStyleLbl="node1" presStyleIdx="1" presStyleCnt="3">
        <dgm:presLayoutVars>
          <dgm:bulletEnabled val="1"/>
        </dgm:presLayoutVars>
      </dgm:prSet>
      <dgm:spPr/>
      <dgm:t>
        <a:bodyPr/>
        <a:lstStyle/>
        <a:p>
          <a:pPr rtl="1"/>
          <a:endParaRPr lang="ar-AE"/>
        </a:p>
      </dgm:t>
    </dgm:pt>
    <dgm:pt modelId="{8DBAAE84-FBF5-4CCC-8215-95A75E77732D}" type="pres">
      <dgm:prSet presAssocID="{9DDC5BED-A27C-4824-957C-E213E031554E}" presName="parTrans" presStyleLbl="bgSibTrans2D1" presStyleIdx="2" presStyleCnt="3"/>
      <dgm:spPr/>
      <dgm:t>
        <a:bodyPr/>
        <a:lstStyle/>
        <a:p>
          <a:pPr rtl="1"/>
          <a:endParaRPr lang="ar-AE"/>
        </a:p>
      </dgm:t>
    </dgm:pt>
    <dgm:pt modelId="{A50751BD-BF91-4E99-B0CA-E76149B49AC0}" type="pres">
      <dgm:prSet presAssocID="{41067B82-3911-42DC-B062-12269F8694DA}" presName="node" presStyleLbl="node1" presStyleIdx="2" presStyleCnt="3">
        <dgm:presLayoutVars>
          <dgm:bulletEnabled val="1"/>
        </dgm:presLayoutVars>
      </dgm:prSet>
      <dgm:spPr/>
      <dgm:t>
        <a:bodyPr/>
        <a:lstStyle/>
        <a:p>
          <a:pPr rtl="1"/>
          <a:endParaRPr lang="ar-AE"/>
        </a:p>
      </dgm:t>
    </dgm:pt>
  </dgm:ptLst>
  <dgm:cxnLst>
    <dgm:cxn modelId="{96AD766F-E2E7-4E11-B4EA-2B0185C17760}" type="presOf" srcId="{8B0B619B-048A-4723-ABFC-376804862940}" destId="{254C9379-B404-4514-A678-A288F66890AE}" srcOrd="0" destOrd="0" presId="urn:microsoft.com/office/officeart/2005/8/layout/radial4"/>
    <dgm:cxn modelId="{68375DC1-FC5C-4434-BF77-7162A5CBF9A6}" srcId="{A9466B6C-BB29-4E49-B05B-914C75AD6899}" destId="{42034DA9-5BC2-4800-B2F0-D07088074E6B}" srcOrd="0" destOrd="0" parTransId="{2E2401B2-E0AC-497E-9031-06B566EDD0E5}" sibTransId="{24228B31-5209-42B9-96E8-DBB08D83E212}"/>
    <dgm:cxn modelId="{880BB67E-C254-437D-8C51-7CB0136FE0F8}" srcId="{42034DA9-5BC2-4800-B2F0-D07088074E6B}" destId="{8B0B619B-048A-4723-ABFC-376804862940}" srcOrd="1" destOrd="0" parTransId="{110CB6B2-53A4-4AD0-99DD-7A7357374420}" sibTransId="{01A1AAF0-5150-490A-9A4B-1820637FE9B4}"/>
    <dgm:cxn modelId="{47512719-807B-433A-BE7A-7704D53FB6F6}" type="presOf" srcId="{51E1D117-729E-4168-916F-23B463110D58}" destId="{E84883CF-4E64-4C89-876E-30AAECA7081B}" srcOrd="0" destOrd="0" presId="urn:microsoft.com/office/officeart/2005/8/layout/radial4"/>
    <dgm:cxn modelId="{4E33E589-6D9D-46F8-852B-CC523C8CC6D9}" srcId="{42034DA9-5BC2-4800-B2F0-D07088074E6B}" destId="{1F57CC5F-E2D9-4D4D-B3D2-6EB66F44B094}" srcOrd="0" destOrd="0" parTransId="{51E1D117-729E-4168-916F-23B463110D58}" sibTransId="{8ECA4E0E-A597-4121-ACB4-6D72D554A2EE}"/>
    <dgm:cxn modelId="{C6D5D07F-3C6A-4A70-8466-090697F98166}" type="presOf" srcId="{A9466B6C-BB29-4E49-B05B-914C75AD6899}" destId="{C7B98D27-10AA-4E48-B054-6C90B42B72C7}" srcOrd="0" destOrd="0" presId="urn:microsoft.com/office/officeart/2005/8/layout/radial4"/>
    <dgm:cxn modelId="{4FB962DB-2079-413A-8AB3-29E0F3130EA7}" type="presOf" srcId="{41067B82-3911-42DC-B062-12269F8694DA}" destId="{A50751BD-BF91-4E99-B0CA-E76149B49AC0}" srcOrd="0" destOrd="0" presId="urn:microsoft.com/office/officeart/2005/8/layout/radial4"/>
    <dgm:cxn modelId="{22186A97-663D-4B27-B8E5-D696B32930DA}" type="presOf" srcId="{42034DA9-5BC2-4800-B2F0-D07088074E6B}" destId="{2715D1A1-5D78-4FDB-8C94-F54C584461D9}" srcOrd="0" destOrd="0" presId="urn:microsoft.com/office/officeart/2005/8/layout/radial4"/>
    <dgm:cxn modelId="{EFD61318-50CE-4C07-BAFC-9A72AB0210B5}" srcId="{42034DA9-5BC2-4800-B2F0-D07088074E6B}" destId="{41067B82-3911-42DC-B062-12269F8694DA}" srcOrd="2" destOrd="0" parTransId="{9DDC5BED-A27C-4824-957C-E213E031554E}" sibTransId="{7C233939-D736-4C35-98DE-AD3E966B175F}"/>
    <dgm:cxn modelId="{DF8A9C6C-A35D-480D-94CA-53EED9423288}" type="presOf" srcId="{9DDC5BED-A27C-4824-957C-E213E031554E}" destId="{8DBAAE84-FBF5-4CCC-8215-95A75E77732D}" srcOrd="0" destOrd="0" presId="urn:microsoft.com/office/officeart/2005/8/layout/radial4"/>
    <dgm:cxn modelId="{BAA41EAB-AD64-455F-9321-1E37707056EE}" type="presOf" srcId="{110CB6B2-53A4-4AD0-99DD-7A7357374420}" destId="{6B745493-72B4-434E-AE31-9DC3ED6B6902}" srcOrd="0" destOrd="0" presId="urn:microsoft.com/office/officeart/2005/8/layout/radial4"/>
    <dgm:cxn modelId="{56B1FBFC-EF4E-4AB5-A611-FF262B0BED9E}" type="presOf" srcId="{1F57CC5F-E2D9-4D4D-B3D2-6EB66F44B094}" destId="{0134FA76-FECC-40C3-8CA9-C4BCB29C7D21}" srcOrd="0" destOrd="0" presId="urn:microsoft.com/office/officeart/2005/8/layout/radial4"/>
    <dgm:cxn modelId="{82033412-A29F-459A-95F5-B8AA8E6DC776}" type="presParOf" srcId="{C7B98D27-10AA-4E48-B054-6C90B42B72C7}" destId="{2715D1A1-5D78-4FDB-8C94-F54C584461D9}" srcOrd="0" destOrd="0" presId="urn:microsoft.com/office/officeart/2005/8/layout/radial4"/>
    <dgm:cxn modelId="{5F8B241D-D8D6-4485-8A42-EF1B7C09FCF9}" type="presParOf" srcId="{C7B98D27-10AA-4E48-B054-6C90B42B72C7}" destId="{E84883CF-4E64-4C89-876E-30AAECA7081B}" srcOrd="1" destOrd="0" presId="urn:microsoft.com/office/officeart/2005/8/layout/radial4"/>
    <dgm:cxn modelId="{8690E2DB-B79A-4D6A-98A0-5A9ED1084E39}" type="presParOf" srcId="{C7B98D27-10AA-4E48-B054-6C90B42B72C7}" destId="{0134FA76-FECC-40C3-8CA9-C4BCB29C7D21}" srcOrd="2" destOrd="0" presId="urn:microsoft.com/office/officeart/2005/8/layout/radial4"/>
    <dgm:cxn modelId="{D355A457-0306-4551-ACC7-FFDE621D9EE6}" type="presParOf" srcId="{C7B98D27-10AA-4E48-B054-6C90B42B72C7}" destId="{6B745493-72B4-434E-AE31-9DC3ED6B6902}" srcOrd="3" destOrd="0" presId="urn:microsoft.com/office/officeart/2005/8/layout/radial4"/>
    <dgm:cxn modelId="{4487A0B7-41F4-441B-AF82-F1451293DD36}" type="presParOf" srcId="{C7B98D27-10AA-4E48-B054-6C90B42B72C7}" destId="{254C9379-B404-4514-A678-A288F66890AE}" srcOrd="4" destOrd="0" presId="urn:microsoft.com/office/officeart/2005/8/layout/radial4"/>
    <dgm:cxn modelId="{1FCD5DA3-9D7C-4AE3-989B-EFFF31F2B5FE}" type="presParOf" srcId="{C7B98D27-10AA-4E48-B054-6C90B42B72C7}" destId="{8DBAAE84-FBF5-4CCC-8215-95A75E77732D}" srcOrd="5" destOrd="0" presId="urn:microsoft.com/office/officeart/2005/8/layout/radial4"/>
    <dgm:cxn modelId="{CEFE2E6D-1F0E-4E92-A308-CE23229D3E38}" type="presParOf" srcId="{C7B98D27-10AA-4E48-B054-6C90B42B72C7}" destId="{A50751BD-BF91-4E99-B0CA-E76149B49AC0}"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50499F-1EBF-41DD-A1C2-FB9099877DF3}" type="doc">
      <dgm:prSet loTypeId="urn:microsoft.com/office/officeart/2005/8/layout/vList2" loCatId="list" qsTypeId="urn:microsoft.com/office/officeart/2005/8/quickstyle/3d2" qsCatId="3D" csTypeId="urn:microsoft.com/office/officeart/2005/8/colors/accent6_2" csCatId="accent6" phldr="1"/>
      <dgm:spPr/>
      <dgm:t>
        <a:bodyPr/>
        <a:lstStyle/>
        <a:p>
          <a:pPr rtl="1"/>
          <a:endParaRPr lang="ar-AE"/>
        </a:p>
      </dgm:t>
    </dgm:pt>
    <dgm:pt modelId="{8FD123D2-E426-4F7C-9F45-2A3D8593BD0B}">
      <dgm:prSet phldrT="[نص]" custT="1"/>
      <dgm:spPr/>
      <dgm:t>
        <a:bodyPr/>
        <a:lstStyle/>
        <a:p>
          <a:pPr rtl="1"/>
          <a:r>
            <a:rPr lang="ar-SA" sz="2800" b="1" dirty="0" smtClean="0">
              <a:solidFill>
                <a:schemeClr val="tx1"/>
              </a:solidFill>
            </a:rPr>
            <a:t>الالتزام الواضح بالتمسك بقيم المجتمع وأعرافه وتقاليده </a:t>
          </a:r>
          <a:r>
            <a:rPr lang="ar-AE" sz="2800" b="1" dirty="0" smtClean="0">
              <a:solidFill>
                <a:schemeClr val="tx1"/>
              </a:solidFill>
            </a:rPr>
            <a:t>متضمنا الملبس والمظهر.</a:t>
          </a:r>
          <a:endParaRPr lang="ar-AE" sz="2800" b="1" dirty="0">
            <a:solidFill>
              <a:schemeClr val="tx1"/>
            </a:solidFill>
          </a:endParaRPr>
        </a:p>
      </dgm:t>
    </dgm:pt>
    <dgm:pt modelId="{CFCE82D3-05CD-4FBB-8A75-B060C92DE104}" type="parTrans" cxnId="{2EAAD799-4328-4187-9D67-10878F60C3B5}">
      <dgm:prSet/>
      <dgm:spPr/>
      <dgm:t>
        <a:bodyPr/>
        <a:lstStyle/>
        <a:p>
          <a:pPr rtl="1"/>
          <a:endParaRPr lang="ar-AE" sz="2800"/>
        </a:p>
      </dgm:t>
    </dgm:pt>
    <dgm:pt modelId="{D532FD8C-D8B2-417D-95E5-995F1ED9B24B}" type="sibTrans" cxnId="{2EAAD799-4328-4187-9D67-10878F60C3B5}">
      <dgm:prSet/>
      <dgm:spPr/>
      <dgm:t>
        <a:bodyPr/>
        <a:lstStyle/>
        <a:p>
          <a:pPr rtl="1"/>
          <a:endParaRPr lang="ar-AE" sz="2800"/>
        </a:p>
      </dgm:t>
    </dgm:pt>
    <dgm:pt modelId="{A62C3C0D-963B-4D95-928F-F924B580395D}">
      <dgm:prSet custT="1"/>
      <dgm:spPr/>
      <dgm:t>
        <a:bodyPr/>
        <a:lstStyle/>
        <a:p>
          <a:pPr rtl="1"/>
          <a:r>
            <a:rPr lang="ar-SA" sz="2800" b="1" dirty="0" smtClean="0">
              <a:solidFill>
                <a:schemeClr val="tx1"/>
              </a:solidFill>
            </a:rPr>
            <a:t>ارتفاع مستوى الإنجاز والدافعية للتعلم وحب العلم وتقدير المعلم</a:t>
          </a:r>
          <a:r>
            <a:rPr lang="ar-AE" sz="2800" b="1" dirty="0" smtClean="0">
              <a:solidFill>
                <a:schemeClr val="tx1"/>
              </a:solidFill>
            </a:rPr>
            <a:t>.</a:t>
          </a:r>
          <a:endParaRPr lang="en-US" sz="2800" b="1" dirty="0">
            <a:solidFill>
              <a:schemeClr val="tx1"/>
            </a:solidFill>
          </a:endParaRPr>
        </a:p>
      </dgm:t>
    </dgm:pt>
    <dgm:pt modelId="{BEEB2EA5-C8E3-4155-BEBD-96BAED1CE44D}" type="parTrans" cxnId="{47A5F742-C056-4E1D-8200-DEA4B85929F4}">
      <dgm:prSet/>
      <dgm:spPr/>
      <dgm:t>
        <a:bodyPr/>
        <a:lstStyle/>
        <a:p>
          <a:pPr rtl="1"/>
          <a:endParaRPr lang="ar-AE" sz="2800"/>
        </a:p>
      </dgm:t>
    </dgm:pt>
    <dgm:pt modelId="{769B981A-0BE1-40D6-A8DC-A8731C102E7A}" type="sibTrans" cxnId="{47A5F742-C056-4E1D-8200-DEA4B85929F4}">
      <dgm:prSet/>
      <dgm:spPr/>
      <dgm:t>
        <a:bodyPr/>
        <a:lstStyle/>
        <a:p>
          <a:pPr rtl="1"/>
          <a:endParaRPr lang="ar-AE" sz="2800"/>
        </a:p>
      </dgm:t>
    </dgm:pt>
    <dgm:pt modelId="{F1D6A498-6F10-4CB9-9C0A-CC8ADAFFA0CF}">
      <dgm:prSet custT="1"/>
      <dgm:spPr/>
      <dgm:t>
        <a:bodyPr/>
        <a:lstStyle/>
        <a:p>
          <a:pPr rtl="1"/>
          <a:r>
            <a:rPr lang="ar-SA" sz="2800" b="1" dirty="0" smtClean="0">
              <a:solidFill>
                <a:schemeClr val="tx1"/>
              </a:solidFill>
            </a:rPr>
            <a:t>الالتزام بالأمانة، والصدق، وقيم التعاون والولاء والانتماء للوطن</a:t>
          </a:r>
          <a:r>
            <a:rPr lang="ar-AE" sz="2800" b="1" dirty="0" smtClean="0">
              <a:solidFill>
                <a:schemeClr val="tx1"/>
              </a:solidFill>
            </a:rPr>
            <a:t>.</a:t>
          </a:r>
          <a:endParaRPr lang="en-US" sz="2800" b="1" dirty="0">
            <a:solidFill>
              <a:schemeClr val="tx1"/>
            </a:solidFill>
          </a:endParaRPr>
        </a:p>
      </dgm:t>
    </dgm:pt>
    <dgm:pt modelId="{D7951158-F18C-4F2B-A041-1777FFD26E0B}" type="parTrans" cxnId="{E9244DB8-84B2-4C4A-8974-10CDB35C0B58}">
      <dgm:prSet/>
      <dgm:spPr/>
      <dgm:t>
        <a:bodyPr/>
        <a:lstStyle/>
        <a:p>
          <a:pPr rtl="1"/>
          <a:endParaRPr lang="ar-AE" sz="2800"/>
        </a:p>
      </dgm:t>
    </dgm:pt>
    <dgm:pt modelId="{A4B77167-78CA-466A-96AA-F3347C43D997}" type="sibTrans" cxnId="{E9244DB8-84B2-4C4A-8974-10CDB35C0B58}">
      <dgm:prSet/>
      <dgm:spPr/>
      <dgm:t>
        <a:bodyPr/>
        <a:lstStyle/>
        <a:p>
          <a:pPr rtl="1"/>
          <a:endParaRPr lang="ar-AE" sz="2800"/>
        </a:p>
      </dgm:t>
    </dgm:pt>
    <dgm:pt modelId="{4533A45D-4597-49EB-9FA4-9F9F5058E2AD}">
      <dgm:prSet custT="1"/>
      <dgm:spPr/>
      <dgm:t>
        <a:bodyPr/>
        <a:lstStyle/>
        <a:p>
          <a:pPr rtl="1"/>
          <a:r>
            <a:rPr lang="ar-SA" sz="2800" b="1" dirty="0" smtClean="0">
              <a:solidFill>
                <a:schemeClr val="tx1"/>
              </a:solidFill>
            </a:rPr>
            <a:t>التفوق الدراسي، والتحسن بعد تأخر دراسي، أو رسوب، وما يرتبط به من انتظام في أداء الواجبات المدرسية، والتعامل مع مرافق المدرسة والمحافظة عليها.</a:t>
          </a:r>
          <a:endParaRPr lang="en-US" sz="2800" b="1" dirty="0">
            <a:solidFill>
              <a:schemeClr val="tx1"/>
            </a:solidFill>
          </a:endParaRPr>
        </a:p>
      </dgm:t>
    </dgm:pt>
    <dgm:pt modelId="{EA069DB5-C1CF-4FA3-A259-4FE9143FED4D}" type="parTrans" cxnId="{D7090DFD-EE38-4EAC-9F8F-2EB96EF0890B}">
      <dgm:prSet/>
      <dgm:spPr/>
      <dgm:t>
        <a:bodyPr/>
        <a:lstStyle/>
        <a:p>
          <a:pPr rtl="1"/>
          <a:endParaRPr lang="ar-AE" sz="2800"/>
        </a:p>
      </dgm:t>
    </dgm:pt>
    <dgm:pt modelId="{D6A68209-EFFC-469C-B3CD-9FEFAEBE2DCA}" type="sibTrans" cxnId="{D7090DFD-EE38-4EAC-9F8F-2EB96EF0890B}">
      <dgm:prSet/>
      <dgm:spPr/>
      <dgm:t>
        <a:bodyPr/>
        <a:lstStyle/>
        <a:p>
          <a:pPr rtl="1"/>
          <a:endParaRPr lang="ar-AE" sz="2800"/>
        </a:p>
      </dgm:t>
    </dgm:pt>
    <dgm:pt modelId="{CA878AC1-FDF3-4C74-A5D1-1830B15EF514}" type="pres">
      <dgm:prSet presAssocID="{C750499F-1EBF-41DD-A1C2-FB9099877DF3}" presName="linear" presStyleCnt="0">
        <dgm:presLayoutVars>
          <dgm:animLvl val="lvl"/>
          <dgm:resizeHandles val="exact"/>
        </dgm:presLayoutVars>
      </dgm:prSet>
      <dgm:spPr/>
      <dgm:t>
        <a:bodyPr/>
        <a:lstStyle/>
        <a:p>
          <a:pPr rtl="1"/>
          <a:endParaRPr lang="ar-AE"/>
        </a:p>
      </dgm:t>
    </dgm:pt>
    <dgm:pt modelId="{E1ECEA09-95B4-456D-B70F-2BCC5DB8AD21}" type="pres">
      <dgm:prSet presAssocID="{8FD123D2-E426-4F7C-9F45-2A3D8593BD0B}" presName="parentText" presStyleLbl="node1" presStyleIdx="0" presStyleCnt="4">
        <dgm:presLayoutVars>
          <dgm:chMax val="0"/>
          <dgm:bulletEnabled val="1"/>
        </dgm:presLayoutVars>
      </dgm:prSet>
      <dgm:spPr/>
      <dgm:t>
        <a:bodyPr/>
        <a:lstStyle/>
        <a:p>
          <a:pPr rtl="1"/>
          <a:endParaRPr lang="ar-AE"/>
        </a:p>
      </dgm:t>
    </dgm:pt>
    <dgm:pt modelId="{F328A4ED-0332-4AA5-8FBF-E068EC772D9D}" type="pres">
      <dgm:prSet presAssocID="{D532FD8C-D8B2-417D-95E5-995F1ED9B24B}" presName="spacer" presStyleCnt="0"/>
      <dgm:spPr/>
      <dgm:t>
        <a:bodyPr/>
        <a:lstStyle/>
        <a:p>
          <a:endParaRPr lang="en-US"/>
        </a:p>
      </dgm:t>
    </dgm:pt>
    <dgm:pt modelId="{97269440-0601-4B1C-8B3F-742E9C3EA198}" type="pres">
      <dgm:prSet presAssocID="{A62C3C0D-963B-4D95-928F-F924B580395D}" presName="parentText" presStyleLbl="node1" presStyleIdx="1" presStyleCnt="4">
        <dgm:presLayoutVars>
          <dgm:chMax val="0"/>
          <dgm:bulletEnabled val="1"/>
        </dgm:presLayoutVars>
      </dgm:prSet>
      <dgm:spPr/>
      <dgm:t>
        <a:bodyPr/>
        <a:lstStyle/>
        <a:p>
          <a:pPr rtl="1"/>
          <a:endParaRPr lang="ar-AE"/>
        </a:p>
      </dgm:t>
    </dgm:pt>
    <dgm:pt modelId="{5E2003F7-BAC8-45CA-8907-6D41DB276CF0}" type="pres">
      <dgm:prSet presAssocID="{769B981A-0BE1-40D6-A8DC-A8731C102E7A}" presName="spacer" presStyleCnt="0"/>
      <dgm:spPr/>
      <dgm:t>
        <a:bodyPr/>
        <a:lstStyle/>
        <a:p>
          <a:endParaRPr lang="en-US"/>
        </a:p>
      </dgm:t>
    </dgm:pt>
    <dgm:pt modelId="{79225E75-FEA2-4D41-BDC6-860EE63FA091}" type="pres">
      <dgm:prSet presAssocID="{F1D6A498-6F10-4CB9-9C0A-CC8ADAFFA0CF}" presName="parentText" presStyleLbl="node1" presStyleIdx="2" presStyleCnt="4">
        <dgm:presLayoutVars>
          <dgm:chMax val="0"/>
          <dgm:bulletEnabled val="1"/>
        </dgm:presLayoutVars>
      </dgm:prSet>
      <dgm:spPr/>
      <dgm:t>
        <a:bodyPr/>
        <a:lstStyle/>
        <a:p>
          <a:pPr rtl="1"/>
          <a:endParaRPr lang="ar-AE"/>
        </a:p>
      </dgm:t>
    </dgm:pt>
    <dgm:pt modelId="{AE921C53-B316-4A59-87BE-BAF073B004A9}" type="pres">
      <dgm:prSet presAssocID="{A4B77167-78CA-466A-96AA-F3347C43D997}" presName="spacer" presStyleCnt="0"/>
      <dgm:spPr/>
      <dgm:t>
        <a:bodyPr/>
        <a:lstStyle/>
        <a:p>
          <a:endParaRPr lang="en-US"/>
        </a:p>
      </dgm:t>
    </dgm:pt>
    <dgm:pt modelId="{F70B630D-F881-4E5C-B853-4988BE9C1E2B}" type="pres">
      <dgm:prSet presAssocID="{4533A45D-4597-49EB-9FA4-9F9F5058E2AD}" presName="parentText" presStyleLbl="node1" presStyleIdx="3" presStyleCnt="4" custLinFactY="2441" custLinFactNeighborY="100000">
        <dgm:presLayoutVars>
          <dgm:chMax val="0"/>
          <dgm:bulletEnabled val="1"/>
        </dgm:presLayoutVars>
      </dgm:prSet>
      <dgm:spPr/>
      <dgm:t>
        <a:bodyPr/>
        <a:lstStyle/>
        <a:p>
          <a:pPr rtl="1"/>
          <a:endParaRPr lang="ar-AE"/>
        </a:p>
      </dgm:t>
    </dgm:pt>
  </dgm:ptLst>
  <dgm:cxnLst>
    <dgm:cxn modelId="{47A5F742-C056-4E1D-8200-DEA4B85929F4}" srcId="{C750499F-1EBF-41DD-A1C2-FB9099877DF3}" destId="{A62C3C0D-963B-4D95-928F-F924B580395D}" srcOrd="1" destOrd="0" parTransId="{BEEB2EA5-C8E3-4155-BEBD-96BAED1CE44D}" sibTransId="{769B981A-0BE1-40D6-A8DC-A8731C102E7A}"/>
    <dgm:cxn modelId="{F88B5B6B-D22C-457A-9BFB-23DA9DB8E772}" type="presOf" srcId="{F1D6A498-6F10-4CB9-9C0A-CC8ADAFFA0CF}" destId="{79225E75-FEA2-4D41-BDC6-860EE63FA091}" srcOrd="0" destOrd="0" presId="urn:microsoft.com/office/officeart/2005/8/layout/vList2"/>
    <dgm:cxn modelId="{2EAAD799-4328-4187-9D67-10878F60C3B5}" srcId="{C750499F-1EBF-41DD-A1C2-FB9099877DF3}" destId="{8FD123D2-E426-4F7C-9F45-2A3D8593BD0B}" srcOrd="0" destOrd="0" parTransId="{CFCE82D3-05CD-4FBB-8A75-B060C92DE104}" sibTransId="{D532FD8C-D8B2-417D-95E5-995F1ED9B24B}"/>
    <dgm:cxn modelId="{189AEB7A-CE86-446F-97CE-C6FB83137CCC}" type="presOf" srcId="{A62C3C0D-963B-4D95-928F-F924B580395D}" destId="{97269440-0601-4B1C-8B3F-742E9C3EA198}" srcOrd="0" destOrd="0" presId="urn:microsoft.com/office/officeart/2005/8/layout/vList2"/>
    <dgm:cxn modelId="{6211DDA3-5128-42AE-959D-5A04AD60838A}" type="presOf" srcId="{8FD123D2-E426-4F7C-9F45-2A3D8593BD0B}" destId="{E1ECEA09-95B4-456D-B70F-2BCC5DB8AD21}" srcOrd="0" destOrd="0" presId="urn:microsoft.com/office/officeart/2005/8/layout/vList2"/>
    <dgm:cxn modelId="{D7090DFD-EE38-4EAC-9F8F-2EB96EF0890B}" srcId="{C750499F-1EBF-41DD-A1C2-FB9099877DF3}" destId="{4533A45D-4597-49EB-9FA4-9F9F5058E2AD}" srcOrd="3" destOrd="0" parTransId="{EA069DB5-C1CF-4FA3-A259-4FE9143FED4D}" sibTransId="{D6A68209-EFFC-469C-B3CD-9FEFAEBE2DCA}"/>
    <dgm:cxn modelId="{E9244DB8-84B2-4C4A-8974-10CDB35C0B58}" srcId="{C750499F-1EBF-41DD-A1C2-FB9099877DF3}" destId="{F1D6A498-6F10-4CB9-9C0A-CC8ADAFFA0CF}" srcOrd="2" destOrd="0" parTransId="{D7951158-F18C-4F2B-A041-1777FFD26E0B}" sibTransId="{A4B77167-78CA-466A-96AA-F3347C43D997}"/>
    <dgm:cxn modelId="{0BF2513B-B088-4A21-A62C-E0C630728835}" type="presOf" srcId="{C750499F-1EBF-41DD-A1C2-FB9099877DF3}" destId="{CA878AC1-FDF3-4C74-A5D1-1830B15EF514}" srcOrd="0" destOrd="0" presId="urn:microsoft.com/office/officeart/2005/8/layout/vList2"/>
    <dgm:cxn modelId="{82909FBE-FB69-455A-840B-B981B008813A}" type="presOf" srcId="{4533A45D-4597-49EB-9FA4-9F9F5058E2AD}" destId="{F70B630D-F881-4E5C-B853-4988BE9C1E2B}" srcOrd="0" destOrd="0" presId="urn:microsoft.com/office/officeart/2005/8/layout/vList2"/>
    <dgm:cxn modelId="{A6BF651A-699F-4089-9051-8F23722C5DA1}" type="presParOf" srcId="{CA878AC1-FDF3-4C74-A5D1-1830B15EF514}" destId="{E1ECEA09-95B4-456D-B70F-2BCC5DB8AD21}" srcOrd="0" destOrd="0" presId="urn:microsoft.com/office/officeart/2005/8/layout/vList2"/>
    <dgm:cxn modelId="{5584ED86-70EF-47A7-858B-B5AEFE5CD602}" type="presParOf" srcId="{CA878AC1-FDF3-4C74-A5D1-1830B15EF514}" destId="{F328A4ED-0332-4AA5-8FBF-E068EC772D9D}" srcOrd="1" destOrd="0" presId="urn:microsoft.com/office/officeart/2005/8/layout/vList2"/>
    <dgm:cxn modelId="{A387BEE2-1E81-4530-B720-19126E47EE19}" type="presParOf" srcId="{CA878AC1-FDF3-4C74-A5D1-1830B15EF514}" destId="{97269440-0601-4B1C-8B3F-742E9C3EA198}" srcOrd="2" destOrd="0" presId="urn:microsoft.com/office/officeart/2005/8/layout/vList2"/>
    <dgm:cxn modelId="{72CBB998-95D3-47A4-9CE7-91B0EBB88175}" type="presParOf" srcId="{CA878AC1-FDF3-4C74-A5D1-1830B15EF514}" destId="{5E2003F7-BAC8-45CA-8907-6D41DB276CF0}" srcOrd="3" destOrd="0" presId="urn:microsoft.com/office/officeart/2005/8/layout/vList2"/>
    <dgm:cxn modelId="{B71E8A57-720F-4E0F-B8E1-F006392FCAAF}" type="presParOf" srcId="{CA878AC1-FDF3-4C74-A5D1-1830B15EF514}" destId="{79225E75-FEA2-4D41-BDC6-860EE63FA091}" srcOrd="4" destOrd="0" presId="urn:microsoft.com/office/officeart/2005/8/layout/vList2"/>
    <dgm:cxn modelId="{6F1A16F5-6CEF-4180-93E3-C07AFB2EE719}" type="presParOf" srcId="{CA878AC1-FDF3-4C74-A5D1-1830B15EF514}" destId="{AE921C53-B316-4A59-87BE-BAF073B004A9}" srcOrd="5" destOrd="0" presId="urn:microsoft.com/office/officeart/2005/8/layout/vList2"/>
    <dgm:cxn modelId="{EB1A9473-2B1B-4CDE-B302-9740308564E4}" type="presParOf" srcId="{CA878AC1-FDF3-4C74-A5D1-1830B15EF514}" destId="{F70B630D-F881-4E5C-B853-4988BE9C1E2B}" srcOrd="6" destOrd="0" presId="urn:microsoft.com/office/officeart/2005/8/layout/vList2"/>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50499F-1EBF-41DD-A1C2-FB9099877DF3}" type="doc">
      <dgm:prSet loTypeId="urn:microsoft.com/office/officeart/2005/8/layout/vList2" loCatId="list" qsTypeId="urn:microsoft.com/office/officeart/2005/8/quickstyle/3d3" qsCatId="3D" csTypeId="urn:microsoft.com/office/officeart/2005/8/colors/accent6_2" csCatId="accent6" phldr="1"/>
      <dgm:spPr/>
      <dgm:t>
        <a:bodyPr/>
        <a:lstStyle/>
        <a:p>
          <a:pPr rtl="1"/>
          <a:endParaRPr lang="ar-AE"/>
        </a:p>
      </dgm:t>
    </dgm:pt>
    <dgm:pt modelId="{A29F5CAE-34DE-41E6-92CD-C88E7783CF4B}">
      <dgm:prSet custT="1"/>
      <dgm:spPr/>
      <dgm:t>
        <a:bodyPr/>
        <a:lstStyle/>
        <a:p>
          <a:pPr rtl="1"/>
          <a:r>
            <a:rPr lang="ar-SA" sz="2800" b="1" dirty="0" smtClean="0">
              <a:solidFill>
                <a:schemeClr val="tx1"/>
              </a:solidFill>
            </a:rPr>
            <a:t>المشاركة الإيجابية والفاعلة في الأنشطة والمسابقات المدرسية.</a:t>
          </a:r>
          <a:endParaRPr lang="en-US" sz="2800" dirty="0">
            <a:solidFill>
              <a:schemeClr val="tx1"/>
            </a:solidFill>
          </a:endParaRPr>
        </a:p>
      </dgm:t>
    </dgm:pt>
    <dgm:pt modelId="{1C4DDE0E-EF07-415E-9DA7-E562DE7954C0}" type="parTrans" cxnId="{5C137A0E-BDD1-4045-AA8E-145D732E7C7F}">
      <dgm:prSet/>
      <dgm:spPr/>
      <dgm:t>
        <a:bodyPr/>
        <a:lstStyle/>
        <a:p>
          <a:pPr rtl="1"/>
          <a:endParaRPr lang="ar-AE" sz="2800"/>
        </a:p>
      </dgm:t>
    </dgm:pt>
    <dgm:pt modelId="{569E2D9C-0DE3-4754-ADDD-193524E49F73}" type="sibTrans" cxnId="{5C137A0E-BDD1-4045-AA8E-145D732E7C7F}">
      <dgm:prSet/>
      <dgm:spPr/>
      <dgm:t>
        <a:bodyPr/>
        <a:lstStyle/>
        <a:p>
          <a:pPr rtl="1"/>
          <a:endParaRPr lang="ar-AE" sz="2800"/>
        </a:p>
      </dgm:t>
    </dgm:pt>
    <dgm:pt modelId="{B2A42BBA-C752-4AA9-86E6-22545AFA1E8A}">
      <dgm:prSet custT="1"/>
      <dgm:spPr/>
      <dgm:t>
        <a:bodyPr/>
        <a:lstStyle/>
        <a:p>
          <a:pPr rtl="1"/>
          <a:r>
            <a:rPr lang="ar-SA" sz="2800" b="1" dirty="0" smtClean="0">
              <a:solidFill>
                <a:schemeClr val="tx1"/>
              </a:solidFill>
            </a:rPr>
            <a:t>القدرات القيادية، وممارستها، ومهارات التعاون وتحمل المسؤولية</a:t>
          </a:r>
          <a:r>
            <a:rPr lang="ar-SA" sz="2800" b="1" dirty="0" smtClean="0">
              <a:solidFill>
                <a:schemeClr val="accent2">
                  <a:lumMod val="50000"/>
                </a:schemeClr>
              </a:solidFill>
            </a:rPr>
            <a:t>.</a:t>
          </a:r>
          <a:endParaRPr lang="en-US" sz="2800" b="1" dirty="0">
            <a:solidFill>
              <a:schemeClr val="accent2">
                <a:lumMod val="50000"/>
              </a:schemeClr>
            </a:solidFill>
          </a:endParaRPr>
        </a:p>
      </dgm:t>
    </dgm:pt>
    <dgm:pt modelId="{EFCF5E96-55AB-4EA0-BB12-284196368F5A}" type="parTrans" cxnId="{92BD2D1C-A18E-4C78-81BC-A6BCE4ABE556}">
      <dgm:prSet/>
      <dgm:spPr/>
      <dgm:t>
        <a:bodyPr/>
        <a:lstStyle/>
        <a:p>
          <a:pPr rtl="1"/>
          <a:endParaRPr lang="ar-AE" sz="2800"/>
        </a:p>
      </dgm:t>
    </dgm:pt>
    <dgm:pt modelId="{986C3261-7A39-4065-BEA7-C021BE440E59}" type="sibTrans" cxnId="{92BD2D1C-A18E-4C78-81BC-A6BCE4ABE556}">
      <dgm:prSet/>
      <dgm:spPr/>
      <dgm:t>
        <a:bodyPr/>
        <a:lstStyle/>
        <a:p>
          <a:pPr rtl="1"/>
          <a:endParaRPr lang="ar-AE" sz="2800"/>
        </a:p>
      </dgm:t>
    </dgm:pt>
    <dgm:pt modelId="{C39068E8-A87A-4047-8445-06D551B5A4B7}">
      <dgm:prSet custT="1"/>
      <dgm:spPr/>
      <dgm:t>
        <a:bodyPr/>
        <a:lstStyle/>
        <a:p>
          <a:pPr rtl="1"/>
          <a:r>
            <a:rPr lang="ar-SA" sz="2800" b="1" dirty="0" smtClean="0">
              <a:solidFill>
                <a:schemeClr val="tx1"/>
              </a:solidFill>
            </a:rPr>
            <a:t>المشاركة في تنفيذ المشاريع والبرامج ذات أثر إيجابي في المجتمع المدرسي والمحلي</a:t>
          </a:r>
          <a:r>
            <a:rPr lang="en-US" sz="2800" b="1" dirty="0" smtClean="0">
              <a:solidFill>
                <a:schemeClr val="accent2">
                  <a:lumMod val="50000"/>
                </a:schemeClr>
              </a:solidFill>
            </a:rPr>
            <a:t>.</a:t>
          </a:r>
          <a:endParaRPr lang="en-US" sz="2800" b="1" dirty="0">
            <a:solidFill>
              <a:schemeClr val="accent2">
                <a:lumMod val="50000"/>
              </a:schemeClr>
            </a:solidFill>
          </a:endParaRPr>
        </a:p>
      </dgm:t>
    </dgm:pt>
    <dgm:pt modelId="{8F43390F-ED2C-4383-A00C-2069882DEAB5}" type="parTrans" cxnId="{EF5E113B-C5AC-4BF6-AC65-C082A417D110}">
      <dgm:prSet/>
      <dgm:spPr/>
      <dgm:t>
        <a:bodyPr/>
        <a:lstStyle/>
        <a:p>
          <a:pPr rtl="1"/>
          <a:endParaRPr lang="ar-AE" sz="2800"/>
        </a:p>
      </dgm:t>
    </dgm:pt>
    <dgm:pt modelId="{67C4D1FD-AA06-47CB-ABB4-22507E6BE9DD}" type="sibTrans" cxnId="{EF5E113B-C5AC-4BF6-AC65-C082A417D110}">
      <dgm:prSet/>
      <dgm:spPr/>
      <dgm:t>
        <a:bodyPr/>
        <a:lstStyle/>
        <a:p>
          <a:pPr rtl="1"/>
          <a:endParaRPr lang="ar-AE" sz="2800"/>
        </a:p>
      </dgm:t>
    </dgm:pt>
    <dgm:pt modelId="{3AA2E9B1-6E53-4DBC-91A4-9EFDED6851EE}">
      <dgm:prSet custT="1"/>
      <dgm:spPr/>
      <dgm:t>
        <a:bodyPr/>
        <a:lstStyle/>
        <a:p>
          <a:pPr rtl="1"/>
          <a:r>
            <a:rPr lang="ar-SA" sz="2800" b="1" dirty="0" smtClean="0">
              <a:solidFill>
                <a:schemeClr val="tx1"/>
              </a:solidFill>
            </a:rPr>
            <a:t>ممارسة المتعلم لسلوكيات ذات أثرٍ إيجابيّ بعد تعديل سلوكه السلبي.</a:t>
          </a:r>
          <a:endParaRPr lang="en-US" sz="2800" b="1" dirty="0">
            <a:solidFill>
              <a:schemeClr val="tx1"/>
            </a:solidFill>
          </a:endParaRPr>
        </a:p>
      </dgm:t>
    </dgm:pt>
    <dgm:pt modelId="{34A6BC7E-D403-4452-BA4D-7DD9ED54178A}" type="parTrans" cxnId="{EABCB0F4-9DBC-45FF-BE0F-ECDFB1F9E7DD}">
      <dgm:prSet/>
      <dgm:spPr/>
      <dgm:t>
        <a:bodyPr/>
        <a:lstStyle/>
        <a:p>
          <a:pPr rtl="1"/>
          <a:endParaRPr lang="ar-AE" sz="2800"/>
        </a:p>
      </dgm:t>
    </dgm:pt>
    <dgm:pt modelId="{34F4DDA9-9846-478D-9F0F-9788C604207A}" type="sibTrans" cxnId="{EABCB0F4-9DBC-45FF-BE0F-ECDFB1F9E7DD}">
      <dgm:prSet/>
      <dgm:spPr/>
      <dgm:t>
        <a:bodyPr/>
        <a:lstStyle/>
        <a:p>
          <a:pPr rtl="1"/>
          <a:endParaRPr lang="ar-AE" sz="2800"/>
        </a:p>
      </dgm:t>
    </dgm:pt>
    <dgm:pt modelId="{CA878AC1-FDF3-4C74-A5D1-1830B15EF514}" type="pres">
      <dgm:prSet presAssocID="{C750499F-1EBF-41DD-A1C2-FB9099877DF3}" presName="linear" presStyleCnt="0">
        <dgm:presLayoutVars>
          <dgm:animLvl val="lvl"/>
          <dgm:resizeHandles val="exact"/>
        </dgm:presLayoutVars>
      </dgm:prSet>
      <dgm:spPr/>
      <dgm:t>
        <a:bodyPr/>
        <a:lstStyle/>
        <a:p>
          <a:pPr rtl="1"/>
          <a:endParaRPr lang="ar-AE"/>
        </a:p>
      </dgm:t>
    </dgm:pt>
    <dgm:pt modelId="{747D415B-3D40-476B-B964-B323E3317419}" type="pres">
      <dgm:prSet presAssocID="{A29F5CAE-34DE-41E6-92CD-C88E7783CF4B}" presName="parentText" presStyleLbl="node1" presStyleIdx="0" presStyleCnt="4" custLinFactY="7261" custLinFactNeighborY="100000">
        <dgm:presLayoutVars>
          <dgm:chMax val="0"/>
          <dgm:bulletEnabled val="1"/>
        </dgm:presLayoutVars>
      </dgm:prSet>
      <dgm:spPr/>
      <dgm:t>
        <a:bodyPr/>
        <a:lstStyle/>
        <a:p>
          <a:pPr rtl="1"/>
          <a:endParaRPr lang="ar-AE"/>
        </a:p>
      </dgm:t>
    </dgm:pt>
    <dgm:pt modelId="{B8B85EBF-FFFD-4839-8C23-BDF51610A5E7}" type="pres">
      <dgm:prSet presAssocID="{569E2D9C-0DE3-4754-ADDD-193524E49F73}" presName="spacer" presStyleCnt="0"/>
      <dgm:spPr/>
      <dgm:t>
        <a:bodyPr/>
        <a:lstStyle/>
        <a:p>
          <a:endParaRPr lang="en-US"/>
        </a:p>
      </dgm:t>
    </dgm:pt>
    <dgm:pt modelId="{6DE29969-6FE5-4F90-8CD7-70179B000561}" type="pres">
      <dgm:prSet presAssocID="{B2A42BBA-C752-4AA9-86E6-22545AFA1E8A}" presName="parentText" presStyleLbl="node1" presStyleIdx="1" presStyleCnt="4" custLinFactNeighborY="51638">
        <dgm:presLayoutVars>
          <dgm:chMax val="0"/>
          <dgm:bulletEnabled val="1"/>
        </dgm:presLayoutVars>
      </dgm:prSet>
      <dgm:spPr/>
      <dgm:t>
        <a:bodyPr/>
        <a:lstStyle/>
        <a:p>
          <a:pPr rtl="1"/>
          <a:endParaRPr lang="ar-AE"/>
        </a:p>
      </dgm:t>
    </dgm:pt>
    <dgm:pt modelId="{AE07A136-7D8C-4B12-AE46-B7C41BAFBF84}" type="pres">
      <dgm:prSet presAssocID="{986C3261-7A39-4065-BEA7-C021BE440E59}" presName="spacer" presStyleCnt="0"/>
      <dgm:spPr/>
      <dgm:t>
        <a:bodyPr/>
        <a:lstStyle/>
        <a:p>
          <a:endParaRPr lang="en-US"/>
        </a:p>
      </dgm:t>
    </dgm:pt>
    <dgm:pt modelId="{119523F5-22FA-4935-ACDE-2A4A0B058AB0}" type="pres">
      <dgm:prSet presAssocID="{C39068E8-A87A-4047-8445-06D551B5A4B7}" presName="parentText" presStyleLbl="node1" presStyleIdx="2" presStyleCnt="4">
        <dgm:presLayoutVars>
          <dgm:chMax val="0"/>
          <dgm:bulletEnabled val="1"/>
        </dgm:presLayoutVars>
      </dgm:prSet>
      <dgm:spPr/>
      <dgm:t>
        <a:bodyPr/>
        <a:lstStyle/>
        <a:p>
          <a:pPr rtl="1"/>
          <a:endParaRPr lang="ar-AE"/>
        </a:p>
      </dgm:t>
    </dgm:pt>
    <dgm:pt modelId="{336C9339-F6E1-4A1A-8582-4B646FFF0F03}" type="pres">
      <dgm:prSet presAssocID="{67C4D1FD-AA06-47CB-ABB4-22507E6BE9DD}" presName="spacer" presStyleCnt="0"/>
      <dgm:spPr/>
      <dgm:t>
        <a:bodyPr/>
        <a:lstStyle/>
        <a:p>
          <a:endParaRPr lang="en-US"/>
        </a:p>
      </dgm:t>
    </dgm:pt>
    <dgm:pt modelId="{9F235FB5-2BCF-4298-A886-AEBB34971200}" type="pres">
      <dgm:prSet presAssocID="{3AA2E9B1-6E53-4DBC-91A4-9EFDED6851EE}" presName="parentText" presStyleLbl="node1" presStyleIdx="3" presStyleCnt="4" custLinFactNeighborX="33" custLinFactNeighborY="-46076">
        <dgm:presLayoutVars>
          <dgm:chMax val="0"/>
          <dgm:bulletEnabled val="1"/>
        </dgm:presLayoutVars>
      </dgm:prSet>
      <dgm:spPr/>
      <dgm:t>
        <a:bodyPr/>
        <a:lstStyle/>
        <a:p>
          <a:pPr rtl="1"/>
          <a:endParaRPr lang="ar-AE"/>
        </a:p>
      </dgm:t>
    </dgm:pt>
  </dgm:ptLst>
  <dgm:cxnLst>
    <dgm:cxn modelId="{40AF8D47-2706-46B1-BE96-4740A74A76A3}" type="presOf" srcId="{A29F5CAE-34DE-41E6-92CD-C88E7783CF4B}" destId="{747D415B-3D40-476B-B964-B323E3317419}" srcOrd="0" destOrd="0" presId="urn:microsoft.com/office/officeart/2005/8/layout/vList2"/>
    <dgm:cxn modelId="{EF5E113B-C5AC-4BF6-AC65-C082A417D110}" srcId="{C750499F-1EBF-41DD-A1C2-FB9099877DF3}" destId="{C39068E8-A87A-4047-8445-06D551B5A4B7}" srcOrd="2" destOrd="0" parTransId="{8F43390F-ED2C-4383-A00C-2069882DEAB5}" sibTransId="{67C4D1FD-AA06-47CB-ABB4-22507E6BE9DD}"/>
    <dgm:cxn modelId="{287F9281-C81A-4E46-90B5-15F53F293281}" type="presOf" srcId="{3AA2E9B1-6E53-4DBC-91A4-9EFDED6851EE}" destId="{9F235FB5-2BCF-4298-A886-AEBB34971200}" srcOrd="0" destOrd="0" presId="urn:microsoft.com/office/officeart/2005/8/layout/vList2"/>
    <dgm:cxn modelId="{16E0D250-A866-4AC0-ACD2-F0DABCBBCEAB}" type="presOf" srcId="{B2A42BBA-C752-4AA9-86E6-22545AFA1E8A}" destId="{6DE29969-6FE5-4F90-8CD7-70179B000561}" srcOrd="0" destOrd="0" presId="urn:microsoft.com/office/officeart/2005/8/layout/vList2"/>
    <dgm:cxn modelId="{A0F8C1C0-6CE5-4EC3-934A-60A993D3F374}" type="presOf" srcId="{C39068E8-A87A-4047-8445-06D551B5A4B7}" destId="{119523F5-22FA-4935-ACDE-2A4A0B058AB0}" srcOrd="0" destOrd="0" presId="urn:microsoft.com/office/officeart/2005/8/layout/vList2"/>
    <dgm:cxn modelId="{92BD2D1C-A18E-4C78-81BC-A6BCE4ABE556}" srcId="{C750499F-1EBF-41DD-A1C2-FB9099877DF3}" destId="{B2A42BBA-C752-4AA9-86E6-22545AFA1E8A}" srcOrd="1" destOrd="0" parTransId="{EFCF5E96-55AB-4EA0-BB12-284196368F5A}" sibTransId="{986C3261-7A39-4065-BEA7-C021BE440E59}"/>
    <dgm:cxn modelId="{B087C36A-90D7-4143-9964-D1A8A56676BB}" type="presOf" srcId="{C750499F-1EBF-41DD-A1C2-FB9099877DF3}" destId="{CA878AC1-FDF3-4C74-A5D1-1830B15EF514}" srcOrd="0" destOrd="0" presId="urn:microsoft.com/office/officeart/2005/8/layout/vList2"/>
    <dgm:cxn modelId="{EABCB0F4-9DBC-45FF-BE0F-ECDFB1F9E7DD}" srcId="{C750499F-1EBF-41DD-A1C2-FB9099877DF3}" destId="{3AA2E9B1-6E53-4DBC-91A4-9EFDED6851EE}" srcOrd="3" destOrd="0" parTransId="{34A6BC7E-D403-4452-BA4D-7DD9ED54178A}" sibTransId="{34F4DDA9-9846-478D-9F0F-9788C604207A}"/>
    <dgm:cxn modelId="{5C137A0E-BDD1-4045-AA8E-145D732E7C7F}" srcId="{C750499F-1EBF-41DD-A1C2-FB9099877DF3}" destId="{A29F5CAE-34DE-41E6-92CD-C88E7783CF4B}" srcOrd="0" destOrd="0" parTransId="{1C4DDE0E-EF07-415E-9DA7-E562DE7954C0}" sibTransId="{569E2D9C-0DE3-4754-ADDD-193524E49F73}"/>
    <dgm:cxn modelId="{593A632C-13B8-415A-AAB3-6376C80A030F}" type="presParOf" srcId="{CA878AC1-FDF3-4C74-A5D1-1830B15EF514}" destId="{747D415B-3D40-476B-B964-B323E3317419}" srcOrd="0" destOrd="0" presId="urn:microsoft.com/office/officeart/2005/8/layout/vList2"/>
    <dgm:cxn modelId="{3BA8AABA-9347-46AF-B0E2-D26E605D3595}" type="presParOf" srcId="{CA878AC1-FDF3-4C74-A5D1-1830B15EF514}" destId="{B8B85EBF-FFFD-4839-8C23-BDF51610A5E7}" srcOrd="1" destOrd="0" presId="urn:microsoft.com/office/officeart/2005/8/layout/vList2"/>
    <dgm:cxn modelId="{28062AE1-E147-4345-8C5D-66D0AD5BAA52}" type="presParOf" srcId="{CA878AC1-FDF3-4C74-A5D1-1830B15EF514}" destId="{6DE29969-6FE5-4F90-8CD7-70179B000561}" srcOrd="2" destOrd="0" presId="urn:microsoft.com/office/officeart/2005/8/layout/vList2"/>
    <dgm:cxn modelId="{7CA62DF0-7F30-4108-B48D-4EDFB568F526}" type="presParOf" srcId="{CA878AC1-FDF3-4C74-A5D1-1830B15EF514}" destId="{AE07A136-7D8C-4B12-AE46-B7C41BAFBF84}" srcOrd="3" destOrd="0" presId="urn:microsoft.com/office/officeart/2005/8/layout/vList2"/>
    <dgm:cxn modelId="{D0E30D45-7FCE-4FDF-847C-7476C487AF21}" type="presParOf" srcId="{CA878AC1-FDF3-4C74-A5D1-1830B15EF514}" destId="{119523F5-22FA-4935-ACDE-2A4A0B058AB0}" srcOrd="4" destOrd="0" presId="urn:microsoft.com/office/officeart/2005/8/layout/vList2"/>
    <dgm:cxn modelId="{B8F59032-9F5A-4C4C-8A79-A989788EB6C5}" type="presParOf" srcId="{CA878AC1-FDF3-4C74-A5D1-1830B15EF514}" destId="{336C9339-F6E1-4A1A-8582-4B646FFF0F03}" srcOrd="5" destOrd="0" presId="urn:microsoft.com/office/officeart/2005/8/layout/vList2"/>
    <dgm:cxn modelId="{ECD47970-089D-4A37-B3B7-500C473EB5DE}" type="presParOf" srcId="{CA878AC1-FDF3-4C74-A5D1-1830B15EF514}" destId="{9F235FB5-2BCF-4298-A886-AEBB34971200}" srcOrd="6" destOrd="0" presId="urn:microsoft.com/office/officeart/2005/8/layout/vList2"/>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50499F-1EBF-41DD-A1C2-FB9099877DF3}" type="doc">
      <dgm:prSet loTypeId="urn:microsoft.com/office/officeart/2005/8/layout/list1" loCatId="list" qsTypeId="urn:microsoft.com/office/officeart/2005/8/quickstyle/3d1" qsCatId="3D" csTypeId="urn:microsoft.com/office/officeart/2005/8/colors/accent6_3" csCatId="accent6" phldr="1"/>
      <dgm:spPr/>
      <dgm:t>
        <a:bodyPr/>
        <a:lstStyle/>
        <a:p>
          <a:pPr rtl="1"/>
          <a:endParaRPr lang="ar-AE"/>
        </a:p>
      </dgm:t>
    </dgm:pt>
    <dgm:pt modelId="{8FD123D2-E426-4F7C-9F45-2A3D8593BD0B}">
      <dgm:prSet phldrT="[نص]" custT="1"/>
      <dgm:spPr/>
      <dgm:t>
        <a:bodyPr/>
        <a:lstStyle/>
        <a:p>
          <a:pPr rtl="1">
            <a:lnSpc>
              <a:spcPct val="100000"/>
            </a:lnSpc>
          </a:pPr>
          <a:r>
            <a:rPr lang="ar-SA" sz="3400" b="1" u="none" dirty="0" smtClean="0">
              <a:solidFill>
                <a:schemeClr val="accent2">
                  <a:lumMod val="50000"/>
                </a:schemeClr>
              </a:solidFill>
            </a:rPr>
            <a:t>التقدير والتعزيز المعنوي : </a:t>
          </a:r>
          <a:endParaRPr lang="ar-AE" sz="3400" u="none" dirty="0">
            <a:solidFill>
              <a:schemeClr val="accent2">
                <a:lumMod val="50000"/>
              </a:schemeClr>
            </a:solidFill>
          </a:endParaRPr>
        </a:p>
      </dgm:t>
    </dgm:pt>
    <dgm:pt modelId="{CFCE82D3-05CD-4FBB-8A75-B060C92DE104}" type="parTrans" cxnId="{2EAAD799-4328-4187-9D67-10878F60C3B5}">
      <dgm:prSet/>
      <dgm:spPr/>
      <dgm:t>
        <a:bodyPr/>
        <a:lstStyle/>
        <a:p>
          <a:pPr rtl="1">
            <a:lnSpc>
              <a:spcPct val="100000"/>
            </a:lnSpc>
          </a:pPr>
          <a:endParaRPr lang="ar-AE" sz="2800" u="none"/>
        </a:p>
      </dgm:t>
    </dgm:pt>
    <dgm:pt modelId="{D532FD8C-D8B2-417D-95E5-995F1ED9B24B}" type="sibTrans" cxnId="{2EAAD799-4328-4187-9D67-10878F60C3B5}">
      <dgm:prSet/>
      <dgm:spPr/>
      <dgm:t>
        <a:bodyPr/>
        <a:lstStyle/>
        <a:p>
          <a:pPr rtl="1">
            <a:lnSpc>
              <a:spcPct val="100000"/>
            </a:lnSpc>
          </a:pPr>
          <a:endParaRPr lang="ar-AE" sz="2800" u="none"/>
        </a:p>
      </dgm:t>
    </dgm:pt>
    <dgm:pt modelId="{73B386E9-7E29-49B3-BFE4-29B102476FC6}">
      <dgm:prSet custT="1"/>
      <dgm:spPr/>
      <dgm:t>
        <a:bodyPr/>
        <a:lstStyle/>
        <a:p>
          <a:pPr rtl="1"/>
          <a:r>
            <a:rPr lang="ar-SA" sz="2000" b="1" u="none" dirty="0" smtClean="0"/>
            <a:t>عبارات المدح والثناء والإطراء والتشجيع الشفوي، او الكتابي، في مواقف حدوث السلوك او تدوينها  </a:t>
          </a:r>
          <a:endParaRPr lang="en-US" sz="2000" b="1" u="none" dirty="0"/>
        </a:p>
      </dgm:t>
    </dgm:pt>
    <dgm:pt modelId="{8AF20B3D-B172-43B8-BEBE-2735A2DB88BC}" type="parTrans" cxnId="{79C94F9C-B8FF-4E6F-81CB-8642BF5ACB30}">
      <dgm:prSet/>
      <dgm:spPr/>
      <dgm:t>
        <a:bodyPr/>
        <a:lstStyle/>
        <a:p>
          <a:pPr rtl="1">
            <a:lnSpc>
              <a:spcPct val="100000"/>
            </a:lnSpc>
          </a:pPr>
          <a:endParaRPr lang="ar-AE" u="none"/>
        </a:p>
      </dgm:t>
    </dgm:pt>
    <dgm:pt modelId="{C57484E0-B2FB-44DF-9936-BEDDF8EBA8F7}" type="sibTrans" cxnId="{79C94F9C-B8FF-4E6F-81CB-8642BF5ACB30}">
      <dgm:prSet/>
      <dgm:spPr/>
      <dgm:t>
        <a:bodyPr/>
        <a:lstStyle/>
        <a:p>
          <a:pPr rtl="1">
            <a:lnSpc>
              <a:spcPct val="100000"/>
            </a:lnSpc>
          </a:pPr>
          <a:endParaRPr lang="ar-AE" u="none"/>
        </a:p>
      </dgm:t>
    </dgm:pt>
    <dgm:pt modelId="{1B271F5E-52A9-4E1F-9D02-629D9F82DBD1}">
      <dgm:prSet custT="1"/>
      <dgm:spPr/>
      <dgm:t>
        <a:bodyPr/>
        <a:lstStyle/>
        <a:p>
          <a:pPr rtl="1"/>
          <a:r>
            <a:rPr lang="ar-SA" sz="2000" b="1" u="none" dirty="0" smtClean="0"/>
            <a:t>رسائل الشكر وشهادات التقدير التي توجه لولى الأمر لتعزيز السلوك الإيجابي الصادر عن ابنه، أو التكريم خلال الحفلات المدرسية.</a:t>
          </a:r>
          <a:endParaRPr lang="en-US" sz="2000" b="1" u="none" dirty="0"/>
        </a:p>
      </dgm:t>
    </dgm:pt>
    <dgm:pt modelId="{2DF89839-8293-4803-A0E8-E2C9473CD4E9}" type="parTrans" cxnId="{2CD42998-4E92-40DC-ADF2-792E40D52D7E}">
      <dgm:prSet/>
      <dgm:spPr/>
      <dgm:t>
        <a:bodyPr/>
        <a:lstStyle/>
        <a:p>
          <a:pPr rtl="1">
            <a:lnSpc>
              <a:spcPct val="100000"/>
            </a:lnSpc>
          </a:pPr>
          <a:endParaRPr lang="ar-AE" u="none"/>
        </a:p>
      </dgm:t>
    </dgm:pt>
    <dgm:pt modelId="{C724936A-0BD2-4577-BE4C-BBA08D8B2298}" type="sibTrans" cxnId="{2CD42998-4E92-40DC-ADF2-792E40D52D7E}">
      <dgm:prSet/>
      <dgm:spPr/>
      <dgm:t>
        <a:bodyPr/>
        <a:lstStyle/>
        <a:p>
          <a:pPr rtl="1">
            <a:lnSpc>
              <a:spcPct val="100000"/>
            </a:lnSpc>
          </a:pPr>
          <a:endParaRPr lang="ar-AE" u="none"/>
        </a:p>
      </dgm:t>
    </dgm:pt>
    <dgm:pt modelId="{D97E3C24-1244-4895-897B-8BE990802BF6}">
      <dgm:prSet custT="1"/>
      <dgm:spPr/>
      <dgm:t>
        <a:bodyPr/>
        <a:lstStyle/>
        <a:p>
          <a:pPr rtl="1"/>
          <a:r>
            <a:rPr lang="ar-SA" sz="2000" b="1" u="none" dirty="0" smtClean="0"/>
            <a:t>الإشادة بالمتعلم من خلال الإذاعة المدرسية، أو صحف الحائط، أو الدوريات، أو المجلات التي تصدرها المدرسة، أو من خلال موقعها الالكتروني</a:t>
          </a:r>
          <a:r>
            <a:rPr lang="ar-SA" sz="1700" dirty="0" smtClean="0"/>
            <a:t>.</a:t>
          </a:r>
          <a:endParaRPr lang="en-US" sz="1700" dirty="0"/>
        </a:p>
      </dgm:t>
    </dgm:pt>
    <dgm:pt modelId="{781D5BCC-5165-4636-8CD1-C438EF471D06}" type="parTrans" cxnId="{68EE0107-863C-42FE-86D6-8D5909DE1D43}">
      <dgm:prSet/>
      <dgm:spPr/>
      <dgm:t>
        <a:bodyPr/>
        <a:lstStyle/>
        <a:p>
          <a:pPr rtl="1">
            <a:lnSpc>
              <a:spcPct val="100000"/>
            </a:lnSpc>
          </a:pPr>
          <a:endParaRPr lang="ar-AE" u="none"/>
        </a:p>
      </dgm:t>
    </dgm:pt>
    <dgm:pt modelId="{5E12ECEB-246D-4EA3-BDA0-711868206FC4}" type="sibTrans" cxnId="{68EE0107-863C-42FE-86D6-8D5909DE1D43}">
      <dgm:prSet/>
      <dgm:spPr/>
      <dgm:t>
        <a:bodyPr/>
        <a:lstStyle/>
        <a:p>
          <a:pPr rtl="1">
            <a:lnSpc>
              <a:spcPct val="100000"/>
            </a:lnSpc>
          </a:pPr>
          <a:endParaRPr lang="ar-AE" u="none"/>
        </a:p>
      </dgm:t>
    </dgm:pt>
    <dgm:pt modelId="{9FC96C39-F271-419F-9551-FB2894725D8F}">
      <dgm:prSet custT="1"/>
      <dgm:spPr/>
      <dgm:t>
        <a:bodyPr/>
        <a:lstStyle/>
        <a:p>
          <a:pPr rtl="1">
            <a:lnSpc>
              <a:spcPct val="100000"/>
            </a:lnSpc>
          </a:pPr>
          <a:r>
            <a:rPr lang="ar-SA" sz="3400" b="1" u="none" dirty="0" smtClean="0">
              <a:solidFill>
                <a:schemeClr val="accent2">
                  <a:lumMod val="50000"/>
                </a:schemeClr>
              </a:solidFill>
            </a:rPr>
            <a:t>التقدير والتعزيز المادي :</a:t>
          </a:r>
          <a:endParaRPr lang="en-US" sz="3400" b="1" u="none" dirty="0">
            <a:solidFill>
              <a:schemeClr val="accent2">
                <a:lumMod val="50000"/>
              </a:schemeClr>
            </a:solidFill>
          </a:endParaRPr>
        </a:p>
      </dgm:t>
    </dgm:pt>
    <dgm:pt modelId="{01DAADCC-8659-403E-AB08-90C0798CDF13}" type="parTrans" cxnId="{EE03786A-262E-4E8D-B8B4-8183159B839E}">
      <dgm:prSet/>
      <dgm:spPr/>
      <dgm:t>
        <a:bodyPr/>
        <a:lstStyle/>
        <a:p>
          <a:pPr rtl="1">
            <a:lnSpc>
              <a:spcPct val="100000"/>
            </a:lnSpc>
          </a:pPr>
          <a:endParaRPr lang="ar-AE" u="none"/>
        </a:p>
      </dgm:t>
    </dgm:pt>
    <dgm:pt modelId="{03D26678-25CF-4F69-8C5C-87AEBE81EE85}" type="sibTrans" cxnId="{EE03786A-262E-4E8D-B8B4-8183159B839E}">
      <dgm:prSet/>
      <dgm:spPr/>
      <dgm:t>
        <a:bodyPr/>
        <a:lstStyle/>
        <a:p>
          <a:pPr rtl="1">
            <a:lnSpc>
              <a:spcPct val="100000"/>
            </a:lnSpc>
          </a:pPr>
          <a:endParaRPr lang="ar-AE" u="none"/>
        </a:p>
      </dgm:t>
    </dgm:pt>
    <dgm:pt modelId="{9C8E840A-2310-4D3D-81DB-4C6DA25889D2}">
      <dgm:prSet custT="1"/>
      <dgm:spPr/>
      <dgm:t>
        <a:bodyPr/>
        <a:lstStyle/>
        <a:p>
          <a:pPr rtl="1">
            <a:lnSpc>
              <a:spcPct val="100000"/>
            </a:lnSpc>
          </a:pPr>
          <a:r>
            <a:rPr lang="ar-SA" sz="3400" b="1" u="none" dirty="0" smtClean="0">
              <a:solidFill>
                <a:schemeClr val="accent2">
                  <a:lumMod val="50000"/>
                </a:schemeClr>
              </a:solidFill>
            </a:rPr>
            <a:t>التعزيز التربوي : </a:t>
          </a:r>
          <a:endParaRPr lang="en-US" sz="3400" b="1" u="none" dirty="0">
            <a:solidFill>
              <a:schemeClr val="accent2">
                <a:lumMod val="50000"/>
              </a:schemeClr>
            </a:solidFill>
          </a:endParaRPr>
        </a:p>
      </dgm:t>
    </dgm:pt>
    <dgm:pt modelId="{CCEAE072-B790-4E8A-B65D-EFC973766856}" type="parTrans" cxnId="{E3364C0F-377A-4E2E-992D-6185DA57C7EE}">
      <dgm:prSet/>
      <dgm:spPr/>
      <dgm:t>
        <a:bodyPr/>
        <a:lstStyle/>
        <a:p>
          <a:pPr rtl="1">
            <a:lnSpc>
              <a:spcPct val="100000"/>
            </a:lnSpc>
          </a:pPr>
          <a:endParaRPr lang="ar-AE" u="none"/>
        </a:p>
      </dgm:t>
    </dgm:pt>
    <dgm:pt modelId="{949A6C12-4FC9-4BB8-B2BB-DEE7880BF2AA}" type="sibTrans" cxnId="{E3364C0F-377A-4E2E-992D-6185DA57C7EE}">
      <dgm:prSet/>
      <dgm:spPr/>
      <dgm:t>
        <a:bodyPr/>
        <a:lstStyle/>
        <a:p>
          <a:pPr rtl="1">
            <a:lnSpc>
              <a:spcPct val="100000"/>
            </a:lnSpc>
          </a:pPr>
          <a:endParaRPr lang="ar-AE" u="none"/>
        </a:p>
      </dgm:t>
    </dgm:pt>
    <dgm:pt modelId="{3EBEE482-D27B-4AD5-9ADB-817379AFE483}">
      <dgm:prSet custT="1"/>
      <dgm:spPr/>
      <dgm:t>
        <a:bodyPr/>
        <a:lstStyle/>
        <a:p>
          <a:pPr rtl="1">
            <a:lnSpc>
              <a:spcPct val="100000"/>
            </a:lnSpc>
          </a:pPr>
          <a:r>
            <a:rPr lang="ar-SA" sz="2000" b="1" u="none" dirty="0" smtClean="0"/>
            <a:t>إضافة درجات لسلوك المتعلم الذي يظهر دائما سلوكا ايجابيا.  </a:t>
          </a:r>
          <a:endParaRPr lang="en-US" sz="2000" b="1" u="none" dirty="0"/>
        </a:p>
      </dgm:t>
    </dgm:pt>
    <dgm:pt modelId="{48AE889B-8A83-4E92-8DC0-E168AC56505A}" type="parTrans" cxnId="{13280D56-8C54-462F-B84F-5C54E7008FCB}">
      <dgm:prSet/>
      <dgm:spPr/>
      <dgm:t>
        <a:bodyPr/>
        <a:lstStyle/>
        <a:p>
          <a:pPr rtl="1">
            <a:lnSpc>
              <a:spcPct val="100000"/>
            </a:lnSpc>
          </a:pPr>
          <a:endParaRPr lang="ar-AE" u="none"/>
        </a:p>
      </dgm:t>
    </dgm:pt>
    <dgm:pt modelId="{68F6972C-8791-44EE-B9DB-23B8F5B57357}" type="sibTrans" cxnId="{13280D56-8C54-462F-B84F-5C54E7008FCB}">
      <dgm:prSet/>
      <dgm:spPr/>
      <dgm:t>
        <a:bodyPr/>
        <a:lstStyle/>
        <a:p>
          <a:pPr rtl="1">
            <a:lnSpc>
              <a:spcPct val="100000"/>
            </a:lnSpc>
          </a:pPr>
          <a:endParaRPr lang="ar-AE" u="none"/>
        </a:p>
      </dgm:t>
    </dgm:pt>
    <dgm:pt modelId="{F14C965E-8468-4B53-B15C-2F6FA1D04030}">
      <dgm:prSet custT="1"/>
      <dgm:spPr/>
      <dgm:t>
        <a:bodyPr/>
        <a:lstStyle/>
        <a:p>
          <a:pPr rtl="1">
            <a:lnSpc>
              <a:spcPct val="100000"/>
            </a:lnSpc>
          </a:pPr>
          <a:r>
            <a:rPr lang="ar-SA" sz="2000" b="1" u="none" dirty="0" smtClean="0"/>
            <a:t>إزالة نسبة الخصم من درجة سلوك المتعلم الذي أبدى تحسنا ايجابيا بعد سلوك سلبي.</a:t>
          </a:r>
          <a:endParaRPr lang="en-US" sz="2000" b="1" u="none" dirty="0"/>
        </a:p>
      </dgm:t>
    </dgm:pt>
    <dgm:pt modelId="{0A67E2AD-D32D-459F-B261-979F95AA8F0A}" type="parTrans" cxnId="{5BA67545-E85D-4944-8537-F6A00C5EEA66}">
      <dgm:prSet/>
      <dgm:spPr/>
      <dgm:t>
        <a:bodyPr/>
        <a:lstStyle/>
        <a:p>
          <a:pPr rtl="1">
            <a:lnSpc>
              <a:spcPct val="100000"/>
            </a:lnSpc>
          </a:pPr>
          <a:endParaRPr lang="ar-AE" u="none"/>
        </a:p>
      </dgm:t>
    </dgm:pt>
    <dgm:pt modelId="{3A82A33A-5C26-41C5-AEBB-05F00C0A5D74}" type="sibTrans" cxnId="{5BA67545-E85D-4944-8537-F6A00C5EEA66}">
      <dgm:prSet/>
      <dgm:spPr/>
      <dgm:t>
        <a:bodyPr/>
        <a:lstStyle/>
        <a:p>
          <a:pPr rtl="1">
            <a:lnSpc>
              <a:spcPct val="100000"/>
            </a:lnSpc>
          </a:pPr>
          <a:endParaRPr lang="ar-AE" u="none"/>
        </a:p>
      </dgm:t>
    </dgm:pt>
    <dgm:pt modelId="{69ECD3E6-6CCF-4417-86EC-2608F1E388E2}">
      <dgm:prSet custT="1"/>
      <dgm:spPr/>
      <dgm:t>
        <a:bodyPr/>
        <a:lstStyle/>
        <a:p>
          <a:pPr rtl="1">
            <a:lnSpc>
              <a:spcPct val="100000"/>
            </a:lnSpc>
          </a:pPr>
          <a:r>
            <a:rPr lang="ar-SA" sz="2000" b="1" u="none" dirty="0" smtClean="0"/>
            <a:t>زيادة فرص المشاركة في البرامج التربوية والوطنية.</a:t>
          </a:r>
          <a:endParaRPr lang="en-US" sz="2000" b="1" u="none" dirty="0"/>
        </a:p>
      </dgm:t>
    </dgm:pt>
    <dgm:pt modelId="{F6215C88-40F7-4090-9F54-BE37911A73B3}" type="parTrans" cxnId="{43BEA9A4-3FEF-416F-BB84-CAA2C29A1ECB}">
      <dgm:prSet/>
      <dgm:spPr/>
      <dgm:t>
        <a:bodyPr/>
        <a:lstStyle/>
        <a:p>
          <a:pPr rtl="1">
            <a:lnSpc>
              <a:spcPct val="100000"/>
            </a:lnSpc>
          </a:pPr>
          <a:endParaRPr lang="ar-AE" u="none"/>
        </a:p>
      </dgm:t>
    </dgm:pt>
    <dgm:pt modelId="{405A5245-B001-4A0C-A908-6EF2E792C8FC}" type="sibTrans" cxnId="{43BEA9A4-3FEF-416F-BB84-CAA2C29A1ECB}">
      <dgm:prSet/>
      <dgm:spPr/>
      <dgm:t>
        <a:bodyPr/>
        <a:lstStyle/>
        <a:p>
          <a:pPr rtl="1">
            <a:lnSpc>
              <a:spcPct val="100000"/>
            </a:lnSpc>
          </a:pPr>
          <a:endParaRPr lang="ar-AE" u="none"/>
        </a:p>
      </dgm:t>
    </dgm:pt>
    <dgm:pt modelId="{CB1ABC44-AD48-4498-80CF-87C5BD6DB597}">
      <dgm:prSet custT="1"/>
      <dgm:spPr/>
      <dgm:t>
        <a:bodyPr/>
        <a:lstStyle/>
        <a:p>
          <a:pPr rtl="1">
            <a:lnSpc>
              <a:spcPct val="100000"/>
            </a:lnSpc>
          </a:pPr>
          <a:r>
            <a:rPr lang="ar-SA" sz="2000" b="1" u="none" dirty="0" smtClean="0"/>
            <a:t>الجوائز العينية والمكافآت بأشكالها المختلفة.</a:t>
          </a:r>
          <a:endParaRPr lang="en-US" sz="2000" b="1" u="none" dirty="0"/>
        </a:p>
      </dgm:t>
    </dgm:pt>
    <dgm:pt modelId="{B4D5431D-3246-481A-9F1F-31DB7C544858}" type="parTrans" cxnId="{B2ED81AF-9B7D-43EA-AAD3-109C053943B0}">
      <dgm:prSet/>
      <dgm:spPr/>
      <dgm:t>
        <a:bodyPr/>
        <a:lstStyle/>
        <a:p>
          <a:pPr rtl="1"/>
          <a:endParaRPr lang="ar-AE"/>
        </a:p>
      </dgm:t>
    </dgm:pt>
    <dgm:pt modelId="{388CCED1-31D3-4936-A896-07370A3A7800}" type="sibTrans" cxnId="{B2ED81AF-9B7D-43EA-AAD3-109C053943B0}">
      <dgm:prSet/>
      <dgm:spPr/>
      <dgm:t>
        <a:bodyPr/>
        <a:lstStyle/>
        <a:p>
          <a:pPr rtl="1"/>
          <a:endParaRPr lang="ar-AE"/>
        </a:p>
      </dgm:t>
    </dgm:pt>
    <dgm:pt modelId="{BFEF153E-356B-446C-9F6E-87F016B63032}" type="pres">
      <dgm:prSet presAssocID="{C750499F-1EBF-41DD-A1C2-FB9099877DF3}" presName="linear" presStyleCnt="0">
        <dgm:presLayoutVars>
          <dgm:dir val="rev"/>
          <dgm:animLvl val="lvl"/>
          <dgm:resizeHandles val="exact"/>
        </dgm:presLayoutVars>
      </dgm:prSet>
      <dgm:spPr/>
      <dgm:t>
        <a:bodyPr/>
        <a:lstStyle/>
        <a:p>
          <a:pPr rtl="1"/>
          <a:endParaRPr lang="ar-AE"/>
        </a:p>
      </dgm:t>
    </dgm:pt>
    <dgm:pt modelId="{2A3A6DCC-415B-4105-9199-C928F7E6E7FA}" type="pres">
      <dgm:prSet presAssocID="{8FD123D2-E426-4F7C-9F45-2A3D8593BD0B}" presName="parentLin" presStyleCnt="0"/>
      <dgm:spPr/>
      <dgm:t>
        <a:bodyPr/>
        <a:lstStyle/>
        <a:p>
          <a:endParaRPr lang="en-US"/>
        </a:p>
      </dgm:t>
    </dgm:pt>
    <dgm:pt modelId="{351BEB4F-6C74-48A1-A348-326211F05930}" type="pres">
      <dgm:prSet presAssocID="{8FD123D2-E426-4F7C-9F45-2A3D8593BD0B}" presName="parentLeftMargin" presStyleLbl="node1" presStyleIdx="0" presStyleCnt="3"/>
      <dgm:spPr/>
      <dgm:t>
        <a:bodyPr/>
        <a:lstStyle/>
        <a:p>
          <a:pPr rtl="1"/>
          <a:endParaRPr lang="ar-AE"/>
        </a:p>
      </dgm:t>
    </dgm:pt>
    <dgm:pt modelId="{50AC9100-04FD-4DAD-A326-9A49FBD3FA7F}" type="pres">
      <dgm:prSet presAssocID="{8FD123D2-E426-4F7C-9F45-2A3D8593BD0B}" presName="parentText" presStyleLbl="node1" presStyleIdx="0" presStyleCnt="3">
        <dgm:presLayoutVars>
          <dgm:chMax val="0"/>
          <dgm:bulletEnabled val="1"/>
        </dgm:presLayoutVars>
      </dgm:prSet>
      <dgm:spPr/>
      <dgm:t>
        <a:bodyPr/>
        <a:lstStyle/>
        <a:p>
          <a:pPr rtl="1"/>
          <a:endParaRPr lang="ar-AE"/>
        </a:p>
      </dgm:t>
    </dgm:pt>
    <dgm:pt modelId="{5E1A6C50-99B8-49BC-AA83-827A4B19C62D}" type="pres">
      <dgm:prSet presAssocID="{8FD123D2-E426-4F7C-9F45-2A3D8593BD0B}" presName="negativeSpace" presStyleCnt="0"/>
      <dgm:spPr/>
      <dgm:t>
        <a:bodyPr/>
        <a:lstStyle/>
        <a:p>
          <a:endParaRPr lang="en-US"/>
        </a:p>
      </dgm:t>
    </dgm:pt>
    <dgm:pt modelId="{96009D09-FB34-40D3-B037-4C6834E464BB}" type="pres">
      <dgm:prSet presAssocID="{8FD123D2-E426-4F7C-9F45-2A3D8593BD0B}" presName="childText" presStyleLbl="conFgAcc1" presStyleIdx="0" presStyleCnt="3">
        <dgm:presLayoutVars>
          <dgm:bulletEnabled val="1"/>
        </dgm:presLayoutVars>
      </dgm:prSet>
      <dgm:spPr/>
      <dgm:t>
        <a:bodyPr/>
        <a:lstStyle/>
        <a:p>
          <a:pPr rtl="1"/>
          <a:endParaRPr lang="ar-AE"/>
        </a:p>
      </dgm:t>
    </dgm:pt>
    <dgm:pt modelId="{5611D0DB-FA4A-4F27-AF45-66EEEF43B6A3}" type="pres">
      <dgm:prSet presAssocID="{D532FD8C-D8B2-417D-95E5-995F1ED9B24B}" presName="spaceBetweenRectangles" presStyleCnt="0"/>
      <dgm:spPr/>
      <dgm:t>
        <a:bodyPr/>
        <a:lstStyle/>
        <a:p>
          <a:endParaRPr lang="en-US"/>
        </a:p>
      </dgm:t>
    </dgm:pt>
    <dgm:pt modelId="{81C488A2-6D52-4443-A36D-C04609D3B57B}" type="pres">
      <dgm:prSet presAssocID="{9FC96C39-F271-419F-9551-FB2894725D8F}" presName="parentLin" presStyleCnt="0"/>
      <dgm:spPr/>
      <dgm:t>
        <a:bodyPr/>
        <a:lstStyle/>
        <a:p>
          <a:endParaRPr lang="en-US"/>
        </a:p>
      </dgm:t>
    </dgm:pt>
    <dgm:pt modelId="{FFF92171-53CA-424A-88AA-DAA9B640A8FE}" type="pres">
      <dgm:prSet presAssocID="{9FC96C39-F271-419F-9551-FB2894725D8F}" presName="parentLeftMargin" presStyleLbl="node1" presStyleIdx="0" presStyleCnt="3"/>
      <dgm:spPr/>
      <dgm:t>
        <a:bodyPr/>
        <a:lstStyle/>
        <a:p>
          <a:pPr rtl="1"/>
          <a:endParaRPr lang="ar-AE"/>
        </a:p>
      </dgm:t>
    </dgm:pt>
    <dgm:pt modelId="{3E990D7D-75B0-42D6-807F-B3E47408E461}" type="pres">
      <dgm:prSet presAssocID="{9FC96C39-F271-419F-9551-FB2894725D8F}" presName="parentText" presStyleLbl="node1" presStyleIdx="1" presStyleCnt="3">
        <dgm:presLayoutVars>
          <dgm:chMax val="0"/>
          <dgm:bulletEnabled val="1"/>
        </dgm:presLayoutVars>
      </dgm:prSet>
      <dgm:spPr/>
      <dgm:t>
        <a:bodyPr/>
        <a:lstStyle/>
        <a:p>
          <a:pPr rtl="1"/>
          <a:endParaRPr lang="ar-AE"/>
        </a:p>
      </dgm:t>
    </dgm:pt>
    <dgm:pt modelId="{9722AB88-C238-4575-AF7F-28D36EA49209}" type="pres">
      <dgm:prSet presAssocID="{9FC96C39-F271-419F-9551-FB2894725D8F}" presName="negativeSpace" presStyleCnt="0"/>
      <dgm:spPr/>
      <dgm:t>
        <a:bodyPr/>
        <a:lstStyle/>
        <a:p>
          <a:endParaRPr lang="en-US"/>
        </a:p>
      </dgm:t>
    </dgm:pt>
    <dgm:pt modelId="{C92635E4-2D75-48BE-8928-8FF852473052}" type="pres">
      <dgm:prSet presAssocID="{9FC96C39-F271-419F-9551-FB2894725D8F}" presName="childText" presStyleLbl="conFgAcc1" presStyleIdx="1" presStyleCnt="3">
        <dgm:presLayoutVars>
          <dgm:bulletEnabled val="1"/>
        </dgm:presLayoutVars>
      </dgm:prSet>
      <dgm:spPr/>
      <dgm:t>
        <a:bodyPr/>
        <a:lstStyle/>
        <a:p>
          <a:pPr rtl="1"/>
          <a:endParaRPr lang="ar-AE"/>
        </a:p>
      </dgm:t>
    </dgm:pt>
    <dgm:pt modelId="{E80A225A-1122-4B7A-8083-D988FBE6F62C}" type="pres">
      <dgm:prSet presAssocID="{03D26678-25CF-4F69-8C5C-87AEBE81EE85}" presName="spaceBetweenRectangles" presStyleCnt="0"/>
      <dgm:spPr/>
      <dgm:t>
        <a:bodyPr/>
        <a:lstStyle/>
        <a:p>
          <a:endParaRPr lang="en-US"/>
        </a:p>
      </dgm:t>
    </dgm:pt>
    <dgm:pt modelId="{5EF626A7-BAE5-4A0B-AA93-3EF365B79E2A}" type="pres">
      <dgm:prSet presAssocID="{9C8E840A-2310-4D3D-81DB-4C6DA25889D2}" presName="parentLin" presStyleCnt="0"/>
      <dgm:spPr/>
      <dgm:t>
        <a:bodyPr/>
        <a:lstStyle/>
        <a:p>
          <a:endParaRPr lang="en-US"/>
        </a:p>
      </dgm:t>
    </dgm:pt>
    <dgm:pt modelId="{5E40904B-424A-4353-A36C-C26DC9615450}" type="pres">
      <dgm:prSet presAssocID="{9C8E840A-2310-4D3D-81DB-4C6DA25889D2}" presName="parentLeftMargin" presStyleLbl="node1" presStyleIdx="1" presStyleCnt="3"/>
      <dgm:spPr/>
      <dgm:t>
        <a:bodyPr/>
        <a:lstStyle/>
        <a:p>
          <a:pPr rtl="1"/>
          <a:endParaRPr lang="ar-AE"/>
        </a:p>
      </dgm:t>
    </dgm:pt>
    <dgm:pt modelId="{DE13A17A-5C24-4451-AD1C-BB66DA028A1A}" type="pres">
      <dgm:prSet presAssocID="{9C8E840A-2310-4D3D-81DB-4C6DA25889D2}" presName="parentText" presStyleLbl="node1" presStyleIdx="2" presStyleCnt="3">
        <dgm:presLayoutVars>
          <dgm:chMax val="0"/>
          <dgm:bulletEnabled val="1"/>
        </dgm:presLayoutVars>
      </dgm:prSet>
      <dgm:spPr/>
      <dgm:t>
        <a:bodyPr/>
        <a:lstStyle/>
        <a:p>
          <a:pPr rtl="1"/>
          <a:endParaRPr lang="ar-AE"/>
        </a:p>
      </dgm:t>
    </dgm:pt>
    <dgm:pt modelId="{28D9CE63-194F-4286-B00D-60980CF633E2}" type="pres">
      <dgm:prSet presAssocID="{9C8E840A-2310-4D3D-81DB-4C6DA25889D2}" presName="negativeSpace" presStyleCnt="0"/>
      <dgm:spPr/>
      <dgm:t>
        <a:bodyPr/>
        <a:lstStyle/>
        <a:p>
          <a:endParaRPr lang="en-US"/>
        </a:p>
      </dgm:t>
    </dgm:pt>
    <dgm:pt modelId="{2BF77839-46B5-480B-B68B-E6AC8655C468}" type="pres">
      <dgm:prSet presAssocID="{9C8E840A-2310-4D3D-81DB-4C6DA25889D2}" presName="childText" presStyleLbl="conFgAcc1" presStyleIdx="2" presStyleCnt="3">
        <dgm:presLayoutVars>
          <dgm:bulletEnabled val="1"/>
        </dgm:presLayoutVars>
      </dgm:prSet>
      <dgm:spPr/>
      <dgm:t>
        <a:bodyPr/>
        <a:lstStyle/>
        <a:p>
          <a:pPr rtl="1"/>
          <a:endParaRPr lang="ar-AE"/>
        </a:p>
      </dgm:t>
    </dgm:pt>
  </dgm:ptLst>
  <dgm:cxnLst>
    <dgm:cxn modelId="{7815ED83-6082-43E8-9CC9-27D1722D64CD}" type="presOf" srcId="{CB1ABC44-AD48-4498-80CF-87C5BD6DB597}" destId="{C92635E4-2D75-48BE-8928-8FF852473052}" srcOrd="0" destOrd="0" presId="urn:microsoft.com/office/officeart/2005/8/layout/list1"/>
    <dgm:cxn modelId="{EE03786A-262E-4E8D-B8B4-8183159B839E}" srcId="{C750499F-1EBF-41DD-A1C2-FB9099877DF3}" destId="{9FC96C39-F271-419F-9551-FB2894725D8F}" srcOrd="1" destOrd="0" parTransId="{01DAADCC-8659-403E-AB08-90C0798CDF13}" sibTransId="{03D26678-25CF-4F69-8C5C-87AEBE81EE85}"/>
    <dgm:cxn modelId="{6B91BC4A-6CCF-4527-B34A-073A14936611}" type="presOf" srcId="{F14C965E-8468-4B53-B15C-2F6FA1D04030}" destId="{2BF77839-46B5-480B-B68B-E6AC8655C468}" srcOrd="0" destOrd="1" presId="urn:microsoft.com/office/officeart/2005/8/layout/list1"/>
    <dgm:cxn modelId="{E9BB9E16-C3F6-4F28-909B-E37508B979F0}" type="presOf" srcId="{9FC96C39-F271-419F-9551-FB2894725D8F}" destId="{3E990D7D-75B0-42D6-807F-B3E47408E461}" srcOrd="1" destOrd="0" presId="urn:microsoft.com/office/officeart/2005/8/layout/list1"/>
    <dgm:cxn modelId="{7C6A6473-6CB8-4272-8032-36BD591169B4}" type="presOf" srcId="{D97E3C24-1244-4895-897B-8BE990802BF6}" destId="{96009D09-FB34-40D3-B037-4C6834E464BB}" srcOrd="0" destOrd="2" presId="urn:microsoft.com/office/officeart/2005/8/layout/list1"/>
    <dgm:cxn modelId="{E3364C0F-377A-4E2E-992D-6185DA57C7EE}" srcId="{C750499F-1EBF-41DD-A1C2-FB9099877DF3}" destId="{9C8E840A-2310-4D3D-81DB-4C6DA25889D2}" srcOrd="2" destOrd="0" parTransId="{CCEAE072-B790-4E8A-B65D-EFC973766856}" sibTransId="{949A6C12-4FC9-4BB8-B2BB-DEE7880BF2AA}"/>
    <dgm:cxn modelId="{43CDDF44-1A48-4C6D-A58E-241007F7E54F}" type="presOf" srcId="{73B386E9-7E29-49B3-BFE4-29B102476FC6}" destId="{96009D09-FB34-40D3-B037-4C6834E464BB}" srcOrd="0" destOrd="0" presId="urn:microsoft.com/office/officeart/2005/8/layout/list1"/>
    <dgm:cxn modelId="{CDFB6BF2-A1B3-4E35-A4CC-BE32A79D89BA}" type="presOf" srcId="{9C8E840A-2310-4D3D-81DB-4C6DA25889D2}" destId="{DE13A17A-5C24-4451-AD1C-BB66DA028A1A}" srcOrd="1" destOrd="0" presId="urn:microsoft.com/office/officeart/2005/8/layout/list1"/>
    <dgm:cxn modelId="{ED130D85-6459-4E33-B4CD-D32941443E38}" type="presOf" srcId="{3EBEE482-D27B-4AD5-9ADB-817379AFE483}" destId="{2BF77839-46B5-480B-B68B-E6AC8655C468}" srcOrd="0" destOrd="0" presId="urn:microsoft.com/office/officeart/2005/8/layout/list1"/>
    <dgm:cxn modelId="{B67B9D4F-6C6A-4388-AE26-FDDF1CB30CD8}" type="presOf" srcId="{9C8E840A-2310-4D3D-81DB-4C6DA25889D2}" destId="{5E40904B-424A-4353-A36C-C26DC9615450}" srcOrd="0" destOrd="0" presId="urn:microsoft.com/office/officeart/2005/8/layout/list1"/>
    <dgm:cxn modelId="{13280D56-8C54-462F-B84F-5C54E7008FCB}" srcId="{9C8E840A-2310-4D3D-81DB-4C6DA25889D2}" destId="{3EBEE482-D27B-4AD5-9ADB-817379AFE483}" srcOrd="0" destOrd="0" parTransId="{48AE889B-8A83-4E92-8DC0-E168AC56505A}" sibTransId="{68F6972C-8791-44EE-B9DB-23B8F5B57357}"/>
    <dgm:cxn modelId="{B2ED81AF-9B7D-43EA-AAD3-109C053943B0}" srcId="{9FC96C39-F271-419F-9551-FB2894725D8F}" destId="{CB1ABC44-AD48-4498-80CF-87C5BD6DB597}" srcOrd="0" destOrd="0" parTransId="{B4D5431D-3246-481A-9F1F-31DB7C544858}" sibTransId="{388CCED1-31D3-4936-A896-07370A3A7800}"/>
    <dgm:cxn modelId="{4BC0A25C-83D7-4D3B-BB09-32A7AB706DF5}" type="presOf" srcId="{C750499F-1EBF-41DD-A1C2-FB9099877DF3}" destId="{BFEF153E-356B-446C-9F6E-87F016B63032}" srcOrd="0" destOrd="0" presId="urn:microsoft.com/office/officeart/2005/8/layout/list1"/>
    <dgm:cxn modelId="{6B819FD7-F579-467D-A009-EF16DBCD2EE2}" type="presOf" srcId="{1B271F5E-52A9-4E1F-9D02-629D9F82DBD1}" destId="{96009D09-FB34-40D3-B037-4C6834E464BB}" srcOrd="0" destOrd="1" presId="urn:microsoft.com/office/officeart/2005/8/layout/list1"/>
    <dgm:cxn modelId="{68EE0107-863C-42FE-86D6-8D5909DE1D43}" srcId="{8FD123D2-E426-4F7C-9F45-2A3D8593BD0B}" destId="{D97E3C24-1244-4895-897B-8BE990802BF6}" srcOrd="2" destOrd="0" parTransId="{781D5BCC-5165-4636-8CD1-C438EF471D06}" sibTransId="{5E12ECEB-246D-4EA3-BDA0-711868206FC4}"/>
    <dgm:cxn modelId="{79C94F9C-B8FF-4E6F-81CB-8642BF5ACB30}" srcId="{8FD123D2-E426-4F7C-9F45-2A3D8593BD0B}" destId="{73B386E9-7E29-49B3-BFE4-29B102476FC6}" srcOrd="0" destOrd="0" parTransId="{8AF20B3D-B172-43B8-BEBE-2735A2DB88BC}" sibTransId="{C57484E0-B2FB-44DF-9936-BEDDF8EBA8F7}"/>
    <dgm:cxn modelId="{5BA67545-E85D-4944-8537-F6A00C5EEA66}" srcId="{9C8E840A-2310-4D3D-81DB-4C6DA25889D2}" destId="{F14C965E-8468-4B53-B15C-2F6FA1D04030}" srcOrd="1" destOrd="0" parTransId="{0A67E2AD-D32D-459F-B261-979F95AA8F0A}" sibTransId="{3A82A33A-5C26-41C5-AEBB-05F00C0A5D74}"/>
    <dgm:cxn modelId="{F1261FB6-40E4-4B3D-9F20-2676200D6D3A}" type="presOf" srcId="{9FC96C39-F271-419F-9551-FB2894725D8F}" destId="{FFF92171-53CA-424A-88AA-DAA9B640A8FE}" srcOrd="0" destOrd="0" presId="urn:microsoft.com/office/officeart/2005/8/layout/list1"/>
    <dgm:cxn modelId="{2EAAD799-4328-4187-9D67-10878F60C3B5}" srcId="{C750499F-1EBF-41DD-A1C2-FB9099877DF3}" destId="{8FD123D2-E426-4F7C-9F45-2A3D8593BD0B}" srcOrd="0" destOrd="0" parTransId="{CFCE82D3-05CD-4FBB-8A75-B060C92DE104}" sibTransId="{D532FD8C-D8B2-417D-95E5-995F1ED9B24B}"/>
    <dgm:cxn modelId="{43BEA9A4-3FEF-416F-BB84-CAA2C29A1ECB}" srcId="{9C8E840A-2310-4D3D-81DB-4C6DA25889D2}" destId="{69ECD3E6-6CCF-4417-86EC-2608F1E388E2}" srcOrd="2" destOrd="0" parTransId="{F6215C88-40F7-4090-9F54-BE37911A73B3}" sibTransId="{405A5245-B001-4A0C-A908-6EF2E792C8FC}"/>
    <dgm:cxn modelId="{EA9C1B64-9ED4-4D6E-9E76-A3618D738408}" type="presOf" srcId="{8FD123D2-E426-4F7C-9F45-2A3D8593BD0B}" destId="{351BEB4F-6C74-48A1-A348-326211F05930}" srcOrd="0" destOrd="0" presId="urn:microsoft.com/office/officeart/2005/8/layout/list1"/>
    <dgm:cxn modelId="{B304FF55-0B56-442D-9301-06E6FB5FF4FE}" type="presOf" srcId="{8FD123D2-E426-4F7C-9F45-2A3D8593BD0B}" destId="{50AC9100-04FD-4DAD-A326-9A49FBD3FA7F}" srcOrd="1" destOrd="0" presId="urn:microsoft.com/office/officeart/2005/8/layout/list1"/>
    <dgm:cxn modelId="{4169B2CE-A1C1-41A6-8F26-71F80EF7856E}" type="presOf" srcId="{69ECD3E6-6CCF-4417-86EC-2608F1E388E2}" destId="{2BF77839-46B5-480B-B68B-E6AC8655C468}" srcOrd="0" destOrd="2" presId="urn:microsoft.com/office/officeart/2005/8/layout/list1"/>
    <dgm:cxn modelId="{2CD42998-4E92-40DC-ADF2-792E40D52D7E}" srcId="{8FD123D2-E426-4F7C-9F45-2A3D8593BD0B}" destId="{1B271F5E-52A9-4E1F-9D02-629D9F82DBD1}" srcOrd="1" destOrd="0" parTransId="{2DF89839-8293-4803-A0E8-E2C9473CD4E9}" sibTransId="{C724936A-0BD2-4577-BE4C-BBA08D8B2298}"/>
    <dgm:cxn modelId="{6CEA4F81-3F7E-442E-8629-0B3FD5440127}" type="presParOf" srcId="{BFEF153E-356B-446C-9F6E-87F016B63032}" destId="{2A3A6DCC-415B-4105-9199-C928F7E6E7FA}" srcOrd="0" destOrd="0" presId="urn:microsoft.com/office/officeart/2005/8/layout/list1"/>
    <dgm:cxn modelId="{BD79F1B0-A1BE-4F33-83B6-9FD9E7988A33}" type="presParOf" srcId="{2A3A6DCC-415B-4105-9199-C928F7E6E7FA}" destId="{351BEB4F-6C74-48A1-A348-326211F05930}" srcOrd="0" destOrd="0" presId="urn:microsoft.com/office/officeart/2005/8/layout/list1"/>
    <dgm:cxn modelId="{C66D8189-8229-439D-BF2B-E68D4C968F0B}" type="presParOf" srcId="{2A3A6DCC-415B-4105-9199-C928F7E6E7FA}" destId="{50AC9100-04FD-4DAD-A326-9A49FBD3FA7F}" srcOrd="1" destOrd="0" presId="urn:microsoft.com/office/officeart/2005/8/layout/list1"/>
    <dgm:cxn modelId="{6F150ABC-4815-4196-824B-B26DB560E075}" type="presParOf" srcId="{BFEF153E-356B-446C-9F6E-87F016B63032}" destId="{5E1A6C50-99B8-49BC-AA83-827A4B19C62D}" srcOrd="1" destOrd="0" presId="urn:microsoft.com/office/officeart/2005/8/layout/list1"/>
    <dgm:cxn modelId="{4420E509-FB1F-4992-8F87-6B701F28DF74}" type="presParOf" srcId="{BFEF153E-356B-446C-9F6E-87F016B63032}" destId="{96009D09-FB34-40D3-B037-4C6834E464BB}" srcOrd="2" destOrd="0" presId="urn:microsoft.com/office/officeart/2005/8/layout/list1"/>
    <dgm:cxn modelId="{B848DCD2-2298-4C6F-9153-51D4565A11CA}" type="presParOf" srcId="{BFEF153E-356B-446C-9F6E-87F016B63032}" destId="{5611D0DB-FA4A-4F27-AF45-66EEEF43B6A3}" srcOrd="3" destOrd="0" presId="urn:microsoft.com/office/officeart/2005/8/layout/list1"/>
    <dgm:cxn modelId="{B674ACCF-E2D3-4365-BF61-DAE233B44FF2}" type="presParOf" srcId="{BFEF153E-356B-446C-9F6E-87F016B63032}" destId="{81C488A2-6D52-4443-A36D-C04609D3B57B}" srcOrd="4" destOrd="0" presId="urn:microsoft.com/office/officeart/2005/8/layout/list1"/>
    <dgm:cxn modelId="{38D5ADF9-1BE8-4D30-A0B1-C85F959F9F9F}" type="presParOf" srcId="{81C488A2-6D52-4443-A36D-C04609D3B57B}" destId="{FFF92171-53CA-424A-88AA-DAA9B640A8FE}" srcOrd="0" destOrd="0" presId="urn:microsoft.com/office/officeart/2005/8/layout/list1"/>
    <dgm:cxn modelId="{77B5C34B-B660-4A4A-AD26-F78EFDC63219}" type="presParOf" srcId="{81C488A2-6D52-4443-A36D-C04609D3B57B}" destId="{3E990D7D-75B0-42D6-807F-B3E47408E461}" srcOrd="1" destOrd="0" presId="urn:microsoft.com/office/officeart/2005/8/layout/list1"/>
    <dgm:cxn modelId="{7EA22319-B93F-42A4-BF37-E3F3C243F22D}" type="presParOf" srcId="{BFEF153E-356B-446C-9F6E-87F016B63032}" destId="{9722AB88-C238-4575-AF7F-28D36EA49209}" srcOrd="5" destOrd="0" presId="urn:microsoft.com/office/officeart/2005/8/layout/list1"/>
    <dgm:cxn modelId="{CB82FD24-77E8-4A6C-9123-EAA6F524EBF5}" type="presParOf" srcId="{BFEF153E-356B-446C-9F6E-87F016B63032}" destId="{C92635E4-2D75-48BE-8928-8FF852473052}" srcOrd="6" destOrd="0" presId="urn:microsoft.com/office/officeart/2005/8/layout/list1"/>
    <dgm:cxn modelId="{6EE35657-24F3-4986-A386-61EB44A763DD}" type="presParOf" srcId="{BFEF153E-356B-446C-9F6E-87F016B63032}" destId="{E80A225A-1122-4B7A-8083-D988FBE6F62C}" srcOrd="7" destOrd="0" presId="urn:microsoft.com/office/officeart/2005/8/layout/list1"/>
    <dgm:cxn modelId="{1A3B4EB9-C183-492F-B2EC-FFD94C46555C}" type="presParOf" srcId="{BFEF153E-356B-446C-9F6E-87F016B63032}" destId="{5EF626A7-BAE5-4A0B-AA93-3EF365B79E2A}" srcOrd="8" destOrd="0" presId="urn:microsoft.com/office/officeart/2005/8/layout/list1"/>
    <dgm:cxn modelId="{8C316A9F-2B48-4551-AF6D-92932AAB05E4}" type="presParOf" srcId="{5EF626A7-BAE5-4A0B-AA93-3EF365B79E2A}" destId="{5E40904B-424A-4353-A36C-C26DC9615450}" srcOrd="0" destOrd="0" presId="urn:microsoft.com/office/officeart/2005/8/layout/list1"/>
    <dgm:cxn modelId="{37E1B0B7-2415-48EF-B987-FE3CF8EDA0BA}" type="presParOf" srcId="{5EF626A7-BAE5-4A0B-AA93-3EF365B79E2A}" destId="{DE13A17A-5C24-4451-AD1C-BB66DA028A1A}" srcOrd="1" destOrd="0" presId="urn:microsoft.com/office/officeart/2005/8/layout/list1"/>
    <dgm:cxn modelId="{49134552-0347-4CDA-9BED-A88EBCB6273C}" type="presParOf" srcId="{BFEF153E-356B-446C-9F6E-87F016B63032}" destId="{28D9CE63-194F-4286-B00D-60980CF633E2}" srcOrd="9" destOrd="0" presId="urn:microsoft.com/office/officeart/2005/8/layout/list1"/>
    <dgm:cxn modelId="{2D687F3A-24F9-48BF-9981-2A61DB007B6F}" type="presParOf" srcId="{BFEF153E-356B-446C-9F6E-87F016B63032}" destId="{2BF77839-46B5-480B-B68B-E6AC8655C468}" srcOrd="10" destOrd="0" presId="urn:microsoft.com/office/officeart/2005/8/layout/list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50499F-1EBF-41DD-A1C2-FB9099877DF3}" type="doc">
      <dgm:prSet loTypeId="urn:microsoft.com/office/officeart/2005/8/layout/chart3" loCatId="cycle" qsTypeId="urn:microsoft.com/office/officeart/2005/8/quickstyle/3d1" qsCatId="3D" csTypeId="urn:microsoft.com/office/officeart/2005/8/colors/accent6_4" csCatId="accent6" phldr="1"/>
      <dgm:spPr/>
      <dgm:t>
        <a:bodyPr/>
        <a:lstStyle/>
        <a:p>
          <a:pPr rtl="1"/>
          <a:endParaRPr lang="ar-AE"/>
        </a:p>
      </dgm:t>
    </dgm:pt>
    <dgm:pt modelId="{8FD123D2-E426-4F7C-9F45-2A3D8593BD0B}">
      <dgm:prSet phldrT="[نص]" custT="1"/>
      <dgm:spPr/>
      <dgm:t>
        <a:bodyPr/>
        <a:lstStyle/>
        <a:p>
          <a:pPr rtl="1">
            <a:lnSpc>
              <a:spcPct val="100000"/>
            </a:lnSpc>
          </a:pPr>
          <a:r>
            <a:rPr lang="ar-SA" sz="2400" b="1" dirty="0" smtClean="0">
              <a:solidFill>
                <a:schemeClr val="tx1"/>
              </a:solidFill>
            </a:rPr>
            <a:t>أن يأتي التعزيز عقب حدوث السلوك الإيجابي مباشرة.</a:t>
          </a:r>
          <a:endParaRPr lang="ar-AE" sz="2400" u="none" dirty="0">
            <a:solidFill>
              <a:schemeClr val="tx1"/>
            </a:solidFill>
          </a:endParaRPr>
        </a:p>
      </dgm:t>
    </dgm:pt>
    <dgm:pt modelId="{CFCE82D3-05CD-4FBB-8A75-B060C92DE104}" type="parTrans" cxnId="{2EAAD799-4328-4187-9D67-10878F60C3B5}">
      <dgm:prSet/>
      <dgm:spPr/>
      <dgm:t>
        <a:bodyPr/>
        <a:lstStyle/>
        <a:p>
          <a:pPr rtl="1">
            <a:lnSpc>
              <a:spcPct val="100000"/>
            </a:lnSpc>
          </a:pPr>
          <a:endParaRPr lang="ar-AE" sz="2800" u="none"/>
        </a:p>
      </dgm:t>
    </dgm:pt>
    <dgm:pt modelId="{D532FD8C-D8B2-417D-95E5-995F1ED9B24B}" type="sibTrans" cxnId="{2EAAD799-4328-4187-9D67-10878F60C3B5}">
      <dgm:prSet/>
      <dgm:spPr/>
      <dgm:t>
        <a:bodyPr/>
        <a:lstStyle/>
        <a:p>
          <a:pPr rtl="1">
            <a:lnSpc>
              <a:spcPct val="100000"/>
            </a:lnSpc>
          </a:pPr>
          <a:endParaRPr lang="ar-AE" sz="2800" u="none"/>
        </a:p>
      </dgm:t>
    </dgm:pt>
    <dgm:pt modelId="{BE8983D0-4443-45C5-A8A2-F929D1ECD0DE}">
      <dgm:prSet custT="1"/>
      <dgm:spPr/>
      <dgm:t>
        <a:bodyPr/>
        <a:lstStyle/>
        <a:p>
          <a:pPr rtl="1"/>
          <a:r>
            <a:rPr lang="ar-SA" sz="2400" b="1" dirty="0" smtClean="0">
              <a:solidFill>
                <a:schemeClr val="tx1"/>
              </a:solidFill>
            </a:rPr>
            <a:t>أن تكون فرص التعزيز متاحة أمام المتعلمين جميعهم بصورة عادلة.</a:t>
          </a:r>
          <a:endParaRPr lang="en-US" sz="2400" dirty="0">
            <a:solidFill>
              <a:schemeClr val="tx1"/>
            </a:solidFill>
          </a:endParaRPr>
        </a:p>
      </dgm:t>
    </dgm:pt>
    <dgm:pt modelId="{E14793CD-C467-419C-B956-EA0BA3873CDC}" type="parTrans" cxnId="{51A85072-10DC-47DD-9CEF-3780A5063B6F}">
      <dgm:prSet/>
      <dgm:spPr/>
      <dgm:t>
        <a:bodyPr/>
        <a:lstStyle/>
        <a:p>
          <a:pPr rtl="1"/>
          <a:endParaRPr lang="ar-AE"/>
        </a:p>
      </dgm:t>
    </dgm:pt>
    <dgm:pt modelId="{2D2D9B00-ED47-430F-B276-9C418700AEE7}" type="sibTrans" cxnId="{51A85072-10DC-47DD-9CEF-3780A5063B6F}">
      <dgm:prSet/>
      <dgm:spPr/>
      <dgm:t>
        <a:bodyPr/>
        <a:lstStyle/>
        <a:p>
          <a:pPr rtl="1"/>
          <a:endParaRPr lang="ar-AE"/>
        </a:p>
      </dgm:t>
    </dgm:pt>
    <dgm:pt modelId="{52138D68-A925-4062-9A56-2DFF74E008FC}">
      <dgm:prSet custT="1"/>
      <dgm:spPr/>
      <dgm:t>
        <a:bodyPr/>
        <a:lstStyle/>
        <a:p>
          <a:pPr rtl="1"/>
          <a:r>
            <a:rPr lang="ar-SA" sz="2400" b="1" dirty="0" smtClean="0">
              <a:solidFill>
                <a:schemeClr val="tx1"/>
              </a:solidFill>
            </a:rPr>
            <a:t>أن يتناسب التعزيز في النوع والدرجة مع السلوك المراد تعزيزه</a:t>
          </a:r>
          <a:r>
            <a:rPr lang="ar-SA" sz="2400" b="1" dirty="0" smtClean="0"/>
            <a:t>.</a:t>
          </a:r>
          <a:endParaRPr lang="en-US" sz="2400" dirty="0"/>
        </a:p>
      </dgm:t>
    </dgm:pt>
    <dgm:pt modelId="{FA576771-CB28-4A43-ABC4-F38F41601B0D}" type="parTrans" cxnId="{119D44C9-81A7-40D7-B2DD-161B2DD92478}">
      <dgm:prSet/>
      <dgm:spPr/>
      <dgm:t>
        <a:bodyPr/>
        <a:lstStyle/>
        <a:p>
          <a:pPr rtl="1"/>
          <a:endParaRPr lang="ar-AE"/>
        </a:p>
      </dgm:t>
    </dgm:pt>
    <dgm:pt modelId="{F9716819-D477-41FD-B32A-911737D57872}" type="sibTrans" cxnId="{119D44C9-81A7-40D7-B2DD-161B2DD92478}">
      <dgm:prSet/>
      <dgm:spPr/>
      <dgm:t>
        <a:bodyPr/>
        <a:lstStyle/>
        <a:p>
          <a:pPr rtl="1"/>
          <a:endParaRPr lang="ar-AE"/>
        </a:p>
      </dgm:t>
    </dgm:pt>
    <dgm:pt modelId="{CF13BD46-86E1-4157-BF28-467D739C7EFE}">
      <dgm:prSet custT="1"/>
      <dgm:spPr>
        <a:solidFill>
          <a:schemeClr val="accent6">
            <a:lumMod val="75000"/>
          </a:schemeClr>
        </a:solidFill>
      </dgm:spPr>
      <dgm:t>
        <a:bodyPr/>
        <a:lstStyle/>
        <a:p>
          <a:pPr rtl="1"/>
          <a:r>
            <a:rPr lang="ar-SA" sz="2400" b="1" dirty="0" smtClean="0">
              <a:solidFill>
                <a:schemeClr val="tx1"/>
              </a:solidFill>
            </a:rPr>
            <a:t>أن يوجه التعزيز إلى الاستجابة الصادرة عن المتعلم وليس لشخصه</a:t>
          </a:r>
          <a:r>
            <a:rPr lang="ar-SA" sz="2400" b="1" dirty="0" smtClean="0"/>
            <a:t>.</a:t>
          </a:r>
          <a:endParaRPr lang="en-US" sz="2400" dirty="0"/>
        </a:p>
      </dgm:t>
    </dgm:pt>
    <dgm:pt modelId="{7D5B2D22-41B7-416E-BC2C-31D510F66270}" type="parTrans" cxnId="{D4CB673B-66FB-403C-80F6-D7A6D729ABD5}">
      <dgm:prSet/>
      <dgm:spPr/>
      <dgm:t>
        <a:bodyPr/>
        <a:lstStyle/>
        <a:p>
          <a:pPr rtl="1"/>
          <a:endParaRPr lang="ar-AE"/>
        </a:p>
      </dgm:t>
    </dgm:pt>
    <dgm:pt modelId="{F6A582E1-48AE-44CF-93E2-F5DA63DC529A}" type="sibTrans" cxnId="{D4CB673B-66FB-403C-80F6-D7A6D729ABD5}">
      <dgm:prSet/>
      <dgm:spPr/>
      <dgm:t>
        <a:bodyPr/>
        <a:lstStyle/>
        <a:p>
          <a:pPr rtl="1"/>
          <a:endParaRPr lang="ar-AE"/>
        </a:p>
      </dgm:t>
    </dgm:pt>
    <dgm:pt modelId="{0FB9648D-4809-4267-8B58-36BEFB901B8D}">
      <dgm:prSet custT="1"/>
      <dgm:spPr/>
      <dgm:t>
        <a:bodyPr/>
        <a:lstStyle/>
        <a:p>
          <a:pPr rtl="1"/>
          <a:r>
            <a:rPr lang="ar-SA" sz="2400" b="1" dirty="0" smtClean="0">
              <a:solidFill>
                <a:schemeClr val="tx1"/>
              </a:solidFill>
            </a:rPr>
            <a:t>أن تتنوع أساليب التعزيز بين المعنوية والمادية والتربوية.</a:t>
          </a:r>
          <a:endParaRPr lang="en-US" sz="2400" dirty="0">
            <a:solidFill>
              <a:schemeClr val="tx1"/>
            </a:solidFill>
          </a:endParaRPr>
        </a:p>
      </dgm:t>
    </dgm:pt>
    <dgm:pt modelId="{05E4A621-E9B9-4A2C-B979-E6E5D3077C74}" type="parTrans" cxnId="{4CC721F7-71BD-45D0-BD24-D47421869034}">
      <dgm:prSet/>
      <dgm:spPr/>
      <dgm:t>
        <a:bodyPr/>
        <a:lstStyle/>
        <a:p>
          <a:pPr rtl="1"/>
          <a:endParaRPr lang="ar-AE"/>
        </a:p>
      </dgm:t>
    </dgm:pt>
    <dgm:pt modelId="{9659D075-6BE2-4404-87BD-6EA1AB1E0811}" type="sibTrans" cxnId="{4CC721F7-71BD-45D0-BD24-D47421869034}">
      <dgm:prSet/>
      <dgm:spPr/>
      <dgm:t>
        <a:bodyPr/>
        <a:lstStyle/>
        <a:p>
          <a:pPr rtl="1"/>
          <a:endParaRPr lang="ar-AE"/>
        </a:p>
      </dgm:t>
    </dgm:pt>
    <dgm:pt modelId="{AF163663-8DDA-4B90-AEEF-5F8216F1DF18}">
      <dgm:prSet custT="1"/>
      <dgm:spPr/>
      <dgm:t>
        <a:bodyPr/>
        <a:lstStyle/>
        <a:p>
          <a:pPr rtl="1"/>
          <a:r>
            <a:rPr lang="ar-SA" sz="2400" b="1" dirty="0" smtClean="0">
              <a:solidFill>
                <a:schemeClr val="tx1"/>
              </a:solidFill>
            </a:rPr>
            <a:t>عدم الإسراف في استخدام أساليب التعزيز.</a:t>
          </a:r>
          <a:endParaRPr lang="en-US" sz="2400" dirty="0">
            <a:solidFill>
              <a:schemeClr val="tx1"/>
            </a:solidFill>
          </a:endParaRPr>
        </a:p>
      </dgm:t>
    </dgm:pt>
    <dgm:pt modelId="{71F6EA36-B7A3-4A7E-A179-5BD36CD2F7FC}" type="sibTrans" cxnId="{1BB75C22-928D-466B-ADB8-C60F4F24B32E}">
      <dgm:prSet/>
      <dgm:spPr/>
      <dgm:t>
        <a:bodyPr/>
        <a:lstStyle/>
        <a:p>
          <a:pPr rtl="1"/>
          <a:endParaRPr lang="ar-AE"/>
        </a:p>
      </dgm:t>
    </dgm:pt>
    <dgm:pt modelId="{330D5278-81BA-43E2-8D9A-22BBBD6B9297}" type="parTrans" cxnId="{1BB75C22-928D-466B-ADB8-C60F4F24B32E}">
      <dgm:prSet/>
      <dgm:spPr/>
      <dgm:t>
        <a:bodyPr/>
        <a:lstStyle/>
        <a:p>
          <a:pPr rtl="1"/>
          <a:endParaRPr lang="ar-AE"/>
        </a:p>
      </dgm:t>
    </dgm:pt>
    <dgm:pt modelId="{FC48D19C-DD2B-4FEA-B802-A8F1E8E7EF45}" type="pres">
      <dgm:prSet presAssocID="{C750499F-1EBF-41DD-A1C2-FB9099877DF3}" presName="compositeShape" presStyleCnt="0">
        <dgm:presLayoutVars>
          <dgm:chMax val="7"/>
          <dgm:dir/>
          <dgm:resizeHandles val="exact"/>
        </dgm:presLayoutVars>
      </dgm:prSet>
      <dgm:spPr/>
      <dgm:t>
        <a:bodyPr/>
        <a:lstStyle/>
        <a:p>
          <a:pPr rtl="1"/>
          <a:endParaRPr lang="ar-AE"/>
        </a:p>
      </dgm:t>
    </dgm:pt>
    <dgm:pt modelId="{ADF33B54-844B-4AEB-A3FB-B60D2E0973E6}" type="pres">
      <dgm:prSet presAssocID="{C750499F-1EBF-41DD-A1C2-FB9099877DF3}" presName="wedge1" presStyleLbl="node1" presStyleIdx="0" presStyleCnt="6" custLinFactNeighborX="5288" custLinFactNeighborY="735"/>
      <dgm:spPr/>
      <dgm:t>
        <a:bodyPr/>
        <a:lstStyle/>
        <a:p>
          <a:pPr rtl="1"/>
          <a:endParaRPr lang="ar-AE"/>
        </a:p>
      </dgm:t>
    </dgm:pt>
    <dgm:pt modelId="{40EFA50B-4928-4A07-8F6F-92597C5663DC}" type="pres">
      <dgm:prSet presAssocID="{C750499F-1EBF-41DD-A1C2-FB9099877DF3}" presName="wedge1Tx" presStyleLbl="node1" presStyleIdx="0" presStyleCnt="6">
        <dgm:presLayoutVars>
          <dgm:chMax val="0"/>
          <dgm:chPref val="0"/>
          <dgm:bulletEnabled val="1"/>
        </dgm:presLayoutVars>
      </dgm:prSet>
      <dgm:spPr/>
      <dgm:t>
        <a:bodyPr/>
        <a:lstStyle/>
        <a:p>
          <a:pPr rtl="1"/>
          <a:endParaRPr lang="ar-AE"/>
        </a:p>
      </dgm:t>
    </dgm:pt>
    <dgm:pt modelId="{60F6F3BC-545E-46F8-BAC3-19B9D90F1850}" type="pres">
      <dgm:prSet presAssocID="{C750499F-1EBF-41DD-A1C2-FB9099877DF3}" presName="wedge2" presStyleLbl="node1" presStyleIdx="1" presStyleCnt="6" custLinFactNeighborX="8908" custLinFactNeighborY="-3346"/>
      <dgm:spPr/>
      <dgm:t>
        <a:bodyPr/>
        <a:lstStyle/>
        <a:p>
          <a:pPr rtl="1"/>
          <a:endParaRPr lang="ar-AE"/>
        </a:p>
      </dgm:t>
    </dgm:pt>
    <dgm:pt modelId="{A89188D3-4DAF-4261-A5F0-0A0C71402E60}" type="pres">
      <dgm:prSet presAssocID="{C750499F-1EBF-41DD-A1C2-FB9099877DF3}" presName="wedge2Tx" presStyleLbl="node1" presStyleIdx="1" presStyleCnt="6">
        <dgm:presLayoutVars>
          <dgm:chMax val="0"/>
          <dgm:chPref val="0"/>
          <dgm:bulletEnabled val="1"/>
        </dgm:presLayoutVars>
      </dgm:prSet>
      <dgm:spPr/>
      <dgm:t>
        <a:bodyPr/>
        <a:lstStyle/>
        <a:p>
          <a:pPr rtl="1"/>
          <a:endParaRPr lang="ar-AE"/>
        </a:p>
      </dgm:t>
    </dgm:pt>
    <dgm:pt modelId="{6D2755E7-1323-4804-ACBE-97FE7088C349}" type="pres">
      <dgm:prSet presAssocID="{C750499F-1EBF-41DD-A1C2-FB9099877DF3}" presName="wedge3" presStyleLbl="node1" presStyleIdx="2" presStyleCnt="6" custLinFactNeighborX="8628" custLinFactNeighborY="-2791"/>
      <dgm:spPr/>
      <dgm:t>
        <a:bodyPr/>
        <a:lstStyle/>
        <a:p>
          <a:pPr rtl="1"/>
          <a:endParaRPr lang="ar-AE"/>
        </a:p>
      </dgm:t>
    </dgm:pt>
    <dgm:pt modelId="{C7918D90-B68B-4CE5-839B-4B44A65BA701}" type="pres">
      <dgm:prSet presAssocID="{C750499F-1EBF-41DD-A1C2-FB9099877DF3}" presName="wedge3Tx" presStyleLbl="node1" presStyleIdx="2" presStyleCnt="6">
        <dgm:presLayoutVars>
          <dgm:chMax val="0"/>
          <dgm:chPref val="0"/>
          <dgm:bulletEnabled val="1"/>
        </dgm:presLayoutVars>
      </dgm:prSet>
      <dgm:spPr/>
      <dgm:t>
        <a:bodyPr/>
        <a:lstStyle/>
        <a:p>
          <a:pPr rtl="1"/>
          <a:endParaRPr lang="ar-AE"/>
        </a:p>
      </dgm:t>
    </dgm:pt>
    <dgm:pt modelId="{D3A10BD2-75BB-49B1-A672-6F65951584DD}" type="pres">
      <dgm:prSet presAssocID="{C750499F-1EBF-41DD-A1C2-FB9099877DF3}" presName="wedge4" presStyleLbl="node1" presStyleIdx="3" presStyleCnt="6" custLinFactNeighborX="-21751" custLinFactNeighborY="-1403"/>
      <dgm:spPr/>
      <dgm:t>
        <a:bodyPr/>
        <a:lstStyle/>
        <a:p>
          <a:pPr rtl="1"/>
          <a:endParaRPr lang="ar-AE"/>
        </a:p>
      </dgm:t>
    </dgm:pt>
    <dgm:pt modelId="{62EA7048-BFA4-4CA2-948E-29B8766CBFD1}" type="pres">
      <dgm:prSet presAssocID="{C750499F-1EBF-41DD-A1C2-FB9099877DF3}" presName="wedge4Tx" presStyleLbl="node1" presStyleIdx="3" presStyleCnt="6">
        <dgm:presLayoutVars>
          <dgm:chMax val="0"/>
          <dgm:chPref val="0"/>
          <dgm:bulletEnabled val="1"/>
        </dgm:presLayoutVars>
      </dgm:prSet>
      <dgm:spPr/>
      <dgm:t>
        <a:bodyPr/>
        <a:lstStyle/>
        <a:p>
          <a:pPr rtl="1"/>
          <a:endParaRPr lang="ar-AE"/>
        </a:p>
      </dgm:t>
    </dgm:pt>
    <dgm:pt modelId="{A38E7EF1-A517-45E9-8682-A99CBC165D66}" type="pres">
      <dgm:prSet presAssocID="{C750499F-1EBF-41DD-A1C2-FB9099877DF3}" presName="wedge5" presStyleLbl="node1" presStyleIdx="4" presStyleCnt="6" custLinFactNeighborX="-21751" custLinFactNeighborY="-2243"/>
      <dgm:spPr/>
      <dgm:t>
        <a:bodyPr/>
        <a:lstStyle/>
        <a:p>
          <a:pPr rtl="1"/>
          <a:endParaRPr lang="ar-AE"/>
        </a:p>
      </dgm:t>
    </dgm:pt>
    <dgm:pt modelId="{1806D491-038C-44BF-B23F-157ECBE759BB}" type="pres">
      <dgm:prSet presAssocID="{C750499F-1EBF-41DD-A1C2-FB9099877DF3}" presName="wedge5Tx" presStyleLbl="node1" presStyleIdx="4" presStyleCnt="6">
        <dgm:presLayoutVars>
          <dgm:chMax val="0"/>
          <dgm:chPref val="0"/>
          <dgm:bulletEnabled val="1"/>
        </dgm:presLayoutVars>
      </dgm:prSet>
      <dgm:spPr/>
      <dgm:t>
        <a:bodyPr/>
        <a:lstStyle/>
        <a:p>
          <a:pPr rtl="1"/>
          <a:endParaRPr lang="ar-AE"/>
        </a:p>
      </dgm:t>
    </dgm:pt>
    <dgm:pt modelId="{26AC104D-5E9D-4BBE-B451-3F0721282872}" type="pres">
      <dgm:prSet presAssocID="{C750499F-1EBF-41DD-A1C2-FB9099877DF3}" presName="wedge6" presStyleLbl="node1" presStyleIdx="5" presStyleCnt="6" custLinFactNeighborX="-21473" custLinFactNeighborY="-3860"/>
      <dgm:spPr/>
      <dgm:t>
        <a:bodyPr/>
        <a:lstStyle/>
        <a:p>
          <a:pPr rtl="1"/>
          <a:endParaRPr lang="ar-AE"/>
        </a:p>
      </dgm:t>
    </dgm:pt>
    <dgm:pt modelId="{E6137FAC-69A3-4675-9C94-E72392C65F1E}" type="pres">
      <dgm:prSet presAssocID="{C750499F-1EBF-41DD-A1C2-FB9099877DF3}" presName="wedge6Tx" presStyleLbl="node1" presStyleIdx="5" presStyleCnt="6">
        <dgm:presLayoutVars>
          <dgm:chMax val="0"/>
          <dgm:chPref val="0"/>
          <dgm:bulletEnabled val="1"/>
        </dgm:presLayoutVars>
      </dgm:prSet>
      <dgm:spPr/>
      <dgm:t>
        <a:bodyPr/>
        <a:lstStyle/>
        <a:p>
          <a:pPr rtl="1"/>
          <a:endParaRPr lang="ar-AE"/>
        </a:p>
      </dgm:t>
    </dgm:pt>
  </dgm:ptLst>
  <dgm:cxnLst>
    <dgm:cxn modelId="{119D44C9-81A7-40D7-B2DD-161B2DD92478}" srcId="{C750499F-1EBF-41DD-A1C2-FB9099877DF3}" destId="{52138D68-A925-4062-9A56-2DFF74E008FC}" srcOrd="2" destOrd="0" parTransId="{FA576771-CB28-4A43-ABC4-F38F41601B0D}" sibTransId="{F9716819-D477-41FD-B32A-911737D57872}"/>
    <dgm:cxn modelId="{4CC721F7-71BD-45D0-BD24-D47421869034}" srcId="{C750499F-1EBF-41DD-A1C2-FB9099877DF3}" destId="{0FB9648D-4809-4267-8B58-36BEFB901B8D}" srcOrd="4" destOrd="0" parTransId="{05E4A621-E9B9-4A2C-B979-E6E5D3077C74}" sibTransId="{9659D075-6BE2-4404-87BD-6EA1AB1E0811}"/>
    <dgm:cxn modelId="{199E1F11-9F11-4A3B-99A7-2FDA6E1EE306}" type="presOf" srcId="{AF163663-8DDA-4B90-AEEF-5F8216F1DF18}" destId="{26AC104D-5E9D-4BBE-B451-3F0721282872}" srcOrd="0" destOrd="0" presId="urn:microsoft.com/office/officeart/2005/8/layout/chart3"/>
    <dgm:cxn modelId="{A39C1AE8-821D-46ED-8AF9-DFC599560250}" type="presOf" srcId="{BE8983D0-4443-45C5-A8A2-F929D1ECD0DE}" destId="{A89188D3-4DAF-4261-A5F0-0A0C71402E60}" srcOrd="1" destOrd="0" presId="urn:microsoft.com/office/officeart/2005/8/layout/chart3"/>
    <dgm:cxn modelId="{AAC767D8-5CA0-455B-8A8D-51BB9031FC6A}" type="presOf" srcId="{AF163663-8DDA-4B90-AEEF-5F8216F1DF18}" destId="{E6137FAC-69A3-4675-9C94-E72392C65F1E}" srcOrd="1" destOrd="0" presId="urn:microsoft.com/office/officeart/2005/8/layout/chart3"/>
    <dgm:cxn modelId="{1BB75C22-928D-466B-ADB8-C60F4F24B32E}" srcId="{C750499F-1EBF-41DD-A1C2-FB9099877DF3}" destId="{AF163663-8DDA-4B90-AEEF-5F8216F1DF18}" srcOrd="5" destOrd="0" parTransId="{330D5278-81BA-43E2-8D9A-22BBBD6B9297}" sibTransId="{71F6EA36-B7A3-4A7E-A179-5BD36CD2F7FC}"/>
    <dgm:cxn modelId="{9B77E689-6F3F-49CB-A0E4-1667C4C9D9FD}" type="presOf" srcId="{BE8983D0-4443-45C5-A8A2-F929D1ECD0DE}" destId="{60F6F3BC-545E-46F8-BAC3-19B9D90F1850}" srcOrd="0" destOrd="0" presId="urn:microsoft.com/office/officeart/2005/8/layout/chart3"/>
    <dgm:cxn modelId="{CAD8654F-96C8-46EE-AE96-01A912FC5FF9}" type="presOf" srcId="{52138D68-A925-4062-9A56-2DFF74E008FC}" destId="{6D2755E7-1323-4804-ACBE-97FE7088C349}" srcOrd="0" destOrd="0" presId="urn:microsoft.com/office/officeart/2005/8/layout/chart3"/>
    <dgm:cxn modelId="{8999C118-B8FE-4F47-9A46-EA6AC0667069}" type="presOf" srcId="{C750499F-1EBF-41DD-A1C2-FB9099877DF3}" destId="{FC48D19C-DD2B-4FEA-B802-A8F1E8E7EF45}" srcOrd="0" destOrd="0" presId="urn:microsoft.com/office/officeart/2005/8/layout/chart3"/>
    <dgm:cxn modelId="{B2A3A276-3063-4609-8C66-4AE6A9A4D37D}" type="presOf" srcId="{CF13BD46-86E1-4157-BF28-467D739C7EFE}" destId="{D3A10BD2-75BB-49B1-A672-6F65951584DD}" srcOrd="0" destOrd="0" presId="urn:microsoft.com/office/officeart/2005/8/layout/chart3"/>
    <dgm:cxn modelId="{D4CB673B-66FB-403C-80F6-D7A6D729ABD5}" srcId="{C750499F-1EBF-41DD-A1C2-FB9099877DF3}" destId="{CF13BD46-86E1-4157-BF28-467D739C7EFE}" srcOrd="3" destOrd="0" parTransId="{7D5B2D22-41B7-416E-BC2C-31D510F66270}" sibTransId="{F6A582E1-48AE-44CF-93E2-F5DA63DC529A}"/>
    <dgm:cxn modelId="{3CB3EA3D-E55F-4112-8EDF-08B49D571545}" type="presOf" srcId="{0FB9648D-4809-4267-8B58-36BEFB901B8D}" destId="{1806D491-038C-44BF-B23F-157ECBE759BB}" srcOrd="1" destOrd="0" presId="urn:microsoft.com/office/officeart/2005/8/layout/chart3"/>
    <dgm:cxn modelId="{34A114C3-8A3E-4812-BF9A-8A47229E8C78}" type="presOf" srcId="{0FB9648D-4809-4267-8B58-36BEFB901B8D}" destId="{A38E7EF1-A517-45E9-8682-A99CBC165D66}" srcOrd="0" destOrd="0" presId="urn:microsoft.com/office/officeart/2005/8/layout/chart3"/>
    <dgm:cxn modelId="{51A85072-10DC-47DD-9CEF-3780A5063B6F}" srcId="{C750499F-1EBF-41DD-A1C2-FB9099877DF3}" destId="{BE8983D0-4443-45C5-A8A2-F929D1ECD0DE}" srcOrd="1" destOrd="0" parTransId="{E14793CD-C467-419C-B956-EA0BA3873CDC}" sibTransId="{2D2D9B00-ED47-430F-B276-9C418700AEE7}"/>
    <dgm:cxn modelId="{2EAAD799-4328-4187-9D67-10878F60C3B5}" srcId="{C750499F-1EBF-41DD-A1C2-FB9099877DF3}" destId="{8FD123D2-E426-4F7C-9F45-2A3D8593BD0B}" srcOrd="0" destOrd="0" parTransId="{CFCE82D3-05CD-4FBB-8A75-B060C92DE104}" sibTransId="{D532FD8C-D8B2-417D-95E5-995F1ED9B24B}"/>
    <dgm:cxn modelId="{805EB9B8-EF7D-4E14-A6F8-A009DCD37C97}" type="presOf" srcId="{52138D68-A925-4062-9A56-2DFF74E008FC}" destId="{C7918D90-B68B-4CE5-839B-4B44A65BA701}" srcOrd="1" destOrd="0" presId="urn:microsoft.com/office/officeart/2005/8/layout/chart3"/>
    <dgm:cxn modelId="{EB318412-89DB-4F96-A0C2-7BDC09B68911}" type="presOf" srcId="{8FD123D2-E426-4F7C-9F45-2A3D8593BD0B}" destId="{ADF33B54-844B-4AEB-A3FB-B60D2E0973E6}" srcOrd="0" destOrd="0" presId="urn:microsoft.com/office/officeart/2005/8/layout/chart3"/>
    <dgm:cxn modelId="{01563218-803C-4F71-A661-715D8640FC18}" type="presOf" srcId="{CF13BD46-86E1-4157-BF28-467D739C7EFE}" destId="{62EA7048-BFA4-4CA2-948E-29B8766CBFD1}" srcOrd="1" destOrd="0" presId="urn:microsoft.com/office/officeart/2005/8/layout/chart3"/>
    <dgm:cxn modelId="{F015646E-8C00-49C4-B336-0487FBB52278}" type="presOf" srcId="{8FD123D2-E426-4F7C-9F45-2A3D8593BD0B}" destId="{40EFA50B-4928-4A07-8F6F-92597C5663DC}" srcOrd="1" destOrd="0" presId="urn:microsoft.com/office/officeart/2005/8/layout/chart3"/>
    <dgm:cxn modelId="{AD8D8410-2544-4B44-A22C-4003633536F5}" type="presParOf" srcId="{FC48D19C-DD2B-4FEA-B802-A8F1E8E7EF45}" destId="{ADF33B54-844B-4AEB-A3FB-B60D2E0973E6}" srcOrd="0" destOrd="0" presId="urn:microsoft.com/office/officeart/2005/8/layout/chart3"/>
    <dgm:cxn modelId="{5B399E4D-6280-4B81-BB50-311407FE88F8}" type="presParOf" srcId="{FC48D19C-DD2B-4FEA-B802-A8F1E8E7EF45}" destId="{40EFA50B-4928-4A07-8F6F-92597C5663DC}" srcOrd="1" destOrd="0" presId="urn:microsoft.com/office/officeart/2005/8/layout/chart3"/>
    <dgm:cxn modelId="{70581086-7C0D-466F-AB8E-D8BE4BD3CC64}" type="presParOf" srcId="{FC48D19C-DD2B-4FEA-B802-A8F1E8E7EF45}" destId="{60F6F3BC-545E-46F8-BAC3-19B9D90F1850}" srcOrd="2" destOrd="0" presId="urn:microsoft.com/office/officeart/2005/8/layout/chart3"/>
    <dgm:cxn modelId="{308035A1-F9CE-40E5-830C-F7C550D8B0DB}" type="presParOf" srcId="{FC48D19C-DD2B-4FEA-B802-A8F1E8E7EF45}" destId="{A89188D3-4DAF-4261-A5F0-0A0C71402E60}" srcOrd="3" destOrd="0" presId="urn:microsoft.com/office/officeart/2005/8/layout/chart3"/>
    <dgm:cxn modelId="{FC9A38B1-0ED6-4180-ABA8-00AABBA1F0BE}" type="presParOf" srcId="{FC48D19C-DD2B-4FEA-B802-A8F1E8E7EF45}" destId="{6D2755E7-1323-4804-ACBE-97FE7088C349}" srcOrd="4" destOrd="0" presId="urn:microsoft.com/office/officeart/2005/8/layout/chart3"/>
    <dgm:cxn modelId="{ECCF14F9-8925-4929-A332-69CF509635A7}" type="presParOf" srcId="{FC48D19C-DD2B-4FEA-B802-A8F1E8E7EF45}" destId="{C7918D90-B68B-4CE5-839B-4B44A65BA701}" srcOrd="5" destOrd="0" presId="urn:microsoft.com/office/officeart/2005/8/layout/chart3"/>
    <dgm:cxn modelId="{422E67E1-B228-43AD-998D-47A907DAB21A}" type="presParOf" srcId="{FC48D19C-DD2B-4FEA-B802-A8F1E8E7EF45}" destId="{D3A10BD2-75BB-49B1-A672-6F65951584DD}" srcOrd="6" destOrd="0" presId="urn:microsoft.com/office/officeart/2005/8/layout/chart3"/>
    <dgm:cxn modelId="{D115ACAD-E7F7-480E-BAEA-7399FADC00C5}" type="presParOf" srcId="{FC48D19C-DD2B-4FEA-B802-A8F1E8E7EF45}" destId="{62EA7048-BFA4-4CA2-948E-29B8766CBFD1}" srcOrd="7" destOrd="0" presId="urn:microsoft.com/office/officeart/2005/8/layout/chart3"/>
    <dgm:cxn modelId="{0609FB32-A706-4B12-A8CC-9349DAFE16DC}" type="presParOf" srcId="{FC48D19C-DD2B-4FEA-B802-A8F1E8E7EF45}" destId="{A38E7EF1-A517-45E9-8682-A99CBC165D66}" srcOrd="8" destOrd="0" presId="urn:microsoft.com/office/officeart/2005/8/layout/chart3"/>
    <dgm:cxn modelId="{63BCD24F-0EAC-4CE5-A916-849B0A53B9A6}" type="presParOf" srcId="{FC48D19C-DD2B-4FEA-B802-A8F1E8E7EF45}" destId="{1806D491-038C-44BF-B23F-157ECBE759BB}" srcOrd="9" destOrd="0" presId="urn:microsoft.com/office/officeart/2005/8/layout/chart3"/>
    <dgm:cxn modelId="{9A193965-3C4F-4024-81AF-16B313DF558E}" type="presParOf" srcId="{FC48D19C-DD2B-4FEA-B802-A8F1E8E7EF45}" destId="{26AC104D-5E9D-4BBE-B451-3F0721282872}" srcOrd="10" destOrd="0" presId="urn:microsoft.com/office/officeart/2005/8/layout/chart3"/>
    <dgm:cxn modelId="{636D1DD1-E804-46E5-8E39-2AD2E7701B21}" type="presParOf" srcId="{FC48D19C-DD2B-4FEA-B802-A8F1E8E7EF45}" destId="{E6137FAC-69A3-4675-9C94-E72392C65F1E}" srcOrd="11" destOrd="0" presId="urn:microsoft.com/office/officeart/2005/8/layout/chart3"/>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C5C45D-39A8-4834-8892-0CDEB6F28CB0}" type="doc">
      <dgm:prSet loTypeId="urn:microsoft.com/office/officeart/2005/8/layout/vList6" loCatId="list" qsTypeId="urn:microsoft.com/office/officeart/2005/8/quickstyle/3d2" qsCatId="3D" csTypeId="urn:microsoft.com/office/officeart/2005/8/colors/accent6_4" csCatId="accent6" phldr="1"/>
      <dgm:spPr/>
      <dgm:t>
        <a:bodyPr/>
        <a:lstStyle/>
        <a:p>
          <a:pPr rtl="1"/>
          <a:endParaRPr lang="ar-AE"/>
        </a:p>
      </dgm:t>
    </dgm:pt>
    <dgm:pt modelId="{99527695-490D-43A0-8B36-552B41F70D1C}">
      <dgm:prSet custT="1">
        <dgm:style>
          <a:lnRef idx="0">
            <a:schemeClr val="accent4"/>
          </a:lnRef>
          <a:fillRef idx="3">
            <a:schemeClr val="accent4"/>
          </a:fillRef>
          <a:effectRef idx="3">
            <a:schemeClr val="accent4"/>
          </a:effectRef>
          <a:fontRef idx="minor">
            <a:schemeClr val="lt1"/>
          </a:fontRef>
        </dgm:style>
      </dgm:prSet>
      <dgm:spPr>
        <a:solidFill>
          <a:schemeClr val="accent2">
            <a:lumMod val="60000"/>
            <a:lumOff val="40000"/>
          </a:schemeClr>
        </a:solidFill>
      </dgm:spPr>
      <dgm:t>
        <a:bodyPr/>
        <a:lstStyle/>
        <a:p>
          <a:pPr algn="ctr" rtl="1"/>
          <a:r>
            <a:rPr lang="ar-AE" sz="2500" b="1" dirty="0" smtClean="0">
              <a:solidFill>
                <a:srgbClr val="990000"/>
              </a:solidFill>
            </a:rPr>
            <a:t>المعيار</a:t>
          </a:r>
          <a:endParaRPr lang="ar-AE" sz="2500" b="1" dirty="0">
            <a:solidFill>
              <a:srgbClr val="990000"/>
            </a:solidFill>
          </a:endParaRPr>
        </a:p>
      </dgm:t>
    </dgm:pt>
    <dgm:pt modelId="{7ABF63D7-A925-4FA3-8D84-792E777CACB4}" type="parTrans" cxnId="{A5732B0E-EC65-4346-8376-46F1F1334624}">
      <dgm:prSet/>
      <dgm:spPr/>
      <dgm:t>
        <a:bodyPr/>
        <a:lstStyle/>
        <a:p>
          <a:pPr algn="ctr" rtl="1"/>
          <a:endParaRPr lang="ar-AE" sz="2500" b="1"/>
        </a:p>
      </dgm:t>
    </dgm:pt>
    <dgm:pt modelId="{FF2ED682-D17F-47A8-B5AE-41A3B47E6209}" type="sibTrans" cxnId="{A5732B0E-EC65-4346-8376-46F1F1334624}">
      <dgm:prSet/>
      <dgm:spPr/>
      <dgm:t>
        <a:bodyPr/>
        <a:lstStyle/>
        <a:p>
          <a:pPr algn="ctr" rtl="1"/>
          <a:endParaRPr lang="ar-AE" sz="2500" b="1"/>
        </a:p>
      </dgm:t>
    </dgm:pt>
    <dgm:pt modelId="{2793161A-4BA5-4BCA-9C05-3DD982E30735}">
      <dgm:prSet custT="1"/>
      <dgm:spPr/>
      <dgm:t>
        <a:bodyPr/>
        <a:lstStyle/>
        <a:p>
          <a:pPr algn="r" rtl="1"/>
          <a:r>
            <a:rPr lang="ar-SA" sz="2500" b="1" dirty="0" smtClean="0">
              <a:solidFill>
                <a:schemeClr val="tx1"/>
              </a:solidFill>
            </a:rPr>
            <a:t>يظهر سلوكيات تمثل قدوة للأخرين </a:t>
          </a:r>
          <a:endParaRPr lang="ar-AE" sz="2500" b="1" dirty="0">
            <a:solidFill>
              <a:schemeClr val="tx1"/>
            </a:solidFill>
          </a:endParaRPr>
        </a:p>
      </dgm:t>
    </dgm:pt>
    <dgm:pt modelId="{C0D1B1D7-EEC1-4B3C-B1F3-F7E75EBD7DB9}" type="parTrans" cxnId="{63E71F28-0CAF-4325-9047-E9D7A1F04498}">
      <dgm:prSet/>
      <dgm:spPr/>
      <dgm:t>
        <a:bodyPr/>
        <a:lstStyle/>
        <a:p>
          <a:pPr algn="ctr" rtl="1"/>
          <a:endParaRPr lang="ar-AE" sz="2500" b="1"/>
        </a:p>
      </dgm:t>
    </dgm:pt>
    <dgm:pt modelId="{5951CF8B-462F-4CED-BF41-DDCD7C013DBF}" type="sibTrans" cxnId="{63E71F28-0CAF-4325-9047-E9D7A1F04498}">
      <dgm:prSet/>
      <dgm:spPr/>
      <dgm:t>
        <a:bodyPr/>
        <a:lstStyle/>
        <a:p>
          <a:pPr algn="ctr" rtl="1"/>
          <a:endParaRPr lang="ar-AE" sz="2500" b="1"/>
        </a:p>
      </dgm:t>
    </dgm:pt>
    <dgm:pt modelId="{5D39864F-2C74-4C32-9976-9345555240D0}">
      <dgm:prSet custT="1"/>
      <dgm:spPr/>
      <dgm:t>
        <a:bodyPr/>
        <a:lstStyle/>
        <a:p>
          <a:pPr algn="ctr" rtl="1"/>
          <a:r>
            <a:rPr lang="ar-AE" sz="2500" b="1" dirty="0" smtClean="0"/>
            <a:t>2</a:t>
          </a:r>
          <a:endParaRPr lang="ar-AE" sz="2500" b="1" dirty="0"/>
        </a:p>
      </dgm:t>
    </dgm:pt>
    <dgm:pt modelId="{E20EC0E6-9E04-4803-9E21-96A592476939}" type="parTrans" cxnId="{309DF29E-F8D8-41B4-B696-CC1A06C0FAF5}">
      <dgm:prSet/>
      <dgm:spPr/>
      <dgm:t>
        <a:bodyPr/>
        <a:lstStyle/>
        <a:p>
          <a:pPr algn="ctr" rtl="1"/>
          <a:endParaRPr lang="ar-AE" sz="2500" b="1"/>
        </a:p>
      </dgm:t>
    </dgm:pt>
    <dgm:pt modelId="{70EBC3F8-20F3-4C03-BBAE-BF08D407F0AF}" type="sibTrans" cxnId="{309DF29E-F8D8-41B4-B696-CC1A06C0FAF5}">
      <dgm:prSet/>
      <dgm:spPr/>
      <dgm:t>
        <a:bodyPr/>
        <a:lstStyle/>
        <a:p>
          <a:pPr algn="ctr" rtl="1"/>
          <a:endParaRPr lang="ar-AE" sz="2500" b="1"/>
        </a:p>
      </dgm:t>
    </dgm:pt>
    <dgm:pt modelId="{62531089-D53E-43E9-AF9F-5045C8186EBC}">
      <dgm:prSet custT="1"/>
      <dgm:spPr/>
      <dgm:t>
        <a:bodyPr/>
        <a:lstStyle/>
        <a:p>
          <a:pPr algn="r" rtl="1"/>
          <a:r>
            <a:rPr lang="ar-SA" sz="2400" b="1" dirty="0" smtClean="0">
              <a:solidFill>
                <a:schemeClr val="tx1"/>
              </a:solidFill>
            </a:rPr>
            <a:t>يظهر انماطا من سلوكيات ايجابية في العمل التعاوني مع زملائه وإدارة المدرسة</a:t>
          </a:r>
          <a:endParaRPr lang="ar-AE" sz="2400" b="1" dirty="0">
            <a:solidFill>
              <a:schemeClr val="tx1"/>
            </a:solidFill>
          </a:endParaRPr>
        </a:p>
      </dgm:t>
    </dgm:pt>
    <dgm:pt modelId="{B564AE4C-8A5C-4601-9D1B-AF680CE3829A}" type="parTrans" cxnId="{F8A62AB7-D2AA-4A60-8CCA-2577F33AD262}">
      <dgm:prSet/>
      <dgm:spPr/>
      <dgm:t>
        <a:bodyPr/>
        <a:lstStyle/>
        <a:p>
          <a:pPr algn="ctr" rtl="1"/>
          <a:endParaRPr lang="ar-AE" sz="2500" b="1"/>
        </a:p>
      </dgm:t>
    </dgm:pt>
    <dgm:pt modelId="{E830CABA-B0E2-4709-8C61-CF8EC47507C1}" type="sibTrans" cxnId="{F8A62AB7-D2AA-4A60-8CCA-2577F33AD262}">
      <dgm:prSet/>
      <dgm:spPr/>
      <dgm:t>
        <a:bodyPr/>
        <a:lstStyle/>
        <a:p>
          <a:pPr algn="ctr" rtl="1"/>
          <a:endParaRPr lang="ar-AE" sz="2500" b="1"/>
        </a:p>
      </dgm:t>
    </dgm:pt>
    <dgm:pt modelId="{7C4A11CE-82E1-4309-B3ED-BECE9470BAF4}">
      <dgm:prSet custT="1"/>
      <dgm:spPr/>
      <dgm:t>
        <a:bodyPr/>
        <a:lstStyle/>
        <a:p>
          <a:pPr algn="ctr" rtl="1"/>
          <a:r>
            <a:rPr lang="ar-AE" sz="2500" b="1" dirty="0" smtClean="0"/>
            <a:t>2</a:t>
          </a:r>
          <a:endParaRPr lang="en-US" sz="2500" b="1" dirty="0"/>
        </a:p>
      </dgm:t>
    </dgm:pt>
    <dgm:pt modelId="{AEC21EED-E5A5-4979-8125-6D59137AA25B}" type="parTrans" cxnId="{1466FAFC-21F2-4BCC-AB29-5A7FFB50AE13}">
      <dgm:prSet/>
      <dgm:spPr/>
      <dgm:t>
        <a:bodyPr/>
        <a:lstStyle/>
        <a:p>
          <a:pPr algn="ctr" rtl="1"/>
          <a:endParaRPr lang="ar-AE" sz="2500" b="1"/>
        </a:p>
      </dgm:t>
    </dgm:pt>
    <dgm:pt modelId="{2CC77260-A5D3-4ABC-9052-9E677DF3BF88}" type="sibTrans" cxnId="{1466FAFC-21F2-4BCC-AB29-5A7FFB50AE13}">
      <dgm:prSet/>
      <dgm:spPr/>
      <dgm:t>
        <a:bodyPr/>
        <a:lstStyle/>
        <a:p>
          <a:pPr algn="ctr" rtl="1"/>
          <a:endParaRPr lang="ar-AE" sz="2500" b="1"/>
        </a:p>
      </dgm:t>
    </dgm:pt>
    <dgm:pt modelId="{C94E9D40-FD2E-46A4-89BD-38768BA82CC2}">
      <dgm:prSet custT="1"/>
      <dgm:spPr/>
      <dgm:t>
        <a:bodyPr/>
        <a:lstStyle/>
        <a:p>
          <a:pPr algn="r" rtl="1"/>
          <a:r>
            <a:rPr lang="ar-SA" sz="2500" b="1" dirty="0" smtClean="0">
              <a:solidFill>
                <a:schemeClr val="tx1"/>
              </a:solidFill>
            </a:rPr>
            <a:t>المشاركة بأعمال تطوعية بالمدرسة</a:t>
          </a:r>
          <a:r>
            <a:rPr lang="ar-AE" sz="2500" b="1" dirty="0" smtClean="0">
              <a:solidFill>
                <a:schemeClr val="tx1"/>
              </a:solidFill>
            </a:rPr>
            <a:t> أو خارجها مثل جماعات الخدمة العامة والهلال الاحمر والقوافل التطوعية والتوعوية وغيرها</a:t>
          </a:r>
          <a:endParaRPr lang="en-US" sz="2500" b="1" dirty="0">
            <a:solidFill>
              <a:schemeClr val="tx1"/>
            </a:solidFill>
          </a:endParaRPr>
        </a:p>
      </dgm:t>
    </dgm:pt>
    <dgm:pt modelId="{FA5CF6D9-1220-468F-A88E-E28187102C3F}" type="parTrans" cxnId="{A7B933D1-ECC5-42EE-A0B5-437873758900}">
      <dgm:prSet/>
      <dgm:spPr/>
      <dgm:t>
        <a:bodyPr/>
        <a:lstStyle/>
        <a:p>
          <a:pPr algn="ctr" rtl="1"/>
          <a:endParaRPr lang="ar-AE" sz="2500" b="1"/>
        </a:p>
      </dgm:t>
    </dgm:pt>
    <dgm:pt modelId="{C76C4D7C-2455-468D-8E52-8BF40DC10747}" type="sibTrans" cxnId="{A7B933D1-ECC5-42EE-A0B5-437873758900}">
      <dgm:prSet/>
      <dgm:spPr/>
      <dgm:t>
        <a:bodyPr/>
        <a:lstStyle/>
        <a:p>
          <a:pPr algn="ctr" rtl="1"/>
          <a:endParaRPr lang="ar-AE" sz="2500" b="1"/>
        </a:p>
      </dgm:t>
    </dgm:pt>
    <dgm:pt modelId="{076F75FB-76D0-4D52-8701-6C6D4C4B6550}">
      <dgm:prSet custT="1"/>
      <dgm:spPr/>
      <dgm:t>
        <a:bodyPr/>
        <a:lstStyle/>
        <a:p>
          <a:pPr algn="ctr" rtl="1"/>
          <a:r>
            <a:rPr lang="ar-AE" sz="2500" b="1" dirty="0" smtClean="0"/>
            <a:t>4</a:t>
          </a:r>
          <a:endParaRPr lang="en-US" sz="2500" b="1" dirty="0"/>
        </a:p>
      </dgm:t>
    </dgm:pt>
    <dgm:pt modelId="{E7089046-9072-43BB-8A5A-5C441A8AA3C2}" type="parTrans" cxnId="{D4501B0F-38CE-48B9-9490-5AC812B62ED5}">
      <dgm:prSet/>
      <dgm:spPr/>
      <dgm:t>
        <a:bodyPr/>
        <a:lstStyle/>
        <a:p>
          <a:pPr algn="ctr" rtl="1"/>
          <a:endParaRPr lang="ar-AE" sz="2500" b="1"/>
        </a:p>
      </dgm:t>
    </dgm:pt>
    <dgm:pt modelId="{22D1FE10-59CE-42E4-A5BD-10306553FE58}" type="sibTrans" cxnId="{D4501B0F-38CE-48B9-9490-5AC812B62ED5}">
      <dgm:prSet/>
      <dgm:spPr/>
      <dgm:t>
        <a:bodyPr/>
        <a:lstStyle/>
        <a:p>
          <a:pPr algn="ctr" rtl="1"/>
          <a:endParaRPr lang="ar-AE" sz="2500" b="1"/>
        </a:p>
      </dgm:t>
    </dgm:pt>
    <dgm:pt modelId="{73A420B2-68B5-4E00-9600-1942362D9631}">
      <dgm:prSet custT="1"/>
      <dgm:spPr/>
      <dgm:t>
        <a:bodyPr/>
        <a:lstStyle/>
        <a:p>
          <a:pPr algn="r" rtl="1"/>
          <a:r>
            <a:rPr lang="ar-SA" sz="2500" b="1" dirty="0" smtClean="0">
              <a:solidFill>
                <a:schemeClr val="tx1"/>
              </a:solidFill>
            </a:rPr>
            <a:t>القدرة على التأثير الايجابي في الآخرين</a:t>
          </a:r>
          <a:endParaRPr lang="en-US" sz="2500" b="1" dirty="0">
            <a:solidFill>
              <a:schemeClr val="tx1"/>
            </a:solidFill>
          </a:endParaRPr>
        </a:p>
      </dgm:t>
    </dgm:pt>
    <dgm:pt modelId="{67DD6725-668C-42D7-8C4E-A241DDA6B4DE}" type="parTrans" cxnId="{32A2CE98-EC02-4D29-9FA5-00723BD76F54}">
      <dgm:prSet/>
      <dgm:spPr/>
      <dgm:t>
        <a:bodyPr/>
        <a:lstStyle/>
        <a:p>
          <a:pPr algn="ctr" rtl="1"/>
          <a:endParaRPr lang="ar-AE" sz="2500" b="1"/>
        </a:p>
      </dgm:t>
    </dgm:pt>
    <dgm:pt modelId="{73ABF7F0-05B2-4253-BD98-301FD1232093}" type="sibTrans" cxnId="{32A2CE98-EC02-4D29-9FA5-00723BD76F54}">
      <dgm:prSet/>
      <dgm:spPr/>
      <dgm:t>
        <a:bodyPr/>
        <a:lstStyle/>
        <a:p>
          <a:pPr algn="ctr" rtl="1"/>
          <a:endParaRPr lang="ar-AE" sz="2500" b="1"/>
        </a:p>
      </dgm:t>
    </dgm:pt>
    <dgm:pt modelId="{8728B390-7A53-4869-BB95-23C5AEC42D2F}">
      <dgm:prSet custT="1"/>
      <dgm:spPr/>
      <dgm:t>
        <a:bodyPr/>
        <a:lstStyle/>
        <a:p>
          <a:pPr algn="ctr" rtl="1"/>
          <a:r>
            <a:rPr lang="ar-AE" sz="2500" b="1" dirty="0" smtClean="0"/>
            <a:t>2</a:t>
          </a:r>
          <a:endParaRPr lang="en-US" sz="2500" b="1" dirty="0"/>
        </a:p>
      </dgm:t>
    </dgm:pt>
    <dgm:pt modelId="{A7DD4783-4FFF-46EB-8F50-8E5DD96A0ACE}" type="parTrans" cxnId="{7F77EF2F-76CB-40D7-A5FC-E8B4EBB226C4}">
      <dgm:prSet/>
      <dgm:spPr/>
      <dgm:t>
        <a:bodyPr/>
        <a:lstStyle/>
        <a:p>
          <a:pPr algn="ctr" rtl="1"/>
          <a:endParaRPr lang="ar-AE" sz="2500" b="1"/>
        </a:p>
      </dgm:t>
    </dgm:pt>
    <dgm:pt modelId="{38A0AFF0-F00A-4658-98F9-ED55DF0E1AF6}" type="sibTrans" cxnId="{7F77EF2F-76CB-40D7-A5FC-E8B4EBB226C4}">
      <dgm:prSet/>
      <dgm:spPr/>
      <dgm:t>
        <a:bodyPr/>
        <a:lstStyle/>
        <a:p>
          <a:pPr algn="ctr" rtl="1"/>
          <a:endParaRPr lang="ar-AE" sz="2500" b="1"/>
        </a:p>
      </dgm:t>
    </dgm:pt>
    <dgm:pt modelId="{0033CE6F-DED8-4073-8134-D4E3D54357A4}">
      <dgm:prSet custT="1"/>
      <dgm:spPr/>
      <dgm:t>
        <a:bodyPr/>
        <a:lstStyle/>
        <a:p>
          <a:pPr algn="r" rtl="1"/>
          <a:r>
            <a:rPr lang="ar-SA" sz="2500" b="1" dirty="0" smtClean="0">
              <a:solidFill>
                <a:schemeClr val="tx1"/>
              </a:solidFill>
            </a:rPr>
            <a:t>يتقبل التوجيهات ويحرص على تنفيذها</a:t>
          </a:r>
          <a:endParaRPr lang="en-US" sz="2500" b="1" dirty="0">
            <a:solidFill>
              <a:schemeClr val="tx1"/>
            </a:solidFill>
          </a:endParaRPr>
        </a:p>
      </dgm:t>
    </dgm:pt>
    <dgm:pt modelId="{D89B3E1D-5102-441B-8B0C-B1F258122A6F}" type="parTrans" cxnId="{D1B3A802-FF29-4E0D-B4C3-DCB2930D0684}">
      <dgm:prSet/>
      <dgm:spPr/>
      <dgm:t>
        <a:bodyPr/>
        <a:lstStyle/>
        <a:p>
          <a:pPr algn="ctr" rtl="1"/>
          <a:endParaRPr lang="ar-AE" sz="2500" b="1"/>
        </a:p>
      </dgm:t>
    </dgm:pt>
    <dgm:pt modelId="{6E767419-A5B9-49DA-A87C-FD5CEC4C923A}" type="sibTrans" cxnId="{D1B3A802-FF29-4E0D-B4C3-DCB2930D0684}">
      <dgm:prSet/>
      <dgm:spPr/>
      <dgm:t>
        <a:bodyPr/>
        <a:lstStyle/>
        <a:p>
          <a:pPr algn="ctr" rtl="1"/>
          <a:endParaRPr lang="ar-AE" sz="2500" b="1"/>
        </a:p>
      </dgm:t>
    </dgm:pt>
    <dgm:pt modelId="{D4A6914E-65EF-41CE-80D3-A520947EC4BD}">
      <dgm:prSet custT="1"/>
      <dgm:spPr/>
      <dgm:t>
        <a:bodyPr/>
        <a:lstStyle/>
        <a:p>
          <a:pPr algn="ctr" rtl="1"/>
          <a:r>
            <a:rPr lang="ar-AE" sz="2500" b="1" dirty="0" smtClean="0"/>
            <a:t>2</a:t>
          </a:r>
          <a:endParaRPr lang="en-US" sz="2500" b="1" dirty="0"/>
        </a:p>
      </dgm:t>
    </dgm:pt>
    <dgm:pt modelId="{87C52CEE-00B3-4CF0-8412-05A480F30564}" type="parTrans" cxnId="{14E4106A-28FD-470C-BAAB-4B8C5CF5D8F2}">
      <dgm:prSet/>
      <dgm:spPr/>
      <dgm:t>
        <a:bodyPr/>
        <a:lstStyle/>
        <a:p>
          <a:pPr algn="ctr" rtl="1"/>
          <a:endParaRPr lang="ar-AE" sz="2500" b="1"/>
        </a:p>
      </dgm:t>
    </dgm:pt>
    <dgm:pt modelId="{C1FC97BE-77A7-4459-8313-4FFB7244534C}" type="sibTrans" cxnId="{14E4106A-28FD-470C-BAAB-4B8C5CF5D8F2}">
      <dgm:prSet/>
      <dgm:spPr/>
      <dgm:t>
        <a:bodyPr/>
        <a:lstStyle/>
        <a:p>
          <a:pPr algn="ctr" rtl="1"/>
          <a:endParaRPr lang="ar-AE" sz="2500" b="1"/>
        </a:p>
      </dgm:t>
    </dgm:pt>
    <dgm:pt modelId="{B1E71679-A9F2-4B38-8DC3-539299C9FA16}">
      <dgm:prSet custT="1"/>
      <dgm:spPr/>
      <dgm:t>
        <a:bodyPr/>
        <a:lstStyle/>
        <a:p>
          <a:pPr algn="r" rtl="1"/>
          <a:r>
            <a:rPr lang="ar-SA" sz="2500" b="1" dirty="0" smtClean="0">
              <a:solidFill>
                <a:schemeClr val="tx1"/>
              </a:solidFill>
            </a:rPr>
            <a:t>المساهمة في تقديم افكار ابداعية علمية او فنية او حياتية </a:t>
          </a:r>
          <a:endParaRPr lang="en-US" sz="2500" b="1" dirty="0">
            <a:solidFill>
              <a:schemeClr val="tx1"/>
            </a:solidFill>
          </a:endParaRPr>
        </a:p>
      </dgm:t>
    </dgm:pt>
    <dgm:pt modelId="{79837734-AEB4-4972-8C18-736CF7BEA763}" type="parTrans" cxnId="{E97CB37E-B8AB-4F23-891F-2A8569F63E40}">
      <dgm:prSet/>
      <dgm:spPr/>
      <dgm:t>
        <a:bodyPr/>
        <a:lstStyle/>
        <a:p>
          <a:pPr algn="ctr" rtl="1"/>
          <a:endParaRPr lang="ar-AE" sz="2500" b="1"/>
        </a:p>
      </dgm:t>
    </dgm:pt>
    <dgm:pt modelId="{BBFF892E-914F-45BF-A4D2-CE934A9A49A2}" type="sibTrans" cxnId="{E97CB37E-B8AB-4F23-891F-2A8569F63E40}">
      <dgm:prSet/>
      <dgm:spPr/>
      <dgm:t>
        <a:bodyPr/>
        <a:lstStyle/>
        <a:p>
          <a:pPr algn="ctr" rtl="1"/>
          <a:endParaRPr lang="ar-AE" sz="2500" b="1"/>
        </a:p>
      </dgm:t>
    </dgm:pt>
    <dgm:pt modelId="{546980AD-3680-4A9A-9044-CF6169155EFD}">
      <dgm:prSet custT="1"/>
      <dgm:spPr/>
      <dgm:t>
        <a:bodyPr/>
        <a:lstStyle/>
        <a:p>
          <a:pPr algn="ctr" rtl="1"/>
          <a:r>
            <a:rPr lang="ar-AE" sz="2500" b="1" dirty="0" smtClean="0"/>
            <a:t>2</a:t>
          </a:r>
          <a:endParaRPr lang="en-US" sz="2500" b="1" dirty="0"/>
        </a:p>
      </dgm:t>
    </dgm:pt>
    <dgm:pt modelId="{FD795EB4-4245-48EB-8420-A91B3C9ADCA9}" type="parTrans" cxnId="{EF005E88-4E59-43E1-BCDB-3A6FBAE0D06C}">
      <dgm:prSet/>
      <dgm:spPr/>
      <dgm:t>
        <a:bodyPr/>
        <a:lstStyle/>
        <a:p>
          <a:pPr algn="ctr" rtl="1"/>
          <a:endParaRPr lang="ar-AE" sz="2500" b="1"/>
        </a:p>
      </dgm:t>
    </dgm:pt>
    <dgm:pt modelId="{958B3528-225B-43E5-A96A-CC1ADB55BE33}" type="sibTrans" cxnId="{EF005E88-4E59-43E1-BCDB-3A6FBAE0D06C}">
      <dgm:prSet/>
      <dgm:spPr/>
      <dgm:t>
        <a:bodyPr/>
        <a:lstStyle/>
        <a:p>
          <a:pPr algn="ctr" rtl="1"/>
          <a:endParaRPr lang="ar-AE" sz="2500" b="1"/>
        </a:p>
      </dgm:t>
    </dgm:pt>
    <dgm:pt modelId="{A3BC4803-9654-4405-8E62-5AFC27B4978A}">
      <dgm:prSet custT="1"/>
      <dgm:spPr/>
      <dgm:t>
        <a:bodyPr/>
        <a:lstStyle/>
        <a:p>
          <a:pPr algn="ctr" rtl="1"/>
          <a:r>
            <a:rPr lang="ar-SA" sz="2500" b="1" dirty="0" smtClean="0">
              <a:solidFill>
                <a:schemeClr val="tx1"/>
              </a:solidFill>
            </a:rPr>
            <a:t>يقدم مبادرات مادية ومعنوية لتحسين بيئة المدرسة والمشاركة في تنفيذها</a:t>
          </a:r>
          <a:endParaRPr lang="en-US" sz="2500" b="1" dirty="0">
            <a:solidFill>
              <a:schemeClr val="tx1"/>
            </a:solidFill>
          </a:endParaRPr>
        </a:p>
      </dgm:t>
    </dgm:pt>
    <dgm:pt modelId="{3B8EC863-BC81-4BFB-865C-596799E04275}" type="parTrans" cxnId="{BB2EE381-D0E9-43A3-9A61-C5EC52A82313}">
      <dgm:prSet/>
      <dgm:spPr/>
      <dgm:t>
        <a:bodyPr/>
        <a:lstStyle/>
        <a:p>
          <a:pPr algn="ctr" rtl="1"/>
          <a:endParaRPr lang="ar-AE" sz="2500" b="1"/>
        </a:p>
      </dgm:t>
    </dgm:pt>
    <dgm:pt modelId="{5482F9FA-AE2C-4450-8185-D5DE5EF3DCD5}" type="sibTrans" cxnId="{BB2EE381-D0E9-43A3-9A61-C5EC52A82313}">
      <dgm:prSet/>
      <dgm:spPr/>
      <dgm:t>
        <a:bodyPr/>
        <a:lstStyle/>
        <a:p>
          <a:pPr algn="ctr" rtl="1"/>
          <a:endParaRPr lang="ar-AE" sz="2500" b="1"/>
        </a:p>
      </dgm:t>
    </dgm:pt>
    <dgm:pt modelId="{89AB00CC-52E5-465B-8EC5-B164C3DC8891}">
      <dgm:prSet custT="1"/>
      <dgm:spPr/>
      <dgm:t>
        <a:bodyPr/>
        <a:lstStyle/>
        <a:p>
          <a:pPr algn="ctr" rtl="1"/>
          <a:r>
            <a:rPr lang="ar-AE" sz="2500" b="1" dirty="0" smtClean="0"/>
            <a:t>2</a:t>
          </a:r>
          <a:endParaRPr lang="en-US" sz="2500" b="1" dirty="0"/>
        </a:p>
      </dgm:t>
    </dgm:pt>
    <dgm:pt modelId="{AA8E05D7-BB18-479E-A037-DB0F2564C9B8}" type="parTrans" cxnId="{CA68934D-CE57-42EB-A9BE-55B9B5689AFD}">
      <dgm:prSet/>
      <dgm:spPr/>
      <dgm:t>
        <a:bodyPr/>
        <a:lstStyle/>
        <a:p>
          <a:pPr algn="ctr" rtl="1"/>
          <a:endParaRPr lang="ar-AE" sz="2500" b="1"/>
        </a:p>
      </dgm:t>
    </dgm:pt>
    <dgm:pt modelId="{BA27334E-47B3-4EA1-AB61-373DE347172C}" type="sibTrans" cxnId="{CA68934D-CE57-42EB-A9BE-55B9B5689AFD}">
      <dgm:prSet/>
      <dgm:spPr/>
      <dgm:t>
        <a:bodyPr/>
        <a:lstStyle/>
        <a:p>
          <a:pPr algn="ctr" rtl="1"/>
          <a:endParaRPr lang="ar-AE" sz="2500" b="1"/>
        </a:p>
      </dgm:t>
    </dgm:pt>
    <dgm:pt modelId="{F055A83B-56F8-40CE-A807-354ACB4F1E71}">
      <dgm:prSet custT="1"/>
      <dgm:spPr/>
      <dgm:t>
        <a:bodyPr/>
        <a:lstStyle/>
        <a:p>
          <a:pPr algn="r" rtl="1"/>
          <a:r>
            <a:rPr lang="ar-SA" sz="2500" b="1" dirty="0" smtClean="0">
              <a:solidFill>
                <a:schemeClr val="tx1"/>
              </a:solidFill>
            </a:rPr>
            <a:t>يمارس أدوارا قيادية تخدم المجتمع المدرسي</a:t>
          </a:r>
          <a:endParaRPr lang="en-US" sz="2500" b="1" dirty="0">
            <a:solidFill>
              <a:schemeClr val="tx1"/>
            </a:solidFill>
          </a:endParaRPr>
        </a:p>
      </dgm:t>
    </dgm:pt>
    <dgm:pt modelId="{AD2DBED4-DCB8-4431-8AF0-9FFFA3F3CFB1}" type="parTrans" cxnId="{10700BA6-108D-4BAB-B74A-4B0B5C5BE33A}">
      <dgm:prSet/>
      <dgm:spPr/>
      <dgm:t>
        <a:bodyPr/>
        <a:lstStyle/>
        <a:p>
          <a:pPr algn="ctr" rtl="1"/>
          <a:endParaRPr lang="ar-AE" sz="2500" b="1"/>
        </a:p>
      </dgm:t>
    </dgm:pt>
    <dgm:pt modelId="{E893946E-C89B-4FC1-B0B0-1FF89708F079}" type="sibTrans" cxnId="{10700BA6-108D-4BAB-B74A-4B0B5C5BE33A}">
      <dgm:prSet/>
      <dgm:spPr/>
      <dgm:t>
        <a:bodyPr/>
        <a:lstStyle/>
        <a:p>
          <a:pPr algn="ctr" rtl="1"/>
          <a:endParaRPr lang="ar-AE" sz="2500" b="1"/>
        </a:p>
      </dgm:t>
    </dgm:pt>
    <dgm:pt modelId="{116E300E-2C41-4A40-963E-0723311174E5}">
      <dgm:prSet custT="1"/>
      <dgm:spPr/>
      <dgm:t>
        <a:bodyPr/>
        <a:lstStyle/>
        <a:p>
          <a:pPr algn="ctr" rtl="1"/>
          <a:r>
            <a:rPr lang="ar-AE" sz="2500" b="1" dirty="0" smtClean="0"/>
            <a:t>2</a:t>
          </a:r>
          <a:endParaRPr lang="en-US" sz="2500" b="1" dirty="0"/>
        </a:p>
      </dgm:t>
    </dgm:pt>
    <dgm:pt modelId="{C284C850-DD5A-406D-A7CC-76428EC4857C}" type="parTrans" cxnId="{B4E2F413-C468-4B75-943E-1430A64D8378}">
      <dgm:prSet/>
      <dgm:spPr/>
      <dgm:t>
        <a:bodyPr/>
        <a:lstStyle/>
        <a:p>
          <a:pPr algn="ctr" rtl="1"/>
          <a:endParaRPr lang="ar-AE" sz="2500" b="1"/>
        </a:p>
      </dgm:t>
    </dgm:pt>
    <dgm:pt modelId="{1FF7D7B2-9A07-4238-ACB6-B7AF8AA84AAF}" type="sibTrans" cxnId="{B4E2F413-C468-4B75-943E-1430A64D8378}">
      <dgm:prSet/>
      <dgm:spPr/>
      <dgm:t>
        <a:bodyPr/>
        <a:lstStyle/>
        <a:p>
          <a:pPr algn="ctr" rtl="1"/>
          <a:endParaRPr lang="ar-AE" sz="2500" b="1"/>
        </a:p>
      </dgm:t>
    </dgm:pt>
    <dgm:pt modelId="{EB159BA5-DA83-4C9F-9A5A-3F464F735B1D}">
      <dgm:prSet custT="1"/>
      <dgm:spPr/>
      <dgm:t>
        <a:bodyPr/>
        <a:lstStyle/>
        <a:p>
          <a:pPr algn="r" rtl="1"/>
          <a:r>
            <a:rPr lang="ar-SA" sz="2500" b="1" dirty="0" smtClean="0">
              <a:solidFill>
                <a:schemeClr val="tx1"/>
              </a:solidFill>
            </a:rPr>
            <a:t>يبدي تحسنا في مستواه الدراسي </a:t>
          </a:r>
          <a:endParaRPr lang="en-US" sz="2500" b="1" dirty="0">
            <a:solidFill>
              <a:schemeClr val="tx1"/>
            </a:solidFill>
          </a:endParaRPr>
        </a:p>
      </dgm:t>
    </dgm:pt>
    <dgm:pt modelId="{EF5D3287-CD16-478A-9886-09411BFA81E5}" type="parTrans" cxnId="{50136A37-BD43-40FF-BCAE-F89C3FA77EAB}">
      <dgm:prSet/>
      <dgm:spPr/>
      <dgm:t>
        <a:bodyPr/>
        <a:lstStyle/>
        <a:p>
          <a:pPr algn="ctr" rtl="1"/>
          <a:endParaRPr lang="ar-AE" sz="2500" b="1"/>
        </a:p>
      </dgm:t>
    </dgm:pt>
    <dgm:pt modelId="{AAF08ECF-CF46-4E3F-A7E6-A87A2E095C6C}" type="sibTrans" cxnId="{50136A37-BD43-40FF-BCAE-F89C3FA77EAB}">
      <dgm:prSet/>
      <dgm:spPr/>
      <dgm:t>
        <a:bodyPr/>
        <a:lstStyle/>
        <a:p>
          <a:pPr algn="ctr" rtl="1"/>
          <a:endParaRPr lang="ar-AE" sz="2500" b="1"/>
        </a:p>
      </dgm:t>
    </dgm:pt>
    <dgm:pt modelId="{27478C26-D899-43C0-B349-E5B5D02A1B41}">
      <dgm:prSet phldrT="[نص]" custT="1"/>
      <dgm:spPr>
        <a:solidFill>
          <a:schemeClr val="accent6">
            <a:lumMod val="50000"/>
            <a:alpha val="90000"/>
          </a:schemeClr>
        </a:solidFill>
      </dgm:spPr>
      <dgm:t>
        <a:bodyPr/>
        <a:lstStyle/>
        <a:p>
          <a:pPr algn="ctr" rtl="1"/>
          <a:r>
            <a:rPr lang="ar-AE" sz="2500" b="1" smtClean="0"/>
            <a:t>الدرجة</a:t>
          </a:r>
          <a:endParaRPr lang="ar-AE" sz="2500" b="1" dirty="0"/>
        </a:p>
      </dgm:t>
    </dgm:pt>
    <dgm:pt modelId="{845D86F0-172D-46EE-AC30-1CEFF677F6D8}" type="parTrans" cxnId="{22A501D6-CB9B-438E-A193-B4AA8AF7CEA9}">
      <dgm:prSet/>
      <dgm:spPr/>
      <dgm:t>
        <a:bodyPr/>
        <a:lstStyle/>
        <a:p>
          <a:pPr algn="ctr" rtl="1"/>
          <a:endParaRPr lang="ar-AE" sz="2500" b="1"/>
        </a:p>
      </dgm:t>
    </dgm:pt>
    <dgm:pt modelId="{721AD87D-A1A9-4D9F-A47E-7A0BD4EA8D3F}" type="sibTrans" cxnId="{22A501D6-CB9B-438E-A193-B4AA8AF7CEA9}">
      <dgm:prSet/>
      <dgm:spPr/>
      <dgm:t>
        <a:bodyPr/>
        <a:lstStyle/>
        <a:p>
          <a:pPr algn="ctr" rtl="1"/>
          <a:endParaRPr lang="ar-AE" sz="2500" b="1"/>
        </a:p>
      </dgm:t>
    </dgm:pt>
    <dgm:pt modelId="{4A3D5236-6258-4BE0-93FB-F16B56EC6DAE}">
      <dgm:prSet custT="1"/>
      <dgm:spPr/>
      <dgm:t>
        <a:bodyPr/>
        <a:lstStyle/>
        <a:p>
          <a:pPr algn="ctr" rtl="1"/>
          <a:r>
            <a:rPr lang="ar-AE" sz="2500" b="1" dirty="0" smtClean="0"/>
            <a:t>2</a:t>
          </a:r>
          <a:endParaRPr lang="en-US" sz="2500" b="1" dirty="0"/>
        </a:p>
      </dgm:t>
    </dgm:pt>
    <dgm:pt modelId="{16F85AD5-1F5F-40D9-AB44-1BDD3E2E96DB}" type="parTrans" cxnId="{F31DE065-79F3-4258-90C9-845914732333}">
      <dgm:prSet/>
      <dgm:spPr/>
      <dgm:t>
        <a:bodyPr/>
        <a:lstStyle/>
        <a:p>
          <a:pPr algn="ctr" rtl="1"/>
          <a:endParaRPr lang="ar-AE" sz="2500" b="1"/>
        </a:p>
      </dgm:t>
    </dgm:pt>
    <dgm:pt modelId="{842E74EE-E58C-48B9-A58E-65E83010DFD5}" type="sibTrans" cxnId="{F31DE065-79F3-4258-90C9-845914732333}">
      <dgm:prSet/>
      <dgm:spPr/>
      <dgm:t>
        <a:bodyPr/>
        <a:lstStyle/>
        <a:p>
          <a:pPr algn="ctr" rtl="1"/>
          <a:endParaRPr lang="ar-AE" sz="2500" b="1"/>
        </a:p>
      </dgm:t>
    </dgm:pt>
    <dgm:pt modelId="{B097EEB7-C02D-405A-B8A7-43DD11609746}" type="pres">
      <dgm:prSet presAssocID="{19C5C45D-39A8-4834-8892-0CDEB6F28CB0}" presName="Name0" presStyleCnt="0">
        <dgm:presLayoutVars>
          <dgm:dir/>
          <dgm:animLvl val="lvl"/>
          <dgm:resizeHandles/>
        </dgm:presLayoutVars>
      </dgm:prSet>
      <dgm:spPr/>
      <dgm:t>
        <a:bodyPr/>
        <a:lstStyle/>
        <a:p>
          <a:pPr rtl="1"/>
          <a:endParaRPr lang="ar-AE"/>
        </a:p>
      </dgm:t>
    </dgm:pt>
    <dgm:pt modelId="{E2303803-14F0-4D97-B29D-D022D77B5184}" type="pres">
      <dgm:prSet presAssocID="{99527695-490D-43A0-8B36-552B41F70D1C}" presName="linNode" presStyleCnt="0"/>
      <dgm:spPr/>
      <dgm:t>
        <a:bodyPr/>
        <a:lstStyle/>
        <a:p>
          <a:endParaRPr lang="en-US"/>
        </a:p>
      </dgm:t>
    </dgm:pt>
    <dgm:pt modelId="{DA97367C-BF3D-4E2A-B326-023214EA4A64}" type="pres">
      <dgm:prSet presAssocID="{99527695-490D-43A0-8B36-552B41F70D1C}" presName="parentShp" presStyleLbl="node1" presStyleIdx="0" presStyleCnt="10" custScaleX="200159">
        <dgm:presLayoutVars>
          <dgm:bulletEnabled val="1"/>
        </dgm:presLayoutVars>
      </dgm:prSet>
      <dgm:spPr/>
      <dgm:t>
        <a:bodyPr/>
        <a:lstStyle/>
        <a:p>
          <a:pPr rtl="1"/>
          <a:endParaRPr lang="ar-AE"/>
        </a:p>
      </dgm:t>
    </dgm:pt>
    <dgm:pt modelId="{4060206F-BEAC-4FDC-9F77-FED7915E926E}" type="pres">
      <dgm:prSet presAssocID="{99527695-490D-43A0-8B36-552B41F70D1C}" presName="childShp" presStyleLbl="bgAccFollowNode1" presStyleIdx="0" presStyleCnt="10" custFlipHor="1" custScaleX="24645" custScaleY="107473">
        <dgm:presLayoutVars>
          <dgm:bulletEnabled val="1"/>
        </dgm:presLayoutVars>
      </dgm:prSet>
      <dgm:spPr/>
      <dgm:t>
        <a:bodyPr/>
        <a:lstStyle/>
        <a:p>
          <a:pPr rtl="1"/>
          <a:endParaRPr lang="ar-AE"/>
        </a:p>
      </dgm:t>
    </dgm:pt>
    <dgm:pt modelId="{DB90378B-4379-4C00-A1E9-FBD0A7280A2C}" type="pres">
      <dgm:prSet presAssocID="{FF2ED682-D17F-47A8-B5AE-41A3B47E6209}" presName="spacing" presStyleCnt="0"/>
      <dgm:spPr/>
      <dgm:t>
        <a:bodyPr/>
        <a:lstStyle/>
        <a:p>
          <a:endParaRPr lang="en-US"/>
        </a:p>
      </dgm:t>
    </dgm:pt>
    <dgm:pt modelId="{BFE30DF8-F70F-40C3-8C0A-6028F7697993}" type="pres">
      <dgm:prSet presAssocID="{2793161A-4BA5-4BCA-9C05-3DD982E30735}" presName="linNode" presStyleCnt="0"/>
      <dgm:spPr/>
      <dgm:t>
        <a:bodyPr/>
        <a:lstStyle/>
        <a:p>
          <a:endParaRPr lang="en-US"/>
        </a:p>
      </dgm:t>
    </dgm:pt>
    <dgm:pt modelId="{806A79F8-5E45-49CE-8CE4-B9B75C213D65}" type="pres">
      <dgm:prSet presAssocID="{2793161A-4BA5-4BCA-9C05-3DD982E30735}" presName="parentShp" presStyleLbl="node1" presStyleIdx="1" presStyleCnt="10" custScaleX="200159">
        <dgm:presLayoutVars>
          <dgm:bulletEnabled val="1"/>
        </dgm:presLayoutVars>
      </dgm:prSet>
      <dgm:spPr/>
      <dgm:t>
        <a:bodyPr/>
        <a:lstStyle/>
        <a:p>
          <a:pPr rtl="1"/>
          <a:endParaRPr lang="ar-AE"/>
        </a:p>
      </dgm:t>
    </dgm:pt>
    <dgm:pt modelId="{DF40228C-38B1-4CAA-AA35-03898597392F}" type="pres">
      <dgm:prSet presAssocID="{2793161A-4BA5-4BCA-9C05-3DD982E30735}" presName="childShp" presStyleLbl="bgAccFollowNode1" presStyleIdx="1" presStyleCnt="10" custFlipHor="1" custScaleX="24645" custScaleY="107473">
        <dgm:presLayoutVars>
          <dgm:bulletEnabled val="1"/>
        </dgm:presLayoutVars>
      </dgm:prSet>
      <dgm:spPr/>
      <dgm:t>
        <a:bodyPr/>
        <a:lstStyle/>
        <a:p>
          <a:pPr rtl="1"/>
          <a:endParaRPr lang="ar-AE"/>
        </a:p>
      </dgm:t>
    </dgm:pt>
    <dgm:pt modelId="{7F895A22-36C9-47BC-A2B5-D7309B6F6217}" type="pres">
      <dgm:prSet presAssocID="{5951CF8B-462F-4CED-BF41-DDCD7C013DBF}" presName="spacing" presStyleCnt="0"/>
      <dgm:spPr/>
      <dgm:t>
        <a:bodyPr/>
        <a:lstStyle/>
        <a:p>
          <a:endParaRPr lang="en-US"/>
        </a:p>
      </dgm:t>
    </dgm:pt>
    <dgm:pt modelId="{A9F5FABB-E22F-41CA-BB90-5EE4C806AEDA}" type="pres">
      <dgm:prSet presAssocID="{62531089-D53E-43E9-AF9F-5045C8186EBC}" presName="linNode" presStyleCnt="0"/>
      <dgm:spPr/>
      <dgm:t>
        <a:bodyPr/>
        <a:lstStyle/>
        <a:p>
          <a:endParaRPr lang="en-US"/>
        </a:p>
      </dgm:t>
    </dgm:pt>
    <dgm:pt modelId="{8FA80D27-F683-446C-8661-AF2CE31BD17F}" type="pres">
      <dgm:prSet presAssocID="{62531089-D53E-43E9-AF9F-5045C8186EBC}" presName="parentShp" presStyleLbl="node1" presStyleIdx="2" presStyleCnt="10" custScaleX="200159" custScaleY="140348">
        <dgm:presLayoutVars>
          <dgm:bulletEnabled val="1"/>
        </dgm:presLayoutVars>
      </dgm:prSet>
      <dgm:spPr/>
      <dgm:t>
        <a:bodyPr/>
        <a:lstStyle/>
        <a:p>
          <a:pPr rtl="1"/>
          <a:endParaRPr lang="ar-AE"/>
        </a:p>
      </dgm:t>
    </dgm:pt>
    <dgm:pt modelId="{74E0F332-4D4A-4BD8-9627-5B843F627A66}" type="pres">
      <dgm:prSet presAssocID="{62531089-D53E-43E9-AF9F-5045C8186EBC}" presName="childShp" presStyleLbl="bgAccFollowNode1" presStyleIdx="2" presStyleCnt="10" custFlipHor="1" custScaleX="24645" custScaleY="107473">
        <dgm:presLayoutVars>
          <dgm:bulletEnabled val="1"/>
        </dgm:presLayoutVars>
      </dgm:prSet>
      <dgm:spPr/>
      <dgm:t>
        <a:bodyPr/>
        <a:lstStyle/>
        <a:p>
          <a:pPr rtl="1"/>
          <a:endParaRPr lang="ar-AE"/>
        </a:p>
      </dgm:t>
    </dgm:pt>
    <dgm:pt modelId="{7DCF353B-22E8-4016-99CF-C2C032896D34}" type="pres">
      <dgm:prSet presAssocID="{E830CABA-B0E2-4709-8C61-CF8EC47507C1}" presName="spacing" presStyleCnt="0"/>
      <dgm:spPr/>
      <dgm:t>
        <a:bodyPr/>
        <a:lstStyle/>
        <a:p>
          <a:endParaRPr lang="en-US"/>
        </a:p>
      </dgm:t>
    </dgm:pt>
    <dgm:pt modelId="{8ED4F1C6-A494-4D3B-B1DB-07E9C6F6F9B1}" type="pres">
      <dgm:prSet presAssocID="{C94E9D40-FD2E-46A4-89BD-38768BA82CC2}" presName="linNode" presStyleCnt="0"/>
      <dgm:spPr/>
      <dgm:t>
        <a:bodyPr/>
        <a:lstStyle/>
        <a:p>
          <a:endParaRPr lang="en-US"/>
        </a:p>
      </dgm:t>
    </dgm:pt>
    <dgm:pt modelId="{7E225E04-F9C3-496D-B13B-F6DF106C7DCE}" type="pres">
      <dgm:prSet presAssocID="{C94E9D40-FD2E-46A4-89BD-38768BA82CC2}" presName="parentShp" presStyleLbl="node1" presStyleIdx="3" presStyleCnt="10" custScaleX="200159" custScaleY="163445" custLinFactNeighborX="244" custLinFactNeighborY="2327">
        <dgm:presLayoutVars>
          <dgm:bulletEnabled val="1"/>
        </dgm:presLayoutVars>
      </dgm:prSet>
      <dgm:spPr/>
      <dgm:t>
        <a:bodyPr/>
        <a:lstStyle/>
        <a:p>
          <a:pPr rtl="1"/>
          <a:endParaRPr lang="ar-AE"/>
        </a:p>
      </dgm:t>
    </dgm:pt>
    <dgm:pt modelId="{D1E985C0-E44A-45AE-8F4D-13DDC32757EB}" type="pres">
      <dgm:prSet presAssocID="{C94E9D40-FD2E-46A4-89BD-38768BA82CC2}" presName="childShp" presStyleLbl="bgAccFollowNode1" presStyleIdx="3" presStyleCnt="10" custFlipHor="1" custScaleX="24645" custScaleY="107473">
        <dgm:presLayoutVars>
          <dgm:bulletEnabled val="1"/>
        </dgm:presLayoutVars>
      </dgm:prSet>
      <dgm:spPr/>
      <dgm:t>
        <a:bodyPr/>
        <a:lstStyle/>
        <a:p>
          <a:pPr rtl="1"/>
          <a:endParaRPr lang="ar-AE"/>
        </a:p>
      </dgm:t>
    </dgm:pt>
    <dgm:pt modelId="{74FE0AC1-8682-47DB-92DF-876C5D23BC5C}" type="pres">
      <dgm:prSet presAssocID="{C76C4D7C-2455-468D-8E52-8BF40DC10747}" presName="spacing" presStyleCnt="0"/>
      <dgm:spPr/>
      <dgm:t>
        <a:bodyPr/>
        <a:lstStyle/>
        <a:p>
          <a:endParaRPr lang="en-US"/>
        </a:p>
      </dgm:t>
    </dgm:pt>
    <dgm:pt modelId="{04DBAC40-B07F-425C-85B5-135DDAE714D2}" type="pres">
      <dgm:prSet presAssocID="{73A420B2-68B5-4E00-9600-1942362D9631}" presName="linNode" presStyleCnt="0"/>
      <dgm:spPr/>
      <dgm:t>
        <a:bodyPr/>
        <a:lstStyle/>
        <a:p>
          <a:endParaRPr lang="en-US"/>
        </a:p>
      </dgm:t>
    </dgm:pt>
    <dgm:pt modelId="{8A3C7487-3D92-41F0-949C-04803883E264}" type="pres">
      <dgm:prSet presAssocID="{73A420B2-68B5-4E00-9600-1942362D9631}" presName="parentShp" presStyleLbl="node1" presStyleIdx="4" presStyleCnt="10" custScaleX="200159">
        <dgm:presLayoutVars>
          <dgm:bulletEnabled val="1"/>
        </dgm:presLayoutVars>
      </dgm:prSet>
      <dgm:spPr/>
      <dgm:t>
        <a:bodyPr/>
        <a:lstStyle/>
        <a:p>
          <a:pPr rtl="1"/>
          <a:endParaRPr lang="ar-AE"/>
        </a:p>
      </dgm:t>
    </dgm:pt>
    <dgm:pt modelId="{91332555-BAB2-434A-B9F6-BF03968A97C5}" type="pres">
      <dgm:prSet presAssocID="{73A420B2-68B5-4E00-9600-1942362D9631}" presName="childShp" presStyleLbl="bgAccFollowNode1" presStyleIdx="4" presStyleCnt="10" custFlipHor="1" custScaleX="24645" custScaleY="107473">
        <dgm:presLayoutVars>
          <dgm:bulletEnabled val="1"/>
        </dgm:presLayoutVars>
      </dgm:prSet>
      <dgm:spPr/>
      <dgm:t>
        <a:bodyPr/>
        <a:lstStyle/>
        <a:p>
          <a:pPr rtl="1"/>
          <a:endParaRPr lang="ar-AE"/>
        </a:p>
      </dgm:t>
    </dgm:pt>
    <dgm:pt modelId="{4C09C179-B812-4458-94B5-95A5C1EE8AC5}" type="pres">
      <dgm:prSet presAssocID="{73ABF7F0-05B2-4253-BD98-301FD1232093}" presName="spacing" presStyleCnt="0"/>
      <dgm:spPr/>
      <dgm:t>
        <a:bodyPr/>
        <a:lstStyle/>
        <a:p>
          <a:endParaRPr lang="en-US"/>
        </a:p>
      </dgm:t>
    </dgm:pt>
    <dgm:pt modelId="{CAF9DEAA-1A89-4BE6-BDE9-107A6B501EEF}" type="pres">
      <dgm:prSet presAssocID="{0033CE6F-DED8-4073-8134-D4E3D54357A4}" presName="linNode" presStyleCnt="0"/>
      <dgm:spPr/>
      <dgm:t>
        <a:bodyPr/>
        <a:lstStyle/>
        <a:p>
          <a:endParaRPr lang="en-US"/>
        </a:p>
      </dgm:t>
    </dgm:pt>
    <dgm:pt modelId="{35765ECE-FBB1-49EB-9C91-821008DD0245}" type="pres">
      <dgm:prSet presAssocID="{0033CE6F-DED8-4073-8134-D4E3D54357A4}" presName="parentShp" presStyleLbl="node1" presStyleIdx="5" presStyleCnt="10" custScaleX="200159">
        <dgm:presLayoutVars>
          <dgm:bulletEnabled val="1"/>
        </dgm:presLayoutVars>
      </dgm:prSet>
      <dgm:spPr/>
      <dgm:t>
        <a:bodyPr/>
        <a:lstStyle/>
        <a:p>
          <a:pPr rtl="1"/>
          <a:endParaRPr lang="ar-AE"/>
        </a:p>
      </dgm:t>
    </dgm:pt>
    <dgm:pt modelId="{217D66A2-095A-459D-A7B5-E23FDBC9E245}" type="pres">
      <dgm:prSet presAssocID="{0033CE6F-DED8-4073-8134-D4E3D54357A4}" presName="childShp" presStyleLbl="bgAccFollowNode1" presStyleIdx="5" presStyleCnt="10" custFlipHor="1" custScaleX="24645" custScaleY="107473">
        <dgm:presLayoutVars>
          <dgm:bulletEnabled val="1"/>
        </dgm:presLayoutVars>
      </dgm:prSet>
      <dgm:spPr/>
      <dgm:t>
        <a:bodyPr/>
        <a:lstStyle/>
        <a:p>
          <a:pPr rtl="1"/>
          <a:endParaRPr lang="ar-AE"/>
        </a:p>
      </dgm:t>
    </dgm:pt>
    <dgm:pt modelId="{41D85BED-8EB7-42F0-A507-232A62C5C030}" type="pres">
      <dgm:prSet presAssocID="{6E767419-A5B9-49DA-A87C-FD5CEC4C923A}" presName="spacing" presStyleCnt="0"/>
      <dgm:spPr/>
      <dgm:t>
        <a:bodyPr/>
        <a:lstStyle/>
        <a:p>
          <a:endParaRPr lang="en-US"/>
        </a:p>
      </dgm:t>
    </dgm:pt>
    <dgm:pt modelId="{B09E48F1-D905-4093-9CBE-9B51BD7E113F}" type="pres">
      <dgm:prSet presAssocID="{B1E71679-A9F2-4B38-8DC3-539299C9FA16}" presName="linNode" presStyleCnt="0"/>
      <dgm:spPr/>
      <dgm:t>
        <a:bodyPr/>
        <a:lstStyle/>
        <a:p>
          <a:endParaRPr lang="en-US"/>
        </a:p>
      </dgm:t>
    </dgm:pt>
    <dgm:pt modelId="{98A5EEEC-247C-4D45-9728-A8B06B9668F7}" type="pres">
      <dgm:prSet presAssocID="{B1E71679-A9F2-4B38-8DC3-539299C9FA16}" presName="parentShp" presStyleLbl="node1" presStyleIdx="6" presStyleCnt="10" custScaleX="200159">
        <dgm:presLayoutVars>
          <dgm:bulletEnabled val="1"/>
        </dgm:presLayoutVars>
      </dgm:prSet>
      <dgm:spPr/>
      <dgm:t>
        <a:bodyPr/>
        <a:lstStyle/>
        <a:p>
          <a:pPr rtl="1"/>
          <a:endParaRPr lang="ar-AE"/>
        </a:p>
      </dgm:t>
    </dgm:pt>
    <dgm:pt modelId="{77F55BE4-6C28-43C8-91C8-A527FEFA2EDD}" type="pres">
      <dgm:prSet presAssocID="{B1E71679-A9F2-4B38-8DC3-539299C9FA16}" presName="childShp" presStyleLbl="bgAccFollowNode1" presStyleIdx="6" presStyleCnt="10" custFlipHor="1" custScaleX="24645" custScaleY="107473">
        <dgm:presLayoutVars>
          <dgm:bulletEnabled val="1"/>
        </dgm:presLayoutVars>
      </dgm:prSet>
      <dgm:spPr/>
      <dgm:t>
        <a:bodyPr/>
        <a:lstStyle/>
        <a:p>
          <a:pPr rtl="1"/>
          <a:endParaRPr lang="ar-AE"/>
        </a:p>
      </dgm:t>
    </dgm:pt>
    <dgm:pt modelId="{36A8858E-84FC-44FE-B3F8-96D4B53C4613}" type="pres">
      <dgm:prSet presAssocID="{BBFF892E-914F-45BF-A4D2-CE934A9A49A2}" presName="spacing" presStyleCnt="0"/>
      <dgm:spPr/>
      <dgm:t>
        <a:bodyPr/>
        <a:lstStyle/>
        <a:p>
          <a:endParaRPr lang="en-US"/>
        </a:p>
      </dgm:t>
    </dgm:pt>
    <dgm:pt modelId="{20FF83D8-4026-48C8-B68B-C59282E14A4A}" type="pres">
      <dgm:prSet presAssocID="{A3BC4803-9654-4405-8E62-5AFC27B4978A}" presName="linNode" presStyleCnt="0"/>
      <dgm:spPr/>
      <dgm:t>
        <a:bodyPr/>
        <a:lstStyle/>
        <a:p>
          <a:endParaRPr lang="en-US"/>
        </a:p>
      </dgm:t>
    </dgm:pt>
    <dgm:pt modelId="{C3BF4D8F-07F9-41ED-BA0A-F403F58B606E}" type="pres">
      <dgm:prSet presAssocID="{A3BC4803-9654-4405-8E62-5AFC27B4978A}" presName="parentShp" presStyleLbl="node1" presStyleIdx="7" presStyleCnt="10" custScaleX="200159" custScaleY="143966">
        <dgm:presLayoutVars>
          <dgm:bulletEnabled val="1"/>
        </dgm:presLayoutVars>
      </dgm:prSet>
      <dgm:spPr/>
      <dgm:t>
        <a:bodyPr/>
        <a:lstStyle/>
        <a:p>
          <a:pPr rtl="1"/>
          <a:endParaRPr lang="ar-AE"/>
        </a:p>
      </dgm:t>
    </dgm:pt>
    <dgm:pt modelId="{69BE7691-367F-400B-8D5F-77CEE1F08BCD}" type="pres">
      <dgm:prSet presAssocID="{A3BC4803-9654-4405-8E62-5AFC27B4978A}" presName="childShp" presStyleLbl="bgAccFollowNode1" presStyleIdx="7" presStyleCnt="10" custFlipHor="1" custScaleX="24645" custScaleY="107473">
        <dgm:presLayoutVars>
          <dgm:bulletEnabled val="1"/>
        </dgm:presLayoutVars>
      </dgm:prSet>
      <dgm:spPr/>
      <dgm:t>
        <a:bodyPr/>
        <a:lstStyle/>
        <a:p>
          <a:pPr rtl="1"/>
          <a:endParaRPr lang="ar-AE"/>
        </a:p>
      </dgm:t>
    </dgm:pt>
    <dgm:pt modelId="{9E31EB70-0D1E-4669-ABA3-96CDF401672E}" type="pres">
      <dgm:prSet presAssocID="{5482F9FA-AE2C-4450-8185-D5DE5EF3DCD5}" presName="spacing" presStyleCnt="0"/>
      <dgm:spPr/>
      <dgm:t>
        <a:bodyPr/>
        <a:lstStyle/>
        <a:p>
          <a:endParaRPr lang="en-US"/>
        </a:p>
      </dgm:t>
    </dgm:pt>
    <dgm:pt modelId="{7BB29728-80C3-48F7-86AC-A55F230F7A15}" type="pres">
      <dgm:prSet presAssocID="{F055A83B-56F8-40CE-A807-354ACB4F1E71}" presName="linNode" presStyleCnt="0"/>
      <dgm:spPr/>
      <dgm:t>
        <a:bodyPr/>
        <a:lstStyle/>
        <a:p>
          <a:endParaRPr lang="en-US"/>
        </a:p>
      </dgm:t>
    </dgm:pt>
    <dgm:pt modelId="{F55C8128-922E-4452-80B1-AD63F72D3B4D}" type="pres">
      <dgm:prSet presAssocID="{F055A83B-56F8-40CE-A807-354ACB4F1E71}" presName="parentShp" presStyleLbl="node1" presStyleIdx="8" presStyleCnt="10" custScaleX="200159">
        <dgm:presLayoutVars>
          <dgm:bulletEnabled val="1"/>
        </dgm:presLayoutVars>
      </dgm:prSet>
      <dgm:spPr/>
      <dgm:t>
        <a:bodyPr/>
        <a:lstStyle/>
        <a:p>
          <a:pPr rtl="1"/>
          <a:endParaRPr lang="ar-AE"/>
        </a:p>
      </dgm:t>
    </dgm:pt>
    <dgm:pt modelId="{8B039ADE-24A7-41EC-8BB3-1C295522D4D7}" type="pres">
      <dgm:prSet presAssocID="{F055A83B-56F8-40CE-A807-354ACB4F1E71}" presName="childShp" presStyleLbl="bgAccFollowNode1" presStyleIdx="8" presStyleCnt="10" custFlipHor="1" custScaleX="24645" custScaleY="107473">
        <dgm:presLayoutVars>
          <dgm:bulletEnabled val="1"/>
        </dgm:presLayoutVars>
      </dgm:prSet>
      <dgm:spPr/>
      <dgm:t>
        <a:bodyPr/>
        <a:lstStyle/>
        <a:p>
          <a:pPr rtl="1"/>
          <a:endParaRPr lang="ar-AE"/>
        </a:p>
      </dgm:t>
    </dgm:pt>
    <dgm:pt modelId="{D9596122-F1A3-4BE2-B8EB-E1698CD29E0B}" type="pres">
      <dgm:prSet presAssocID="{E893946E-C89B-4FC1-B0B0-1FF89708F079}" presName="spacing" presStyleCnt="0"/>
      <dgm:spPr/>
      <dgm:t>
        <a:bodyPr/>
        <a:lstStyle/>
        <a:p>
          <a:endParaRPr lang="en-US"/>
        </a:p>
      </dgm:t>
    </dgm:pt>
    <dgm:pt modelId="{3DE0AADB-6A78-4660-903D-C3C0E708A5FB}" type="pres">
      <dgm:prSet presAssocID="{EB159BA5-DA83-4C9F-9A5A-3F464F735B1D}" presName="linNode" presStyleCnt="0"/>
      <dgm:spPr/>
      <dgm:t>
        <a:bodyPr/>
        <a:lstStyle/>
        <a:p>
          <a:endParaRPr lang="en-US"/>
        </a:p>
      </dgm:t>
    </dgm:pt>
    <dgm:pt modelId="{15717CAC-861F-4B19-A550-189C2278501F}" type="pres">
      <dgm:prSet presAssocID="{EB159BA5-DA83-4C9F-9A5A-3F464F735B1D}" presName="parentShp" presStyleLbl="node1" presStyleIdx="9" presStyleCnt="10" custScaleX="200159">
        <dgm:presLayoutVars>
          <dgm:bulletEnabled val="1"/>
        </dgm:presLayoutVars>
      </dgm:prSet>
      <dgm:spPr/>
      <dgm:t>
        <a:bodyPr/>
        <a:lstStyle/>
        <a:p>
          <a:pPr rtl="1"/>
          <a:endParaRPr lang="ar-AE"/>
        </a:p>
      </dgm:t>
    </dgm:pt>
    <dgm:pt modelId="{2F95E693-0AC0-4423-8521-208894E872E3}" type="pres">
      <dgm:prSet presAssocID="{EB159BA5-DA83-4C9F-9A5A-3F464F735B1D}" presName="childShp" presStyleLbl="bgAccFollowNode1" presStyleIdx="9" presStyleCnt="10" custFlipHor="1" custScaleX="24645" custScaleY="107473">
        <dgm:presLayoutVars>
          <dgm:bulletEnabled val="1"/>
        </dgm:presLayoutVars>
      </dgm:prSet>
      <dgm:spPr/>
      <dgm:t>
        <a:bodyPr/>
        <a:lstStyle/>
        <a:p>
          <a:pPr rtl="1"/>
          <a:endParaRPr lang="ar-AE"/>
        </a:p>
      </dgm:t>
    </dgm:pt>
  </dgm:ptLst>
  <dgm:cxnLst>
    <dgm:cxn modelId="{63E71F28-0CAF-4325-9047-E9D7A1F04498}" srcId="{19C5C45D-39A8-4834-8892-0CDEB6F28CB0}" destId="{2793161A-4BA5-4BCA-9C05-3DD982E30735}" srcOrd="1" destOrd="0" parTransId="{C0D1B1D7-EEC1-4B3C-B1F3-F7E75EBD7DB9}" sibTransId="{5951CF8B-462F-4CED-BF41-DDCD7C013DBF}"/>
    <dgm:cxn modelId="{E0196C76-1019-4151-A959-D23748083C74}" type="presOf" srcId="{076F75FB-76D0-4D52-8701-6C6D4C4B6550}" destId="{D1E985C0-E44A-45AE-8F4D-13DDC32757EB}" srcOrd="0" destOrd="0" presId="urn:microsoft.com/office/officeart/2005/8/layout/vList6"/>
    <dgm:cxn modelId="{F8A62AB7-D2AA-4A60-8CCA-2577F33AD262}" srcId="{19C5C45D-39A8-4834-8892-0CDEB6F28CB0}" destId="{62531089-D53E-43E9-AF9F-5045C8186EBC}" srcOrd="2" destOrd="0" parTransId="{B564AE4C-8A5C-4601-9D1B-AF680CE3829A}" sibTransId="{E830CABA-B0E2-4709-8C61-CF8EC47507C1}"/>
    <dgm:cxn modelId="{D719DDDA-E46E-4094-A2AC-32D75A0EE7F2}" type="presOf" srcId="{4A3D5236-6258-4BE0-93FB-F16B56EC6DAE}" destId="{2F95E693-0AC0-4423-8521-208894E872E3}" srcOrd="0" destOrd="0" presId="urn:microsoft.com/office/officeart/2005/8/layout/vList6"/>
    <dgm:cxn modelId="{DF347B22-1CA2-4332-AECC-8DCB3422CE0B}" type="presOf" srcId="{B1E71679-A9F2-4B38-8DC3-539299C9FA16}" destId="{98A5EEEC-247C-4D45-9728-A8B06B9668F7}" srcOrd="0" destOrd="0" presId="urn:microsoft.com/office/officeart/2005/8/layout/vList6"/>
    <dgm:cxn modelId="{767FF275-EF15-45E7-A49D-C362E7AEC22A}" type="presOf" srcId="{19C5C45D-39A8-4834-8892-0CDEB6F28CB0}" destId="{B097EEB7-C02D-405A-B8A7-43DD11609746}" srcOrd="0" destOrd="0" presId="urn:microsoft.com/office/officeart/2005/8/layout/vList6"/>
    <dgm:cxn modelId="{309DF29E-F8D8-41B4-B696-CC1A06C0FAF5}" srcId="{2793161A-4BA5-4BCA-9C05-3DD982E30735}" destId="{5D39864F-2C74-4C32-9976-9345555240D0}" srcOrd="0" destOrd="0" parTransId="{E20EC0E6-9E04-4803-9E21-96A592476939}" sibTransId="{70EBC3F8-20F3-4C03-BBAE-BF08D407F0AF}"/>
    <dgm:cxn modelId="{28C5E8FE-E011-417B-A1BB-E15A836EA25A}" type="presOf" srcId="{116E300E-2C41-4A40-963E-0723311174E5}" destId="{8B039ADE-24A7-41EC-8BB3-1C295522D4D7}" srcOrd="0" destOrd="0" presId="urn:microsoft.com/office/officeart/2005/8/layout/vList6"/>
    <dgm:cxn modelId="{8D5CB914-A99C-4950-AF60-3796A6EA54FE}" type="presOf" srcId="{62531089-D53E-43E9-AF9F-5045C8186EBC}" destId="{8FA80D27-F683-446C-8661-AF2CE31BD17F}" srcOrd="0" destOrd="0" presId="urn:microsoft.com/office/officeart/2005/8/layout/vList6"/>
    <dgm:cxn modelId="{11CC52B6-395D-4C38-96BA-79AAAEC1DA5F}" type="presOf" srcId="{99527695-490D-43A0-8B36-552B41F70D1C}" destId="{DA97367C-BF3D-4E2A-B326-023214EA4A64}" srcOrd="0" destOrd="0" presId="urn:microsoft.com/office/officeart/2005/8/layout/vList6"/>
    <dgm:cxn modelId="{E0E7DC22-EA02-4E83-A4C2-E11E48137D52}" type="presOf" srcId="{5D39864F-2C74-4C32-9976-9345555240D0}" destId="{DF40228C-38B1-4CAA-AA35-03898597392F}" srcOrd="0" destOrd="0" presId="urn:microsoft.com/office/officeart/2005/8/layout/vList6"/>
    <dgm:cxn modelId="{9551742F-979C-4A02-88E9-5DF648CB2EF3}" type="presOf" srcId="{0033CE6F-DED8-4073-8134-D4E3D54357A4}" destId="{35765ECE-FBB1-49EB-9C91-821008DD0245}" srcOrd="0" destOrd="0" presId="urn:microsoft.com/office/officeart/2005/8/layout/vList6"/>
    <dgm:cxn modelId="{43EF460F-5B25-45D5-BB71-5EEAB4FB1798}" type="presOf" srcId="{7C4A11CE-82E1-4309-B3ED-BECE9470BAF4}" destId="{74E0F332-4D4A-4BD8-9627-5B843F627A66}" srcOrd="0" destOrd="0" presId="urn:microsoft.com/office/officeart/2005/8/layout/vList6"/>
    <dgm:cxn modelId="{BB2EE381-D0E9-43A3-9A61-C5EC52A82313}" srcId="{19C5C45D-39A8-4834-8892-0CDEB6F28CB0}" destId="{A3BC4803-9654-4405-8E62-5AFC27B4978A}" srcOrd="7" destOrd="0" parTransId="{3B8EC863-BC81-4BFB-865C-596799E04275}" sibTransId="{5482F9FA-AE2C-4450-8185-D5DE5EF3DCD5}"/>
    <dgm:cxn modelId="{18C365AC-4410-4749-B12F-E26677951848}" type="presOf" srcId="{8728B390-7A53-4869-BB95-23C5AEC42D2F}" destId="{91332555-BAB2-434A-B9F6-BF03968A97C5}" srcOrd="0" destOrd="0" presId="urn:microsoft.com/office/officeart/2005/8/layout/vList6"/>
    <dgm:cxn modelId="{6E72F8FE-2C2A-4A46-A999-46C70F6C6B9F}" type="presOf" srcId="{F055A83B-56F8-40CE-A807-354ACB4F1E71}" destId="{F55C8128-922E-4452-80B1-AD63F72D3B4D}" srcOrd="0" destOrd="0" presId="urn:microsoft.com/office/officeart/2005/8/layout/vList6"/>
    <dgm:cxn modelId="{89DE2FE1-A384-4697-A520-A0675A90AB9A}" type="presOf" srcId="{D4A6914E-65EF-41CE-80D3-A520947EC4BD}" destId="{217D66A2-095A-459D-A7B5-E23FDBC9E245}" srcOrd="0" destOrd="0" presId="urn:microsoft.com/office/officeart/2005/8/layout/vList6"/>
    <dgm:cxn modelId="{C1324EB5-FFFA-4371-BCA6-149EC2644E71}" type="presOf" srcId="{27478C26-D899-43C0-B349-E5B5D02A1B41}" destId="{4060206F-BEAC-4FDC-9F77-FED7915E926E}" srcOrd="0" destOrd="0" presId="urn:microsoft.com/office/officeart/2005/8/layout/vList6"/>
    <dgm:cxn modelId="{7F77EF2F-76CB-40D7-A5FC-E8B4EBB226C4}" srcId="{73A420B2-68B5-4E00-9600-1942362D9631}" destId="{8728B390-7A53-4869-BB95-23C5AEC42D2F}" srcOrd="0" destOrd="0" parTransId="{A7DD4783-4FFF-46EB-8F50-8E5DD96A0ACE}" sibTransId="{38A0AFF0-F00A-4658-98F9-ED55DF0E1AF6}"/>
    <dgm:cxn modelId="{D1B3A802-FF29-4E0D-B4C3-DCB2930D0684}" srcId="{19C5C45D-39A8-4834-8892-0CDEB6F28CB0}" destId="{0033CE6F-DED8-4073-8134-D4E3D54357A4}" srcOrd="5" destOrd="0" parTransId="{D89B3E1D-5102-441B-8B0C-B1F258122A6F}" sibTransId="{6E767419-A5B9-49DA-A87C-FD5CEC4C923A}"/>
    <dgm:cxn modelId="{47614CC1-6E75-4F32-A449-CBE4C3C4F005}" type="presOf" srcId="{546980AD-3680-4A9A-9044-CF6169155EFD}" destId="{77F55BE4-6C28-43C8-91C8-A527FEFA2EDD}" srcOrd="0" destOrd="0" presId="urn:microsoft.com/office/officeart/2005/8/layout/vList6"/>
    <dgm:cxn modelId="{14E4106A-28FD-470C-BAAB-4B8C5CF5D8F2}" srcId="{0033CE6F-DED8-4073-8134-D4E3D54357A4}" destId="{D4A6914E-65EF-41CE-80D3-A520947EC4BD}" srcOrd="0" destOrd="0" parTransId="{87C52CEE-00B3-4CF0-8412-05A480F30564}" sibTransId="{C1FC97BE-77A7-4459-8313-4FFB7244534C}"/>
    <dgm:cxn modelId="{F31DE065-79F3-4258-90C9-845914732333}" srcId="{EB159BA5-DA83-4C9F-9A5A-3F464F735B1D}" destId="{4A3D5236-6258-4BE0-93FB-F16B56EC6DAE}" srcOrd="0" destOrd="0" parTransId="{16F85AD5-1F5F-40D9-AB44-1BDD3E2E96DB}" sibTransId="{842E74EE-E58C-48B9-A58E-65E83010DFD5}"/>
    <dgm:cxn modelId="{4B10C397-9878-40E8-9996-C91BFBAF0C53}" type="presOf" srcId="{EB159BA5-DA83-4C9F-9A5A-3F464F735B1D}" destId="{15717CAC-861F-4B19-A550-189C2278501F}" srcOrd="0" destOrd="0" presId="urn:microsoft.com/office/officeart/2005/8/layout/vList6"/>
    <dgm:cxn modelId="{D4501B0F-38CE-48B9-9490-5AC812B62ED5}" srcId="{C94E9D40-FD2E-46A4-89BD-38768BA82CC2}" destId="{076F75FB-76D0-4D52-8701-6C6D4C4B6550}" srcOrd="0" destOrd="0" parTransId="{E7089046-9072-43BB-8A5A-5C441A8AA3C2}" sibTransId="{22D1FE10-59CE-42E4-A5BD-10306553FE58}"/>
    <dgm:cxn modelId="{A7B933D1-ECC5-42EE-A0B5-437873758900}" srcId="{19C5C45D-39A8-4834-8892-0CDEB6F28CB0}" destId="{C94E9D40-FD2E-46A4-89BD-38768BA82CC2}" srcOrd="3" destOrd="0" parTransId="{FA5CF6D9-1220-468F-A88E-E28187102C3F}" sibTransId="{C76C4D7C-2455-468D-8E52-8BF40DC10747}"/>
    <dgm:cxn modelId="{10700BA6-108D-4BAB-B74A-4B0B5C5BE33A}" srcId="{19C5C45D-39A8-4834-8892-0CDEB6F28CB0}" destId="{F055A83B-56F8-40CE-A807-354ACB4F1E71}" srcOrd="8" destOrd="0" parTransId="{AD2DBED4-DCB8-4431-8AF0-9FFFA3F3CFB1}" sibTransId="{E893946E-C89B-4FC1-B0B0-1FF89708F079}"/>
    <dgm:cxn modelId="{9E75B707-0729-43AA-98E6-FA90E7E997BE}" type="presOf" srcId="{73A420B2-68B5-4E00-9600-1942362D9631}" destId="{8A3C7487-3D92-41F0-949C-04803883E264}" srcOrd="0" destOrd="0" presId="urn:microsoft.com/office/officeart/2005/8/layout/vList6"/>
    <dgm:cxn modelId="{B4E2F413-C468-4B75-943E-1430A64D8378}" srcId="{F055A83B-56F8-40CE-A807-354ACB4F1E71}" destId="{116E300E-2C41-4A40-963E-0723311174E5}" srcOrd="0" destOrd="0" parTransId="{C284C850-DD5A-406D-A7CC-76428EC4857C}" sibTransId="{1FF7D7B2-9A07-4238-ACB6-B7AF8AA84AAF}"/>
    <dgm:cxn modelId="{80F68743-5B63-465B-BEF3-B7F8EE095D7F}" type="presOf" srcId="{2793161A-4BA5-4BCA-9C05-3DD982E30735}" destId="{806A79F8-5E45-49CE-8CE4-B9B75C213D65}" srcOrd="0" destOrd="0" presId="urn:microsoft.com/office/officeart/2005/8/layout/vList6"/>
    <dgm:cxn modelId="{CA68934D-CE57-42EB-A9BE-55B9B5689AFD}" srcId="{A3BC4803-9654-4405-8E62-5AFC27B4978A}" destId="{89AB00CC-52E5-465B-8EC5-B164C3DC8891}" srcOrd="0" destOrd="0" parTransId="{AA8E05D7-BB18-479E-A037-DB0F2564C9B8}" sibTransId="{BA27334E-47B3-4EA1-AB61-373DE347172C}"/>
    <dgm:cxn modelId="{A5732B0E-EC65-4346-8376-46F1F1334624}" srcId="{19C5C45D-39A8-4834-8892-0CDEB6F28CB0}" destId="{99527695-490D-43A0-8B36-552B41F70D1C}" srcOrd="0" destOrd="0" parTransId="{7ABF63D7-A925-4FA3-8D84-792E777CACB4}" sibTransId="{FF2ED682-D17F-47A8-B5AE-41A3B47E6209}"/>
    <dgm:cxn modelId="{50136A37-BD43-40FF-BCAE-F89C3FA77EAB}" srcId="{19C5C45D-39A8-4834-8892-0CDEB6F28CB0}" destId="{EB159BA5-DA83-4C9F-9A5A-3F464F735B1D}" srcOrd="9" destOrd="0" parTransId="{EF5D3287-CD16-478A-9886-09411BFA81E5}" sibTransId="{AAF08ECF-CF46-4E3F-A7E6-A87A2E095C6C}"/>
    <dgm:cxn modelId="{1466FAFC-21F2-4BCC-AB29-5A7FFB50AE13}" srcId="{62531089-D53E-43E9-AF9F-5045C8186EBC}" destId="{7C4A11CE-82E1-4309-B3ED-BECE9470BAF4}" srcOrd="0" destOrd="0" parTransId="{AEC21EED-E5A5-4979-8125-6D59137AA25B}" sibTransId="{2CC77260-A5D3-4ABC-9052-9E677DF3BF88}"/>
    <dgm:cxn modelId="{A7410E55-890D-45B4-B764-C729E502C37A}" type="presOf" srcId="{89AB00CC-52E5-465B-8EC5-B164C3DC8891}" destId="{69BE7691-367F-400B-8D5F-77CEE1F08BCD}" srcOrd="0" destOrd="0" presId="urn:microsoft.com/office/officeart/2005/8/layout/vList6"/>
    <dgm:cxn modelId="{32A2CE98-EC02-4D29-9FA5-00723BD76F54}" srcId="{19C5C45D-39A8-4834-8892-0CDEB6F28CB0}" destId="{73A420B2-68B5-4E00-9600-1942362D9631}" srcOrd="4" destOrd="0" parTransId="{67DD6725-668C-42D7-8C4E-A241DDA6B4DE}" sibTransId="{73ABF7F0-05B2-4253-BD98-301FD1232093}"/>
    <dgm:cxn modelId="{22A501D6-CB9B-438E-A193-B4AA8AF7CEA9}" srcId="{99527695-490D-43A0-8B36-552B41F70D1C}" destId="{27478C26-D899-43C0-B349-E5B5D02A1B41}" srcOrd="0" destOrd="0" parTransId="{845D86F0-172D-46EE-AC30-1CEFF677F6D8}" sibTransId="{721AD87D-A1A9-4D9F-A47E-7A0BD4EA8D3F}"/>
    <dgm:cxn modelId="{A87ADE40-C2DC-4F5C-9A0A-C8D415EE7697}" type="presOf" srcId="{C94E9D40-FD2E-46A4-89BD-38768BA82CC2}" destId="{7E225E04-F9C3-496D-B13B-F6DF106C7DCE}" srcOrd="0" destOrd="0" presId="urn:microsoft.com/office/officeart/2005/8/layout/vList6"/>
    <dgm:cxn modelId="{05DB40D4-619D-4EF9-926E-8E126537D606}" type="presOf" srcId="{A3BC4803-9654-4405-8E62-5AFC27B4978A}" destId="{C3BF4D8F-07F9-41ED-BA0A-F403F58B606E}" srcOrd="0" destOrd="0" presId="urn:microsoft.com/office/officeart/2005/8/layout/vList6"/>
    <dgm:cxn modelId="{EF005E88-4E59-43E1-BCDB-3A6FBAE0D06C}" srcId="{B1E71679-A9F2-4B38-8DC3-539299C9FA16}" destId="{546980AD-3680-4A9A-9044-CF6169155EFD}" srcOrd="0" destOrd="0" parTransId="{FD795EB4-4245-48EB-8420-A91B3C9ADCA9}" sibTransId="{958B3528-225B-43E5-A96A-CC1ADB55BE33}"/>
    <dgm:cxn modelId="{E97CB37E-B8AB-4F23-891F-2A8569F63E40}" srcId="{19C5C45D-39A8-4834-8892-0CDEB6F28CB0}" destId="{B1E71679-A9F2-4B38-8DC3-539299C9FA16}" srcOrd="6" destOrd="0" parTransId="{79837734-AEB4-4972-8C18-736CF7BEA763}" sibTransId="{BBFF892E-914F-45BF-A4D2-CE934A9A49A2}"/>
    <dgm:cxn modelId="{BEACC125-226A-4F88-B54E-B88207CD93F9}" type="presParOf" srcId="{B097EEB7-C02D-405A-B8A7-43DD11609746}" destId="{E2303803-14F0-4D97-B29D-D022D77B5184}" srcOrd="0" destOrd="0" presId="urn:microsoft.com/office/officeart/2005/8/layout/vList6"/>
    <dgm:cxn modelId="{3ACD1D80-5C81-48BE-939C-4AB3BEBF695E}" type="presParOf" srcId="{E2303803-14F0-4D97-B29D-D022D77B5184}" destId="{DA97367C-BF3D-4E2A-B326-023214EA4A64}" srcOrd="0" destOrd="0" presId="urn:microsoft.com/office/officeart/2005/8/layout/vList6"/>
    <dgm:cxn modelId="{257EDB81-42C2-416D-92FB-C93385BF81EF}" type="presParOf" srcId="{E2303803-14F0-4D97-B29D-D022D77B5184}" destId="{4060206F-BEAC-4FDC-9F77-FED7915E926E}" srcOrd="1" destOrd="0" presId="urn:microsoft.com/office/officeart/2005/8/layout/vList6"/>
    <dgm:cxn modelId="{E9EBF8BF-1231-44C7-B0AD-96B3D5622621}" type="presParOf" srcId="{B097EEB7-C02D-405A-B8A7-43DD11609746}" destId="{DB90378B-4379-4C00-A1E9-FBD0A7280A2C}" srcOrd="1" destOrd="0" presId="urn:microsoft.com/office/officeart/2005/8/layout/vList6"/>
    <dgm:cxn modelId="{CB7B5448-EB49-48FF-B6A2-48F2849E8844}" type="presParOf" srcId="{B097EEB7-C02D-405A-B8A7-43DD11609746}" destId="{BFE30DF8-F70F-40C3-8C0A-6028F7697993}" srcOrd="2" destOrd="0" presId="urn:microsoft.com/office/officeart/2005/8/layout/vList6"/>
    <dgm:cxn modelId="{01385A2D-39F8-4A16-96F8-6611A65C8453}" type="presParOf" srcId="{BFE30DF8-F70F-40C3-8C0A-6028F7697993}" destId="{806A79F8-5E45-49CE-8CE4-B9B75C213D65}" srcOrd="0" destOrd="0" presId="urn:microsoft.com/office/officeart/2005/8/layout/vList6"/>
    <dgm:cxn modelId="{CE2885D3-3BD6-407A-9354-798116E2DBF9}" type="presParOf" srcId="{BFE30DF8-F70F-40C3-8C0A-6028F7697993}" destId="{DF40228C-38B1-4CAA-AA35-03898597392F}" srcOrd="1" destOrd="0" presId="urn:microsoft.com/office/officeart/2005/8/layout/vList6"/>
    <dgm:cxn modelId="{E53E10C8-C6CF-41FB-966E-18468DA6322F}" type="presParOf" srcId="{B097EEB7-C02D-405A-B8A7-43DD11609746}" destId="{7F895A22-36C9-47BC-A2B5-D7309B6F6217}" srcOrd="3" destOrd="0" presId="urn:microsoft.com/office/officeart/2005/8/layout/vList6"/>
    <dgm:cxn modelId="{6F2CD12F-3A4E-441B-B345-F1448A25DE5B}" type="presParOf" srcId="{B097EEB7-C02D-405A-B8A7-43DD11609746}" destId="{A9F5FABB-E22F-41CA-BB90-5EE4C806AEDA}" srcOrd="4" destOrd="0" presId="urn:microsoft.com/office/officeart/2005/8/layout/vList6"/>
    <dgm:cxn modelId="{813B0CDC-04F8-47FA-8435-1A7C091FFEF5}" type="presParOf" srcId="{A9F5FABB-E22F-41CA-BB90-5EE4C806AEDA}" destId="{8FA80D27-F683-446C-8661-AF2CE31BD17F}" srcOrd="0" destOrd="0" presId="urn:microsoft.com/office/officeart/2005/8/layout/vList6"/>
    <dgm:cxn modelId="{3D816E95-3131-4014-B003-1F982EFEB72D}" type="presParOf" srcId="{A9F5FABB-E22F-41CA-BB90-5EE4C806AEDA}" destId="{74E0F332-4D4A-4BD8-9627-5B843F627A66}" srcOrd="1" destOrd="0" presId="urn:microsoft.com/office/officeart/2005/8/layout/vList6"/>
    <dgm:cxn modelId="{CB43BB6B-F349-46C0-94E2-51206ACF5F9E}" type="presParOf" srcId="{B097EEB7-C02D-405A-B8A7-43DD11609746}" destId="{7DCF353B-22E8-4016-99CF-C2C032896D34}" srcOrd="5" destOrd="0" presId="urn:microsoft.com/office/officeart/2005/8/layout/vList6"/>
    <dgm:cxn modelId="{11129E40-FB13-4187-9DC7-8BBFB8EC4BC4}" type="presParOf" srcId="{B097EEB7-C02D-405A-B8A7-43DD11609746}" destId="{8ED4F1C6-A494-4D3B-B1DB-07E9C6F6F9B1}" srcOrd="6" destOrd="0" presId="urn:microsoft.com/office/officeart/2005/8/layout/vList6"/>
    <dgm:cxn modelId="{4556B0D1-1073-40E4-B5CD-FB5803D38275}" type="presParOf" srcId="{8ED4F1C6-A494-4D3B-B1DB-07E9C6F6F9B1}" destId="{7E225E04-F9C3-496D-B13B-F6DF106C7DCE}" srcOrd="0" destOrd="0" presId="urn:microsoft.com/office/officeart/2005/8/layout/vList6"/>
    <dgm:cxn modelId="{EDDE4F98-6577-4D59-BE68-B9A30F61FA17}" type="presParOf" srcId="{8ED4F1C6-A494-4D3B-B1DB-07E9C6F6F9B1}" destId="{D1E985C0-E44A-45AE-8F4D-13DDC32757EB}" srcOrd="1" destOrd="0" presId="urn:microsoft.com/office/officeart/2005/8/layout/vList6"/>
    <dgm:cxn modelId="{B7EC6697-0FA7-42CF-ADE1-A1483CB91991}" type="presParOf" srcId="{B097EEB7-C02D-405A-B8A7-43DD11609746}" destId="{74FE0AC1-8682-47DB-92DF-876C5D23BC5C}" srcOrd="7" destOrd="0" presId="urn:microsoft.com/office/officeart/2005/8/layout/vList6"/>
    <dgm:cxn modelId="{33CB0271-B3F2-47D1-9F19-B66ADF98997B}" type="presParOf" srcId="{B097EEB7-C02D-405A-B8A7-43DD11609746}" destId="{04DBAC40-B07F-425C-85B5-135DDAE714D2}" srcOrd="8" destOrd="0" presId="urn:microsoft.com/office/officeart/2005/8/layout/vList6"/>
    <dgm:cxn modelId="{2BFDD0DF-49BF-4C5B-BD86-6FA08BC65CF0}" type="presParOf" srcId="{04DBAC40-B07F-425C-85B5-135DDAE714D2}" destId="{8A3C7487-3D92-41F0-949C-04803883E264}" srcOrd="0" destOrd="0" presId="urn:microsoft.com/office/officeart/2005/8/layout/vList6"/>
    <dgm:cxn modelId="{185BCFE4-CEE2-48ED-88CB-EA698EEED361}" type="presParOf" srcId="{04DBAC40-B07F-425C-85B5-135DDAE714D2}" destId="{91332555-BAB2-434A-B9F6-BF03968A97C5}" srcOrd="1" destOrd="0" presId="urn:microsoft.com/office/officeart/2005/8/layout/vList6"/>
    <dgm:cxn modelId="{39CF191D-1586-48EA-BFC3-28B64AA06F48}" type="presParOf" srcId="{B097EEB7-C02D-405A-B8A7-43DD11609746}" destId="{4C09C179-B812-4458-94B5-95A5C1EE8AC5}" srcOrd="9" destOrd="0" presId="urn:microsoft.com/office/officeart/2005/8/layout/vList6"/>
    <dgm:cxn modelId="{F3BA46BA-02EB-4CA9-B791-805B205C3EC8}" type="presParOf" srcId="{B097EEB7-C02D-405A-B8A7-43DD11609746}" destId="{CAF9DEAA-1A89-4BE6-BDE9-107A6B501EEF}" srcOrd="10" destOrd="0" presId="urn:microsoft.com/office/officeart/2005/8/layout/vList6"/>
    <dgm:cxn modelId="{02EE0D50-4363-44C6-94B9-395495E6BBFA}" type="presParOf" srcId="{CAF9DEAA-1A89-4BE6-BDE9-107A6B501EEF}" destId="{35765ECE-FBB1-49EB-9C91-821008DD0245}" srcOrd="0" destOrd="0" presId="urn:microsoft.com/office/officeart/2005/8/layout/vList6"/>
    <dgm:cxn modelId="{7811DE8F-15DA-4095-8097-8040E72BA266}" type="presParOf" srcId="{CAF9DEAA-1A89-4BE6-BDE9-107A6B501EEF}" destId="{217D66A2-095A-459D-A7B5-E23FDBC9E245}" srcOrd="1" destOrd="0" presId="urn:microsoft.com/office/officeart/2005/8/layout/vList6"/>
    <dgm:cxn modelId="{FD003F5B-6A98-4AD7-8471-A4A3143E8497}" type="presParOf" srcId="{B097EEB7-C02D-405A-B8A7-43DD11609746}" destId="{41D85BED-8EB7-42F0-A507-232A62C5C030}" srcOrd="11" destOrd="0" presId="urn:microsoft.com/office/officeart/2005/8/layout/vList6"/>
    <dgm:cxn modelId="{06A87012-33A6-42E5-BFF0-4740BA5A2371}" type="presParOf" srcId="{B097EEB7-C02D-405A-B8A7-43DD11609746}" destId="{B09E48F1-D905-4093-9CBE-9B51BD7E113F}" srcOrd="12" destOrd="0" presId="urn:microsoft.com/office/officeart/2005/8/layout/vList6"/>
    <dgm:cxn modelId="{8EFA574B-C72C-45BD-994F-C6DE08492641}" type="presParOf" srcId="{B09E48F1-D905-4093-9CBE-9B51BD7E113F}" destId="{98A5EEEC-247C-4D45-9728-A8B06B9668F7}" srcOrd="0" destOrd="0" presId="urn:microsoft.com/office/officeart/2005/8/layout/vList6"/>
    <dgm:cxn modelId="{A7A019F8-2A68-466A-BA13-5BC908C90549}" type="presParOf" srcId="{B09E48F1-D905-4093-9CBE-9B51BD7E113F}" destId="{77F55BE4-6C28-43C8-91C8-A527FEFA2EDD}" srcOrd="1" destOrd="0" presId="urn:microsoft.com/office/officeart/2005/8/layout/vList6"/>
    <dgm:cxn modelId="{939AD195-50E7-4652-B847-3D6A02AC3B19}" type="presParOf" srcId="{B097EEB7-C02D-405A-B8A7-43DD11609746}" destId="{36A8858E-84FC-44FE-B3F8-96D4B53C4613}" srcOrd="13" destOrd="0" presId="urn:microsoft.com/office/officeart/2005/8/layout/vList6"/>
    <dgm:cxn modelId="{CF4FC645-1105-4BA4-9A58-E372A24B835D}" type="presParOf" srcId="{B097EEB7-C02D-405A-B8A7-43DD11609746}" destId="{20FF83D8-4026-48C8-B68B-C59282E14A4A}" srcOrd="14" destOrd="0" presId="urn:microsoft.com/office/officeart/2005/8/layout/vList6"/>
    <dgm:cxn modelId="{1304FA8E-11E4-4416-B03E-E28D5B19EC95}" type="presParOf" srcId="{20FF83D8-4026-48C8-B68B-C59282E14A4A}" destId="{C3BF4D8F-07F9-41ED-BA0A-F403F58B606E}" srcOrd="0" destOrd="0" presId="urn:microsoft.com/office/officeart/2005/8/layout/vList6"/>
    <dgm:cxn modelId="{8831E338-01FF-4DEF-A65C-3EBC0833AB98}" type="presParOf" srcId="{20FF83D8-4026-48C8-B68B-C59282E14A4A}" destId="{69BE7691-367F-400B-8D5F-77CEE1F08BCD}" srcOrd="1" destOrd="0" presId="urn:microsoft.com/office/officeart/2005/8/layout/vList6"/>
    <dgm:cxn modelId="{684212B6-6826-4948-819E-40FE56BD5F84}" type="presParOf" srcId="{B097EEB7-C02D-405A-B8A7-43DD11609746}" destId="{9E31EB70-0D1E-4669-ABA3-96CDF401672E}" srcOrd="15" destOrd="0" presId="urn:microsoft.com/office/officeart/2005/8/layout/vList6"/>
    <dgm:cxn modelId="{2CB35852-DFCF-41FE-A204-ECA439755F59}" type="presParOf" srcId="{B097EEB7-C02D-405A-B8A7-43DD11609746}" destId="{7BB29728-80C3-48F7-86AC-A55F230F7A15}" srcOrd="16" destOrd="0" presId="urn:microsoft.com/office/officeart/2005/8/layout/vList6"/>
    <dgm:cxn modelId="{21B994FF-9CF7-455D-9D44-7A942ABD041D}" type="presParOf" srcId="{7BB29728-80C3-48F7-86AC-A55F230F7A15}" destId="{F55C8128-922E-4452-80B1-AD63F72D3B4D}" srcOrd="0" destOrd="0" presId="urn:microsoft.com/office/officeart/2005/8/layout/vList6"/>
    <dgm:cxn modelId="{D61EE8F2-E9E1-4F93-9571-134909A6BB79}" type="presParOf" srcId="{7BB29728-80C3-48F7-86AC-A55F230F7A15}" destId="{8B039ADE-24A7-41EC-8BB3-1C295522D4D7}" srcOrd="1" destOrd="0" presId="urn:microsoft.com/office/officeart/2005/8/layout/vList6"/>
    <dgm:cxn modelId="{8C778DC1-5915-4390-8CCA-E247F8BB4BC1}" type="presParOf" srcId="{B097EEB7-C02D-405A-B8A7-43DD11609746}" destId="{D9596122-F1A3-4BE2-B8EB-E1698CD29E0B}" srcOrd="17" destOrd="0" presId="urn:microsoft.com/office/officeart/2005/8/layout/vList6"/>
    <dgm:cxn modelId="{BCB3F625-CA77-4A85-A81E-C774CD291620}" type="presParOf" srcId="{B097EEB7-C02D-405A-B8A7-43DD11609746}" destId="{3DE0AADB-6A78-4660-903D-C3C0E708A5FB}" srcOrd="18" destOrd="0" presId="urn:microsoft.com/office/officeart/2005/8/layout/vList6"/>
    <dgm:cxn modelId="{A66A0C4D-59B2-4458-BE01-0F3BD105D251}" type="presParOf" srcId="{3DE0AADB-6A78-4660-903D-C3C0E708A5FB}" destId="{15717CAC-861F-4B19-A550-189C2278501F}" srcOrd="0" destOrd="0" presId="urn:microsoft.com/office/officeart/2005/8/layout/vList6"/>
    <dgm:cxn modelId="{681E9D9E-D9ED-4DAC-8A2F-C8B8D2B96905}" type="presParOf" srcId="{3DE0AADB-6A78-4660-903D-C3C0E708A5FB}" destId="{2F95E693-0AC0-4423-8521-208894E872E3}"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1BA49A-6BFA-4250-89AD-20C95F2A1113}">
      <dsp:nvSpPr>
        <dsp:cNvPr id="0" name=""/>
        <dsp:cNvSpPr/>
      </dsp:nvSpPr>
      <dsp:spPr>
        <a:xfrm>
          <a:off x="1526078" y="0"/>
          <a:ext cx="2273113" cy="2273081"/>
        </a:xfrm>
        <a:prstGeom prst="ellipse">
          <a:avLst/>
        </a:prstGeom>
        <a:gradFill rotWithShape="0">
          <a:gsLst>
            <a:gs pos="0">
              <a:schemeClr val="accent6">
                <a:shade val="80000"/>
                <a:alpha val="50000"/>
                <a:hueOff val="0"/>
                <a:satOff val="0"/>
                <a:lumOff val="0"/>
                <a:alphaOff val="0"/>
                <a:shade val="51000"/>
                <a:satMod val="130000"/>
              </a:schemeClr>
            </a:gs>
            <a:gs pos="80000">
              <a:schemeClr val="accent6">
                <a:shade val="80000"/>
                <a:alpha val="50000"/>
                <a:hueOff val="0"/>
                <a:satOff val="0"/>
                <a:lumOff val="0"/>
                <a:alphaOff val="0"/>
                <a:shade val="93000"/>
                <a:satMod val="130000"/>
              </a:schemeClr>
            </a:gs>
            <a:gs pos="100000">
              <a:schemeClr val="accent6">
                <a:shade val="80000"/>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ar-AE" sz="3300" b="1" kern="1200" dirty="0" smtClean="0">
              <a:effectLst>
                <a:outerShdw blurRad="38100" dist="38100" dir="2700000" algn="tl">
                  <a:srgbClr val="000000">
                    <a:alpha val="43137"/>
                  </a:srgbClr>
                </a:outerShdw>
              </a:effectLst>
            </a:rPr>
            <a:t>مجلس القيادات المدرسية</a:t>
          </a:r>
          <a:endParaRPr lang="en-US" sz="3300" b="1" kern="1200" dirty="0">
            <a:effectLst>
              <a:outerShdw blurRad="38100" dist="38100" dir="2700000" algn="tl">
                <a:srgbClr val="000000">
                  <a:alpha val="43137"/>
                </a:srgbClr>
              </a:outerShdw>
            </a:effectLst>
          </a:endParaRPr>
        </a:p>
      </dsp:txBody>
      <dsp:txXfrm>
        <a:off x="1526078" y="0"/>
        <a:ext cx="2273113" cy="2273081"/>
      </dsp:txXfrm>
    </dsp:sp>
    <dsp:sp modelId="{27958CA7-B2D1-4076-9E6A-7D08EDA84473}">
      <dsp:nvSpPr>
        <dsp:cNvPr id="0" name=""/>
        <dsp:cNvSpPr/>
      </dsp:nvSpPr>
      <dsp:spPr>
        <a:xfrm>
          <a:off x="2696070" y="1516018"/>
          <a:ext cx="2273113" cy="2273081"/>
        </a:xfrm>
        <a:prstGeom prst="ellipse">
          <a:avLst/>
        </a:prstGeom>
        <a:gradFill rotWithShape="0">
          <a:gsLst>
            <a:gs pos="0">
              <a:schemeClr val="accent6">
                <a:shade val="80000"/>
                <a:alpha val="50000"/>
                <a:hueOff val="7"/>
                <a:satOff val="9795"/>
                <a:lumOff val="3003"/>
                <a:alphaOff val="15000"/>
                <a:shade val="51000"/>
                <a:satMod val="130000"/>
              </a:schemeClr>
            </a:gs>
            <a:gs pos="80000">
              <a:schemeClr val="accent6">
                <a:shade val="80000"/>
                <a:alpha val="50000"/>
                <a:hueOff val="7"/>
                <a:satOff val="9795"/>
                <a:lumOff val="3003"/>
                <a:alphaOff val="15000"/>
                <a:shade val="93000"/>
                <a:satMod val="130000"/>
              </a:schemeClr>
            </a:gs>
            <a:gs pos="100000">
              <a:schemeClr val="accent6">
                <a:shade val="80000"/>
                <a:alpha val="50000"/>
                <a:hueOff val="7"/>
                <a:satOff val="9795"/>
                <a:lumOff val="3003"/>
                <a:alphaOff val="1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ar-AE" sz="3300" b="1" kern="1200" dirty="0" smtClean="0">
              <a:effectLst>
                <a:outerShdw blurRad="38100" dist="38100" dir="2700000" algn="tl">
                  <a:srgbClr val="000000">
                    <a:alpha val="43137"/>
                  </a:srgbClr>
                </a:outerShdw>
              </a:effectLst>
            </a:rPr>
            <a:t>إدارة الشؤون القانونية</a:t>
          </a:r>
          <a:r>
            <a:rPr lang="ar-AE" sz="3300" kern="1200" dirty="0" smtClean="0"/>
            <a:t> </a:t>
          </a:r>
          <a:endParaRPr lang="en-US" sz="3300" kern="1200" dirty="0"/>
        </a:p>
      </dsp:txBody>
      <dsp:txXfrm>
        <a:off x="2696070" y="1516018"/>
        <a:ext cx="2273113" cy="2273081"/>
      </dsp:txXfrm>
    </dsp:sp>
    <dsp:sp modelId="{FE27A5D9-4CD0-4DB8-AA74-2CACB6D408A5}">
      <dsp:nvSpPr>
        <dsp:cNvPr id="0" name=""/>
        <dsp:cNvSpPr/>
      </dsp:nvSpPr>
      <dsp:spPr>
        <a:xfrm>
          <a:off x="3864678" y="0"/>
          <a:ext cx="2273113" cy="2273081"/>
        </a:xfrm>
        <a:prstGeom prst="ellipse">
          <a:avLst/>
        </a:prstGeom>
        <a:gradFill rotWithShape="0">
          <a:gsLst>
            <a:gs pos="0">
              <a:schemeClr val="accent6">
                <a:shade val="80000"/>
                <a:alpha val="50000"/>
                <a:hueOff val="14"/>
                <a:satOff val="19590"/>
                <a:lumOff val="6007"/>
                <a:alphaOff val="30000"/>
                <a:shade val="51000"/>
                <a:satMod val="130000"/>
              </a:schemeClr>
            </a:gs>
            <a:gs pos="80000">
              <a:schemeClr val="accent6">
                <a:shade val="80000"/>
                <a:alpha val="50000"/>
                <a:hueOff val="14"/>
                <a:satOff val="19590"/>
                <a:lumOff val="6007"/>
                <a:alphaOff val="30000"/>
                <a:shade val="93000"/>
                <a:satMod val="130000"/>
              </a:schemeClr>
            </a:gs>
            <a:gs pos="100000">
              <a:schemeClr val="accent6">
                <a:shade val="80000"/>
                <a:alpha val="50000"/>
                <a:hueOff val="14"/>
                <a:satOff val="19590"/>
                <a:lumOff val="6007"/>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ar-AE" sz="3300" b="1" kern="1200" dirty="0" smtClean="0">
              <a:effectLst>
                <a:outerShdw blurRad="38100" dist="38100" dir="2700000" algn="tl">
                  <a:srgbClr val="000000">
                    <a:alpha val="43137"/>
                  </a:srgbClr>
                </a:outerShdw>
              </a:effectLst>
            </a:rPr>
            <a:t>إدارة الارشاد الطلابي </a:t>
          </a:r>
          <a:endParaRPr lang="en-US" sz="3300" b="1" kern="1200" dirty="0">
            <a:effectLst>
              <a:outerShdw blurRad="38100" dist="38100" dir="2700000" algn="tl">
                <a:srgbClr val="000000">
                  <a:alpha val="43137"/>
                </a:srgbClr>
              </a:outerShdw>
            </a:effectLst>
          </a:endParaRPr>
        </a:p>
      </dsp:txBody>
      <dsp:txXfrm>
        <a:off x="3864678" y="0"/>
        <a:ext cx="2273113" cy="227308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1BA49A-6BFA-4250-89AD-20C95F2A1113}">
      <dsp:nvSpPr>
        <dsp:cNvPr id="0" name=""/>
        <dsp:cNvSpPr/>
      </dsp:nvSpPr>
      <dsp:spPr>
        <a:xfrm>
          <a:off x="1747111" y="0"/>
          <a:ext cx="2591893" cy="2591855"/>
        </a:xfrm>
        <a:prstGeom prst="ellipse">
          <a:avLst/>
        </a:prstGeom>
        <a:gradFill rotWithShape="0">
          <a:gsLst>
            <a:gs pos="0">
              <a:schemeClr val="accent6">
                <a:shade val="80000"/>
                <a:alpha val="50000"/>
                <a:hueOff val="0"/>
                <a:satOff val="0"/>
                <a:lumOff val="0"/>
                <a:alphaOff val="0"/>
                <a:shade val="51000"/>
                <a:satMod val="130000"/>
              </a:schemeClr>
            </a:gs>
            <a:gs pos="80000">
              <a:schemeClr val="accent6">
                <a:shade val="80000"/>
                <a:alpha val="50000"/>
                <a:hueOff val="0"/>
                <a:satOff val="0"/>
                <a:lumOff val="0"/>
                <a:alphaOff val="0"/>
                <a:shade val="93000"/>
                <a:satMod val="130000"/>
              </a:schemeClr>
            </a:gs>
            <a:gs pos="100000">
              <a:schemeClr val="accent6">
                <a:shade val="80000"/>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ar-AE" sz="3800" b="1" u="none" kern="1200" dirty="0" smtClean="0">
              <a:effectLst>
                <a:outerShdw blurRad="38100" dist="38100" dir="2700000" algn="tl">
                  <a:srgbClr val="000000">
                    <a:alpha val="43137"/>
                  </a:srgbClr>
                </a:outerShdw>
              </a:effectLst>
            </a:rPr>
            <a:t>وزارة التربية و التعليم </a:t>
          </a:r>
          <a:endParaRPr lang="en-US" sz="3800" b="1" u="none" kern="1200" dirty="0">
            <a:effectLst>
              <a:outerShdw blurRad="38100" dist="38100" dir="2700000" algn="tl">
                <a:srgbClr val="000000">
                  <a:alpha val="43137"/>
                </a:srgbClr>
              </a:outerShdw>
            </a:effectLst>
          </a:endParaRPr>
        </a:p>
      </dsp:txBody>
      <dsp:txXfrm>
        <a:off x="1747111" y="0"/>
        <a:ext cx="2591893" cy="2591855"/>
      </dsp:txXfrm>
    </dsp:sp>
    <dsp:sp modelId="{27958CA7-B2D1-4076-9E6A-7D08EDA84473}">
      <dsp:nvSpPr>
        <dsp:cNvPr id="0" name=""/>
        <dsp:cNvSpPr/>
      </dsp:nvSpPr>
      <dsp:spPr>
        <a:xfrm>
          <a:off x="2932821" y="1728624"/>
          <a:ext cx="2591893" cy="2591855"/>
        </a:xfrm>
        <a:prstGeom prst="ellipse">
          <a:avLst/>
        </a:prstGeom>
        <a:gradFill rotWithShape="0">
          <a:gsLst>
            <a:gs pos="0">
              <a:schemeClr val="accent6">
                <a:shade val="80000"/>
                <a:alpha val="50000"/>
                <a:hueOff val="7"/>
                <a:satOff val="9795"/>
                <a:lumOff val="3003"/>
                <a:alphaOff val="15000"/>
                <a:shade val="51000"/>
                <a:satMod val="130000"/>
              </a:schemeClr>
            </a:gs>
            <a:gs pos="80000">
              <a:schemeClr val="accent6">
                <a:shade val="80000"/>
                <a:alpha val="50000"/>
                <a:hueOff val="7"/>
                <a:satOff val="9795"/>
                <a:lumOff val="3003"/>
                <a:alphaOff val="15000"/>
                <a:shade val="93000"/>
                <a:satMod val="130000"/>
              </a:schemeClr>
            </a:gs>
            <a:gs pos="100000">
              <a:schemeClr val="accent6">
                <a:shade val="80000"/>
                <a:alpha val="50000"/>
                <a:hueOff val="7"/>
                <a:satOff val="9795"/>
                <a:lumOff val="3003"/>
                <a:alphaOff val="1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ar-AE" sz="3800" b="1" u="none" kern="1200" dirty="0" smtClean="0">
              <a:effectLst>
                <a:outerShdw blurRad="38100" dist="38100" dir="2700000" algn="tl">
                  <a:srgbClr val="000000">
                    <a:alpha val="43137"/>
                  </a:srgbClr>
                </a:outerShdw>
              </a:effectLst>
            </a:rPr>
            <a:t>القيادات المجتمعية</a:t>
          </a:r>
          <a:endParaRPr lang="en-US" sz="3800" kern="1200" dirty="0"/>
        </a:p>
      </dsp:txBody>
      <dsp:txXfrm>
        <a:off x="2932821" y="1728624"/>
        <a:ext cx="2591893" cy="2591855"/>
      </dsp:txXfrm>
    </dsp:sp>
    <dsp:sp modelId="{FE27A5D9-4CD0-4DB8-AA74-2CACB6D408A5}">
      <dsp:nvSpPr>
        <dsp:cNvPr id="0" name=""/>
        <dsp:cNvSpPr/>
      </dsp:nvSpPr>
      <dsp:spPr>
        <a:xfrm>
          <a:off x="4265314" y="0"/>
          <a:ext cx="2591893" cy="2591855"/>
        </a:xfrm>
        <a:prstGeom prst="ellipse">
          <a:avLst/>
        </a:prstGeom>
        <a:gradFill rotWithShape="0">
          <a:gsLst>
            <a:gs pos="0">
              <a:schemeClr val="accent6">
                <a:shade val="80000"/>
                <a:alpha val="50000"/>
                <a:hueOff val="14"/>
                <a:satOff val="19590"/>
                <a:lumOff val="6007"/>
                <a:alphaOff val="30000"/>
                <a:shade val="51000"/>
                <a:satMod val="130000"/>
              </a:schemeClr>
            </a:gs>
            <a:gs pos="80000">
              <a:schemeClr val="accent6">
                <a:shade val="80000"/>
                <a:alpha val="50000"/>
                <a:hueOff val="14"/>
                <a:satOff val="19590"/>
                <a:lumOff val="6007"/>
                <a:alphaOff val="30000"/>
                <a:shade val="93000"/>
                <a:satMod val="130000"/>
              </a:schemeClr>
            </a:gs>
            <a:gs pos="100000">
              <a:schemeClr val="accent6">
                <a:shade val="80000"/>
                <a:alpha val="50000"/>
                <a:hueOff val="14"/>
                <a:satOff val="19590"/>
                <a:lumOff val="6007"/>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ar-AE" sz="3800" b="1" u="none" kern="1200" dirty="0" smtClean="0">
              <a:effectLst>
                <a:outerShdw blurRad="38100" dist="38100" dir="2700000" algn="tl">
                  <a:srgbClr val="000000">
                    <a:alpha val="43137"/>
                  </a:srgbClr>
                </a:outerShdw>
              </a:effectLst>
            </a:rPr>
            <a:t>الجهات الخارجية </a:t>
          </a:r>
          <a:endParaRPr lang="en-US" sz="3800" b="1" u="none" kern="1200" dirty="0">
            <a:effectLst>
              <a:outerShdw blurRad="38100" dist="38100" dir="2700000" algn="tl">
                <a:srgbClr val="000000">
                  <a:alpha val="43137"/>
                </a:srgbClr>
              </a:outerShdw>
            </a:effectLst>
          </a:endParaRPr>
        </a:p>
      </dsp:txBody>
      <dsp:txXfrm>
        <a:off x="4265314" y="0"/>
        <a:ext cx="2591893" cy="2591855"/>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628A32-B53B-4769-BBEB-060EC13FCDFF}">
      <dsp:nvSpPr>
        <dsp:cNvPr id="0" name=""/>
        <dsp:cNvSpPr/>
      </dsp:nvSpPr>
      <dsp:spPr>
        <a:xfrm rot="5400000">
          <a:off x="7236016" y="322638"/>
          <a:ext cx="2131032" cy="1491722"/>
        </a:xfrm>
        <a:prstGeom prst="chevron">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w="9525" cap="flat" cmpd="sng" algn="ctr">
          <a:solidFill>
            <a:schemeClr val="accent6">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rtl="1">
            <a:lnSpc>
              <a:spcPct val="90000"/>
            </a:lnSpc>
            <a:spcBef>
              <a:spcPct val="0"/>
            </a:spcBef>
            <a:spcAft>
              <a:spcPct val="35000"/>
            </a:spcAft>
          </a:pPr>
          <a:r>
            <a:rPr lang="ar-AE" sz="4400" kern="1200" dirty="0" smtClean="0"/>
            <a:t>4</a:t>
          </a:r>
          <a:endParaRPr lang="ar-AE" sz="4400" kern="1200" dirty="0"/>
        </a:p>
      </dsp:txBody>
      <dsp:txXfrm rot="5400000">
        <a:off x="7236016" y="322638"/>
        <a:ext cx="2131032" cy="1491722"/>
      </dsp:txXfrm>
    </dsp:sp>
    <dsp:sp modelId="{A73FA7D8-357F-449F-9ACA-16C7FE086804}">
      <dsp:nvSpPr>
        <dsp:cNvPr id="0" name=""/>
        <dsp:cNvSpPr/>
      </dsp:nvSpPr>
      <dsp:spPr>
        <a:xfrm rot="16200000">
          <a:off x="3085249" y="-3082266"/>
          <a:ext cx="1385171" cy="7555671"/>
        </a:xfrm>
        <a:prstGeom prst="round2SameRect">
          <a:avLst/>
        </a:prstGeom>
        <a:solidFill>
          <a:schemeClr val="lt1">
            <a:alpha val="90000"/>
            <a:hueOff val="0"/>
            <a:satOff val="0"/>
            <a:lumOff val="0"/>
            <a:alphaOff val="0"/>
          </a:schemeClr>
        </a:solidFill>
        <a:ln w="9525" cap="flat" cmpd="sng" algn="ctr">
          <a:solidFill>
            <a:schemeClr val="accent6">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ar-SA" sz="2400" b="1" kern="1200" dirty="0" smtClean="0"/>
            <a:t>يتم اتخاذ الإجراء المناسب بحق المتعلم المخالف بعد إجراء تحقيق كتابي معه من قبل اللجنة التربوية او ادارة المركز المسائي حول الوقائع والمخالفات المنسوبة ضده، وثبوتها في حقه.</a:t>
          </a:r>
          <a:endParaRPr lang="ar-AE" sz="2400" kern="1200" dirty="0"/>
        </a:p>
      </dsp:txBody>
      <dsp:txXfrm rot="16200000">
        <a:off x="3085249" y="-3082266"/>
        <a:ext cx="1385171" cy="7555671"/>
      </dsp:txXfrm>
    </dsp:sp>
    <dsp:sp modelId="{F4D15F89-C55A-428B-B68A-9BD195F56C3D}">
      <dsp:nvSpPr>
        <dsp:cNvPr id="0" name=""/>
        <dsp:cNvSpPr/>
      </dsp:nvSpPr>
      <dsp:spPr>
        <a:xfrm rot="5400000">
          <a:off x="7236016" y="2264038"/>
          <a:ext cx="2131032" cy="1491722"/>
        </a:xfrm>
        <a:prstGeom prst="chevron">
          <a:avLst/>
        </a:prstGeom>
        <a:gradFill rotWithShape="0">
          <a:gsLst>
            <a:gs pos="0">
              <a:schemeClr val="accent6">
                <a:shade val="50000"/>
                <a:hueOff val="-307796"/>
                <a:satOff val="20520"/>
                <a:lumOff val="26790"/>
                <a:alphaOff val="0"/>
                <a:shade val="51000"/>
                <a:satMod val="130000"/>
              </a:schemeClr>
            </a:gs>
            <a:gs pos="80000">
              <a:schemeClr val="accent6">
                <a:shade val="50000"/>
                <a:hueOff val="-307796"/>
                <a:satOff val="20520"/>
                <a:lumOff val="26790"/>
                <a:alphaOff val="0"/>
                <a:shade val="93000"/>
                <a:satMod val="130000"/>
              </a:schemeClr>
            </a:gs>
            <a:gs pos="100000">
              <a:schemeClr val="accent6">
                <a:shade val="50000"/>
                <a:hueOff val="-307796"/>
                <a:satOff val="20520"/>
                <a:lumOff val="26790"/>
                <a:alphaOff val="0"/>
                <a:shade val="94000"/>
                <a:satMod val="135000"/>
              </a:schemeClr>
            </a:gs>
          </a:gsLst>
          <a:lin ang="16200000" scaled="0"/>
        </a:gradFill>
        <a:ln w="9525" cap="flat" cmpd="sng" algn="ctr">
          <a:solidFill>
            <a:schemeClr val="accent6">
              <a:shade val="50000"/>
              <a:hueOff val="-307796"/>
              <a:satOff val="20520"/>
              <a:lumOff val="2679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rtl="1">
            <a:lnSpc>
              <a:spcPct val="90000"/>
            </a:lnSpc>
            <a:spcBef>
              <a:spcPct val="0"/>
            </a:spcBef>
            <a:spcAft>
              <a:spcPct val="35000"/>
            </a:spcAft>
          </a:pPr>
          <a:r>
            <a:rPr lang="ar-AE" sz="4400" kern="1200" dirty="0" smtClean="0"/>
            <a:t>5</a:t>
          </a:r>
          <a:endParaRPr lang="ar-AE" sz="4400" kern="1200" dirty="0"/>
        </a:p>
      </dsp:txBody>
      <dsp:txXfrm rot="5400000">
        <a:off x="7236016" y="2264038"/>
        <a:ext cx="2131032" cy="1491722"/>
      </dsp:txXfrm>
    </dsp:sp>
    <dsp:sp modelId="{BFC40C92-07EA-4060-B531-F60EBF82622D}">
      <dsp:nvSpPr>
        <dsp:cNvPr id="0" name=""/>
        <dsp:cNvSpPr/>
      </dsp:nvSpPr>
      <dsp:spPr>
        <a:xfrm rot="16200000">
          <a:off x="3085249" y="-1140866"/>
          <a:ext cx="1385171" cy="7555671"/>
        </a:xfrm>
        <a:prstGeom prst="round2SameRect">
          <a:avLst/>
        </a:prstGeom>
        <a:solidFill>
          <a:schemeClr val="lt1">
            <a:alpha val="90000"/>
            <a:hueOff val="0"/>
            <a:satOff val="0"/>
            <a:lumOff val="0"/>
            <a:alphaOff val="0"/>
          </a:schemeClr>
        </a:solidFill>
        <a:ln w="9525" cap="flat" cmpd="sng" algn="ctr">
          <a:solidFill>
            <a:schemeClr val="accent6">
              <a:shade val="50000"/>
              <a:hueOff val="-307796"/>
              <a:satOff val="20520"/>
              <a:lumOff val="2679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ar-SA" sz="2400" b="1" kern="1200" dirty="0" smtClean="0"/>
            <a:t>في حالة اتخاذ أي إجراء بحق المتعلم دون مراعاة أي من إدارة المدرسة او المركز المسائي أو العاملين بها للضوابط والمعايير الواردة بهذه اللائحة فسيتم اتخاذ إجراءات المساءلة التأديبية ضد المتسبب في ذلك.</a:t>
          </a:r>
          <a:endParaRPr lang="ar-AE" sz="2400" kern="1200" dirty="0"/>
        </a:p>
      </dsp:txBody>
      <dsp:txXfrm rot="16200000">
        <a:off x="3085249" y="-1140866"/>
        <a:ext cx="1385171" cy="7555671"/>
      </dsp:txXfrm>
    </dsp:sp>
    <dsp:sp modelId="{F3DF54C8-8728-41D2-AB6A-0DF6BDE0E744}">
      <dsp:nvSpPr>
        <dsp:cNvPr id="0" name=""/>
        <dsp:cNvSpPr/>
      </dsp:nvSpPr>
      <dsp:spPr>
        <a:xfrm rot="5400000">
          <a:off x="7236016" y="4205438"/>
          <a:ext cx="2131032" cy="1491722"/>
        </a:xfrm>
        <a:prstGeom prst="chevron">
          <a:avLst/>
        </a:prstGeom>
        <a:gradFill rotWithShape="0">
          <a:gsLst>
            <a:gs pos="0">
              <a:schemeClr val="accent6">
                <a:shade val="50000"/>
                <a:hueOff val="-307796"/>
                <a:satOff val="20520"/>
                <a:lumOff val="26790"/>
                <a:alphaOff val="0"/>
                <a:shade val="51000"/>
                <a:satMod val="130000"/>
              </a:schemeClr>
            </a:gs>
            <a:gs pos="80000">
              <a:schemeClr val="accent6">
                <a:shade val="50000"/>
                <a:hueOff val="-307796"/>
                <a:satOff val="20520"/>
                <a:lumOff val="26790"/>
                <a:alphaOff val="0"/>
                <a:shade val="93000"/>
                <a:satMod val="130000"/>
              </a:schemeClr>
            </a:gs>
            <a:gs pos="100000">
              <a:schemeClr val="accent6">
                <a:shade val="50000"/>
                <a:hueOff val="-307796"/>
                <a:satOff val="20520"/>
                <a:lumOff val="26790"/>
                <a:alphaOff val="0"/>
                <a:shade val="94000"/>
                <a:satMod val="135000"/>
              </a:schemeClr>
            </a:gs>
          </a:gsLst>
          <a:lin ang="16200000" scaled="0"/>
        </a:gradFill>
        <a:ln w="9525" cap="flat" cmpd="sng" algn="ctr">
          <a:solidFill>
            <a:schemeClr val="accent6">
              <a:shade val="50000"/>
              <a:hueOff val="-307796"/>
              <a:satOff val="20520"/>
              <a:lumOff val="2679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rtl="1">
            <a:lnSpc>
              <a:spcPct val="90000"/>
            </a:lnSpc>
            <a:spcBef>
              <a:spcPct val="0"/>
            </a:spcBef>
            <a:spcAft>
              <a:spcPct val="35000"/>
            </a:spcAft>
          </a:pPr>
          <a:r>
            <a:rPr lang="ar-AE" sz="4400" kern="1200" dirty="0" smtClean="0"/>
            <a:t>6</a:t>
          </a:r>
          <a:endParaRPr lang="ar-AE" sz="4400" kern="1200" dirty="0"/>
        </a:p>
      </dsp:txBody>
      <dsp:txXfrm rot="5400000">
        <a:off x="7236016" y="4205438"/>
        <a:ext cx="2131032" cy="1491722"/>
      </dsp:txXfrm>
    </dsp:sp>
    <dsp:sp modelId="{D0105D94-C549-4A08-BE8A-F6C3F42DFEAD}">
      <dsp:nvSpPr>
        <dsp:cNvPr id="0" name=""/>
        <dsp:cNvSpPr/>
      </dsp:nvSpPr>
      <dsp:spPr>
        <a:xfrm rot="16200000">
          <a:off x="3085249" y="800533"/>
          <a:ext cx="1385171" cy="7555671"/>
        </a:xfrm>
        <a:prstGeom prst="round2SameRect">
          <a:avLst/>
        </a:prstGeom>
        <a:solidFill>
          <a:schemeClr val="lt1">
            <a:alpha val="90000"/>
            <a:hueOff val="0"/>
            <a:satOff val="0"/>
            <a:lumOff val="0"/>
            <a:alphaOff val="0"/>
          </a:schemeClr>
        </a:solidFill>
        <a:ln w="9525" cap="flat" cmpd="sng" algn="ctr">
          <a:solidFill>
            <a:schemeClr val="accent6">
              <a:shade val="50000"/>
              <a:hueOff val="-307796"/>
              <a:satOff val="20520"/>
              <a:lumOff val="2679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ar-SA" sz="2400" b="1" kern="1200" dirty="0" smtClean="0"/>
            <a:t>تتم متابعة الحالة الفردية للمتعلم من ذوي السلوك السلبي فيه من قبل المرشد الأكاديمي (الاختصاصي الاجتماعي او النفسي) وفقًا لدرجة سلوكه وتكراره. </a:t>
          </a:r>
          <a:endParaRPr lang="ar-AE" sz="2400" kern="1200" dirty="0"/>
        </a:p>
      </dsp:txBody>
      <dsp:txXfrm rot="16200000">
        <a:off x="3085249" y="800533"/>
        <a:ext cx="1385171" cy="755567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90EDDD-6B1A-4D7C-813A-9CE18D689E8C}">
      <dsp:nvSpPr>
        <dsp:cNvPr id="0" name=""/>
        <dsp:cNvSpPr/>
      </dsp:nvSpPr>
      <dsp:spPr>
        <a:xfrm rot="5400000">
          <a:off x="7595936" y="332504"/>
          <a:ext cx="2179838" cy="1525886"/>
        </a:xfrm>
        <a:prstGeom prst="chevron">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w="9525" cap="flat" cmpd="sng" algn="ctr">
          <a:solidFill>
            <a:schemeClr val="accent6">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rtl="1">
            <a:lnSpc>
              <a:spcPct val="90000"/>
            </a:lnSpc>
            <a:spcBef>
              <a:spcPct val="0"/>
            </a:spcBef>
            <a:spcAft>
              <a:spcPct val="35000"/>
            </a:spcAft>
          </a:pPr>
          <a:r>
            <a:rPr lang="ar-AE" sz="4500" kern="1200" dirty="0" smtClean="0"/>
            <a:t>7</a:t>
          </a:r>
          <a:endParaRPr lang="ar-AE" sz="4500" kern="1200" dirty="0"/>
        </a:p>
      </dsp:txBody>
      <dsp:txXfrm rot="5400000">
        <a:off x="7595936" y="332504"/>
        <a:ext cx="2179838" cy="1525886"/>
      </dsp:txXfrm>
    </dsp:sp>
    <dsp:sp modelId="{24827158-A334-4462-BC3C-7C27968D635E}">
      <dsp:nvSpPr>
        <dsp:cNvPr id="0" name=""/>
        <dsp:cNvSpPr/>
      </dsp:nvSpPr>
      <dsp:spPr>
        <a:xfrm rot="16200000">
          <a:off x="3253008" y="-3247479"/>
          <a:ext cx="1416894" cy="7922912"/>
        </a:xfrm>
        <a:prstGeom prst="round2SameRect">
          <a:avLst/>
        </a:prstGeom>
        <a:solidFill>
          <a:schemeClr val="lt1">
            <a:alpha val="90000"/>
            <a:hueOff val="0"/>
            <a:satOff val="0"/>
            <a:lumOff val="0"/>
            <a:alphaOff val="0"/>
          </a:schemeClr>
        </a:solidFill>
        <a:ln w="9525" cap="flat" cmpd="sng" algn="ctr">
          <a:solidFill>
            <a:schemeClr val="accent6">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ar-AE" sz="1800" b="1" kern="1200" dirty="0" smtClean="0">
              <a:cs typeface="+mj-cs"/>
            </a:rPr>
            <a:t>إ</a:t>
          </a:r>
          <a:r>
            <a:rPr lang="ar-SA" sz="2000" b="1" kern="1200" dirty="0" smtClean="0">
              <a:cs typeface="+mj-cs"/>
            </a:rPr>
            <a:t>ذا كان السلوك الصادر من المتعلم ينطوي على جريمة جزائية فإن اللجنة التربوية بالمدرسة تقوم بعرض أمر إحالة المتعلم بمعرفة مدير النطاق على ووكيل الوزارة المساعد لقطاع العمليات المدرسية إلى الجهات المختصة، لاتخاذ الاجراءات القانونية وفق النظم والقوانين المعمول بها </a:t>
          </a:r>
          <a:endParaRPr lang="ar-AE" sz="2000" kern="1200" dirty="0">
            <a:cs typeface="+mj-cs"/>
          </a:endParaRPr>
        </a:p>
      </dsp:txBody>
      <dsp:txXfrm rot="16200000">
        <a:off x="3253008" y="-3247479"/>
        <a:ext cx="1416894" cy="7922912"/>
      </dsp:txXfrm>
    </dsp:sp>
    <dsp:sp modelId="{C87A4E3C-F110-43B2-9764-CC6FC975EC6D}">
      <dsp:nvSpPr>
        <dsp:cNvPr id="0" name=""/>
        <dsp:cNvSpPr/>
      </dsp:nvSpPr>
      <dsp:spPr>
        <a:xfrm rot="5400000">
          <a:off x="7595936" y="2323156"/>
          <a:ext cx="2179838" cy="1525886"/>
        </a:xfrm>
        <a:prstGeom prst="chevron">
          <a:avLst/>
        </a:prstGeom>
        <a:gradFill rotWithShape="0">
          <a:gsLst>
            <a:gs pos="0">
              <a:schemeClr val="accent6">
                <a:shade val="50000"/>
                <a:hueOff val="-307796"/>
                <a:satOff val="20520"/>
                <a:lumOff val="26790"/>
                <a:alphaOff val="0"/>
                <a:shade val="51000"/>
                <a:satMod val="130000"/>
              </a:schemeClr>
            </a:gs>
            <a:gs pos="80000">
              <a:schemeClr val="accent6">
                <a:shade val="50000"/>
                <a:hueOff val="-307796"/>
                <a:satOff val="20520"/>
                <a:lumOff val="26790"/>
                <a:alphaOff val="0"/>
                <a:shade val="93000"/>
                <a:satMod val="130000"/>
              </a:schemeClr>
            </a:gs>
            <a:gs pos="100000">
              <a:schemeClr val="accent6">
                <a:shade val="50000"/>
                <a:hueOff val="-307796"/>
                <a:satOff val="20520"/>
                <a:lumOff val="26790"/>
                <a:alphaOff val="0"/>
                <a:shade val="94000"/>
                <a:satMod val="135000"/>
              </a:schemeClr>
            </a:gs>
          </a:gsLst>
          <a:lin ang="16200000" scaled="0"/>
        </a:gradFill>
        <a:ln w="9525" cap="flat" cmpd="sng" algn="ctr">
          <a:solidFill>
            <a:schemeClr val="accent6">
              <a:shade val="50000"/>
              <a:hueOff val="-307796"/>
              <a:satOff val="20520"/>
              <a:lumOff val="2679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rtl="1">
            <a:lnSpc>
              <a:spcPct val="90000"/>
            </a:lnSpc>
            <a:spcBef>
              <a:spcPct val="0"/>
            </a:spcBef>
            <a:spcAft>
              <a:spcPct val="35000"/>
            </a:spcAft>
          </a:pPr>
          <a:r>
            <a:rPr lang="ar-AE" sz="4500" kern="1200" dirty="0" smtClean="0"/>
            <a:t>8</a:t>
          </a:r>
          <a:endParaRPr lang="ar-AE" sz="4500" kern="1200" dirty="0"/>
        </a:p>
      </dsp:txBody>
      <dsp:txXfrm rot="5400000">
        <a:off x="7595936" y="2323156"/>
        <a:ext cx="2179838" cy="1525886"/>
      </dsp:txXfrm>
    </dsp:sp>
    <dsp:sp modelId="{308C364E-B23F-44CE-BEC4-7C8C4EE7934C}">
      <dsp:nvSpPr>
        <dsp:cNvPr id="0" name=""/>
        <dsp:cNvSpPr/>
      </dsp:nvSpPr>
      <dsp:spPr>
        <a:xfrm rot="16200000">
          <a:off x="3253008" y="-1256827"/>
          <a:ext cx="1416894" cy="7922912"/>
        </a:xfrm>
        <a:prstGeom prst="round2SameRect">
          <a:avLst/>
        </a:prstGeom>
        <a:solidFill>
          <a:schemeClr val="lt1">
            <a:alpha val="90000"/>
            <a:hueOff val="0"/>
            <a:satOff val="0"/>
            <a:lumOff val="0"/>
            <a:alphaOff val="0"/>
          </a:schemeClr>
        </a:solidFill>
        <a:ln w="9525" cap="flat" cmpd="sng" algn="ctr">
          <a:solidFill>
            <a:schemeClr val="accent6">
              <a:shade val="50000"/>
              <a:hueOff val="-307796"/>
              <a:satOff val="20520"/>
              <a:lumOff val="2679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smtClean="0">
              <a:cs typeface="+mj-cs"/>
            </a:rPr>
            <a:t>يتم احالة الحالات التي تتطلب برامج متخصصة إلى الجهات ذات الاختصاص بمعالجة وتقويم السلوك، مثل: عيادات مكافحة التدخين، أو الإدمان، أو العيادات النفسية التابعة لوزارة الصحة، وغيرها من العيادات الحكومية المتخصصة وذلك بناء على توصية اللجنة التربوية وموافقة مدير النطاق ووكيل الوزارة المساعد لقطاع العمليات المدرسية والموافقة الخطية من ولى الأمر، مع تزويد المدرسة بتقرير من الجهة المعنية يفيد التزام المتعلم ببرنامج تقويم السلوك.</a:t>
          </a:r>
          <a:endParaRPr lang="ar-AE" sz="2000" kern="1200" dirty="0">
            <a:cs typeface="+mj-cs"/>
          </a:endParaRPr>
        </a:p>
      </dsp:txBody>
      <dsp:txXfrm rot="16200000">
        <a:off x="3253008" y="-1256827"/>
        <a:ext cx="1416894" cy="7922912"/>
      </dsp:txXfrm>
    </dsp:sp>
    <dsp:sp modelId="{AEC7992D-42EA-44B6-A888-CAF7C8F2D3AB}">
      <dsp:nvSpPr>
        <dsp:cNvPr id="0" name=""/>
        <dsp:cNvSpPr/>
      </dsp:nvSpPr>
      <dsp:spPr>
        <a:xfrm rot="5400000">
          <a:off x="7595936" y="4313808"/>
          <a:ext cx="2179838" cy="1525886"/>
        </a:xfrm>
        <a:prstGeom prst="chevron">
          <a:avLst/>
        </a:prstGeom>
        <a:gradFill rotWithShape="0">
          <a:gsLst>
            <a:gs pos="0">
              <a:schemeClr val="accent6">
                <a:shade val="50000"/>
                <a:hueOff val="-307796"/>
                <a:satOff val="20520"/>
                <a:lumOff val="26790"/>
                <a:alphaOff val="0"/>
                <a:shade val="51000"/>
                <a:satMod val="130000"/>
              </a:schemeClr>
            </a:gs>
            <a:gs pos="80000">
              <a:schemeClr val="accent6">
                <a:shade val="50000"/>
                <a:hueOff val="-307796"/>
                <a:satOff val="20520"/>
                <a:lumOff val="26790"/>
                <a:alphaOff val="0"/>
                <a:shade val="93000"/>
                <a:satMod val="130000"/>
              </a:schemeClr>
            </a:gs>
            <a:gs pos="100000">
              <a:schemeClr val="accent6">
                <a:shade val="50000"/>
                <a:hueOff val="-307796"/>
                <a:satOff val="20520"/>
                <a:lumOff val="26790"/>
                <a:alphaOff val="0"/>
                <a:shade val="94000"/>
                <a:satMod val="135000"/>
              </a:schemeClr>
            </a:gs>
          </a:gsLst>
          <a:lin ang="16200000" scaled="0"/>
        </a:gradFill>
        <a:ln w="9525" cap="flat" cmpd="sng" algn="ctr">
          <a:solidFill>
            <a:schemeClr val="accent6">
              <a:shade val="50000"/>
              <a:hueOff val="-307796"/>
              <a:satOff val="20520"/>
              <a:lumOff val="2679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rtl="1">
            <a:lnSpc>
              <a:spcPct val="90000"/>
            </a:lnSpc>
            <a:spcBef>
              <a:spcPct val="0"/>
            </a:spcBef>
            <a:spcAft>
              <a:spcPct val="35000"/>
            </a:spcAft>
          </a:pPr>
          <a:r>
            <a:rPr lang="ar-AE" sz="4500" kern="1200" dirty="0" smtClean="0"/>
            <a:t>9</a:t>
          </a:r>
          <a:endParaRPr lang="ar-AE" sz="4500" kern="1200" dirty="0"/>
        </a:p>
      </dsp:txBody>
      <dsp:txXfrm rot="5400000">
        <a:off x="7595936" y="4313808"/>
        <a:ext cx="2179838" cy="1525886"/>
      </dsp:txXfrm>
    </dsp:sp>
    <dsp:sp modelId="{627DAB49-4B9E-4C4D-8361-19A7851E6B54}">
      <dsp:nvSpPr>
        <dsp:cNvPr id="0" name=""/>
        <dsp:cNvSpPr/>
      </dsp:nvSpPr>
      <dsp:spPr>
        <a:xfrm rot="16200000">
          <a:off x="3253008" y="733824"/>
          <a:ext cx="1416894" cy="7922912"/>
        </a:xfrm>
        <a:prstGeom prst="round2SameRect">
          <a:avLst/>
        </a:prstGeom>
        <a:solidFill>
          <a:schemeClr val="lt1">
            <a:alpha val="90000"/>
            <a:hueOff val="0"/>
            <a:satOff val="0"/>
            <a:lumOff val="0"/>
            <a:alphaOff val="0"/>
          </a:schemeClr>
        </a:solidFill>
        <a:ln w="9525" cap="flat" cmpd="sng" algn="ctr">
          <a:solidFill>
            <a:schemeClr val="accent6">
              <a:shade val="50000"/>
              <a:hueOff val="-307796"/>
              <a:satOff val="20520"/>
              <a:lumOff val="2679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smtClean="0">
              <a:cs typeface="+mj-cs"/>
            </a:rPr>
            <a:t>تتم مصادرة أية أجهزة أو آلات أو أشياء استخدمت في ارتكاب المخالفة -حسب الأحوال -بناء على قرار اللجنة التربوية بالمدرسة، وإبلاغ ولي الأمر بكتاب خطي، على أن تسلم المواد المصادرة لولي الأمر أو الجهات الأمنية بعد البت في المخالفة المنسوبة إلى المتعلم.</a:t>
          </a:r>
          <a:endParaRPr lang="ar-AE" sz="2000" kern="1200" dirty="0">
            <a:cs typeface="+mj-cs"/>
          </a:endParaRPr>
        </a:p>
      </dsp:txBody>
      <dsp:txXfrm rot="16200000">
        <a:off x="3253008" y="733824"/>
        <a:ext cx="1416894" cy="7922912"/>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25EDE5-2758-43D8-8D38-231DAD14D5C7}">
      <dsp:nvSpPr>
        <dsp:cNvPr id="0" name=""/>
        <dsp:cNvSpPr/>
      </dsp:nvSpPr>
      <dsp:spPr>
        <a:xfrm rot="5400000">
          <a:off x="7223291" y="338972"/>
          <a:ext cx="2259657" cy="1581760"/>
        </a:xfrm>
        <a:prstGeom prst="chevron">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w="9525" cap="flat" cmpd="sng" algn="ctr">
          <a:solidFill>
            <a:schemeClr val="accent6">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rtl="1">
            <a:lnSpc>
              <a:spcPct val="90000"/>
            </a:lnSpc>
            <a:spcBef>
              <a:spcPct val="0"/>
            </a:spcBef>
            <a:spcAft>
              <a:spcPct val="35000"/>
            </a:spcAft>
          </a:pPr>
          <a:r>
            <a:rPr lang="ar-AE" sz="4700" kern="1200" dirty="0" smtClean="0"/>
            <a:t>10</a:t>
          </a:r>
          <a:endParaRPr lang="ar-AE" sz="4700" kern="1200" dirty="0"/>
        </a:p>
      </dsp:txBody>
      <dsp:txXfrm rot="5400000">
        <a:off x="7223291" y="338972"/>
        <a:ext cx="2259657" cy="1581760"/>
      </dsp:txXfrm>
    </dsp:sp>
    <dsp:sp modelId="{8C2711CA-7C4E-4DE8-9D93-A1262DE3EEF9}">
      <dsp:nvSpPr>
        <dsp:cNvPr id="0" name=""/>
        <dsp:cNvSpPr/>
      </dsp:nvSpPr>
      <dsp:spPr>
        <a:xfrm rot="16200000">
          <a:off x="3046731" y="-3046707"/>
          <a:ext cx="1468777" cy="7562239"/>
        </a:xfrm>
        <a:prstGeom prst="round2SameRect">
          <a:avLst/>
        </a:prstGeom>
        <a:solidFill>
          <a:schemeClr val="lt1">
            <a:alpha val="90000"/>
            <a:hueOff val="0"/>
            <a:satOff val="0"/>
            <a:lumOff val="0"/>
            <a:alphaOff val="0"/>
          </a:schemeClr>
        </a:solidFill>
        <a:ln w="9525" cap="flat" cmpd="sng" algn="ctr">
          <a:solidFill>
            <a:schemeClr val="accent6">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145" tIns="17145" rIns="192024" bIns="17145" numCol="1" spcCol="1270" anchor="ctr" anchorCtr="0">
          <a:noAutofit/>
        </a:bodyPr>
        <a:lstStyle/>
        <a:p>
          <a:pPr marL="228600" lvl="1" indent="-228600" algn="r" defTabSz="1200150" rtl="1">
            <a:lnSpc>
              <a:spcPct val="90000"/>
            </a:lnSpc>
            <a:spcBef>
              <a:spcPct val="0"/>
            </a:spcBef>
            <a:spcAft>
              <a:spcPct val="15000"/>
            </a:spcAft>
            <a:buChar char="••"/>
          </a:pPr>
          <a:r>
            <a:rPr lang="ar-SA" sz="2700" b="1" kern="1200" dirty="0" smtClean="0"/>
            <a:t>يتم إلزام المتعلم وولي أمره بسداد قيمة إصلاح أو استبدال ما تسبب المتعلم في إتلافه أو فقده أو إفساده، وتحدد القيمة في ضوء الوثائق والمستندات المؤيدة لذلك.</a:t>
          </a:r>
          <a:endParaRPr lang="ar-AE" sz="2700" kern="1200" dirty="0"/>
        </a:p>
      </dsp:txBody>
      <dsp:txXfrm rot="16200000">
        <a:off x="3046731" y="-3046707"/>
        <a:ext cx="1468777" cy="7562239"/>
      </dsp:txXfrm>
    </dsp:sp>
    <dsp:sp modelId="{A0BC5FE2-8B7D-4B5C-8620-1A6D6D21EB19}">
      <dsp:nvSpPr>
        <dsp:cNvPr id="0" name=""/>
        <dsp:cNvSpPr/>
      </dsp:nvSpPr>
      <dsp:spPr>
        <a:xfrm rot="5400000">
          <a:off x="7223291" y="2409519"/>
          <a:ext cx="2259657" cy="1581760"/>
        </a:xfrm>
        <a:prstGeom prst="chevron">
          <a:avLst/>
        </a:prstGeom>
        <a:gradFill rotWithShape="0">
          <a:gsLst>
            <a:gs pos="0">
              <a:schemeClr val="accent6">
                <a:shade val="50000"/>
                <a:hueOff val="-307796"/>
                <a:satOff val="20520"/>
                <a:lumOff val="26790"/>
                <a:alphaOff val="0"/>
                <a:shade val="51000"/>
                <a:satMod val="130000"/>
              </a:schemeClr>
            </a:gs>
            <a:gs pos="80000">
              <a:schemeClr val="accent6">
                <a:shade val="50000"/>
                <a:hueOff val="-307796"/>
                <a:satOff val="20520"/>
                <a:lumOff val="26790"/>
                <a:alphaOff val="0"/>
                <a:shade val="93000"/>
                <a:satMod val="130000"/>
              </a:schemeClr>
            </a:gs>
            <a:gs pos="100000">
              <a:schemeClr val="accent6">
                <a:shade val="50000"/>
                <a:hueOff val="-307796"/>
                <a:satOff val="20520"/>
                <a:lumOff val="26790"/>
                <a:alphaOff val="0"/>
                <a:shade val="94000"/>
                <a:satMod val="135000"/>
              </a:schemeClr>
            </a:gs>
          </a:gsLst>
          <a:lin ang="16200000" scaled="0"/>
        </a:gradFill>
        <a:ln w="9525" cap="flat" cmpd="sng" algn="ctr">
          <a:solidFill>
            <a:schemeClr val="accent6">
              <a:shade val="50000"/>
              <a:hueOff val="-307796"/>
              <a:satOff val="20520"/>
              <a:lumOff val="2679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rtl="1">
            <a:lnSpc>
              <a:spcPct val="90000"/>
            </a:lnSpc>
            <a:spcBef>
              <a:spcPct val="0"/>
            </a:spcBef>
            <a:spcAft>
              <a:spcPct val="35000"/>
            </a:spcAft>
          </a:pPr>
          <a:r>
            <a:rPr lang="ar-AE" sz="4700" kern="1200" dirty="0" smtClean="0"/>
            <a:t>11</a:t>
          </a:r>
          <a:endParaRPr lang="ar-AE" sz="4700" kern="1200" dirty="0"/>
        </a:p>
      </dsp:txBody>
      <dsp:txXfrm rot="5400000">
        <a:off x="7223291" y="2409519"/>
        <a:ext cx="2259657" cy="1581760"/>
      </dsp:txXfrm>
    </dsp:sp>
    <dsp:sp modelId="{E219FC6E-47E3-4B51-9B32-4D188516E480}">
      <dsp:nvSpPr>
        <dsp:cNvPr id="0" name=""/>
        <dsp:cNvSpPr/>
      </dsp:nvSpPr>
      <dsp:spPr>
        <a:xfrm rot="16200000">
          <a:off x="3046731" y="-976159"/>
          <a:ext cx="1468777" cy="7562239"/>
        </a:xfrm>
        <a:prstGeom prst="round2SameRect">
          <a:avLst/>
        </a:prstGeom>
        <a:solidFill>
          <a:schemeClr val="lt1">
            <a:alpha val="90000"/>
            <a:hueOff val="0"/>
            <a:satOff val="0"/>
            <a:lumOff val="0"/>
            <a:alphaOff val="0"/>
          </a:schemeClr>
        </a:solidFill>
        <a:ln w="9525" cap="flat" cmpd="sng" algn="ctr">
          <a:solidFill>
            <a:schemeClr val="accent6">
              <a:shade val="50000"/>
              <a:hueOff val="-307796"/>
              <a:satOff val="20520"/>
              <a:lumOff val="2679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145" tIns="17145" rIns="192024" bIns="17145" numCol="1" spcCol="1270" anchor="ctr" anchorCtr="0">
          <a:noAutofit/>
        </a:bodyPr>
        <a:lstStyle/>
        <a:p>
          <a:pPr marL="228600" lvl="1" indent="-228600" algn="r" defTabSz="1200150" rtl="1">
            <a:lnSpc>
              <a:spcPct val="90000"/>
            </a:lnSpc>
            <a:spcBef>
              <a:spcPct val="0"/>
            </a:spcBef>
            <a:spcAft>
              <a:spcPct val="15000"/>
            </a:spcAft>
            <a:buChar char="••"/>
          </a:pPr>
          <a:r>
            <a:rPr lang="ar-SA" sz="2700" b="1" kern="1200" dirty="0" smtClean="0"/>
            <a:t>إذا أظهر المتعلم المخالف سلوكيا تحسنا ايجابيا في التزامه وانضباطه وبقرار من اللجنة التربوية، يتم منحه حافزا بإزالة نسبة الخصم من درجة السلوك المقررة عليه.</a:t>
          </a:r>
          <a:endParaRPr lang="ar-AE" sz="2700" kern="1200" dirty="0"/>
        </a:p>
      </dsp:txBody>
      <dsp:txXfrm rot="16200000">
        <a:off x="3046731" y="-976159"/>
        <a:ext cx="1468777" cy="7562239"/>
      </dsp:txXfrm>
    </dsp:sp>
    <dsp:sp modelId="{39B66B12-71AE-4FC5-9CDF-D10520A5027F}">
      <dsp:nvSpPr>
        <dsp:cNvPr id="0" name=""/>
        <dsp:cNvSpPr/>
      </dsp:nvSpPr>
      <dsp:spPr>
        <a:xfrm rot="5400000">
          <a:off x="7223291" y="4480067"/>
          <a:ext cx="2259657" cy="1581760"/>
        </a:xfrm>
        <a:prstGeom prst="chevron">
          <a:avLst/>
        </a:prstGeom>
        <a:gradFill rotWithShape="0">
          <a:gsLst>
            <a:gs pos="0">
              <a:schemeClr val="accent6">
                <a:shade val="50000"/>
                <a:hueOff val="-307796"/>
                <a:satOff val="20520"/>
                <a:lumOff val="26790"/>
                <a:alphaOff val="0"/>
                <a:shade val="51000"/>
                <a:satMod val="130000"/>
              </a:schemeClr>
            </a:gs>
            <a:gs pos="80000">
              <a:schemeClr val="accent6">
                <a:shade val="50000"/>
                <a:hueOff val="-307796"/>
                <a:satOff val="20520"/>
                <a:lumOff val="26790"/>
                <a:alphaOff val="0"/>
                <a:shade val="93000"/>
                <a:satMod val="130000"/>
              </a:schemeClr>
            </a:gs>
            <a:gs pos="100000">
              <a:schemeClr val="accent6">
                <a:shade val="50000"/>
                <a:hueOff val="-307796"/>
                <a:satOff val="20520"/>
                <a:lumOff val="26790"/>
                <a:alphaOff val="0"/>
                <a:shade val="94000"/>
                <a:satMod val="135000"/>
              </a:schemeClr>
            </a:gs>
          </a:gsLst>
          <a:lin ang="16200000" scaled="0"/>
        </a:gradFill>
        <a:ln w="9525" cap="flat" cmpd="sng" algn="ctr">
          <a:solidFill>
            <a:schemeClr val="accent6">
              <a:shade val="50000"/>
              <a:hueOff val="-307796"/>
              <a:satOff val="20520"/>
              <a:lumOff val="2679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rtl="1">
            <a:lnSpc>
              <a:spcPct val="90000"/>
            </a:lnSpc>
            <a:spcBef>
              <a:spcPct val="0"/>
            </a:spcBef>
            <a:spcAft>
              <a:spcPct val="35000"/>
            </a:spcAft>
          </a:pPr>
          <a:r>
            <a:rPr lang="ar-AE" sz="4700" kern="1200" dirty="0" smtClean="0"/>
            <a:t>12</a:t>
          </a:r>
          <a:endParaRPr lang="ar-AE" sz="4700" kern="1200" dirty="0"/>
        </a:p>
      </dsp:txBody>
      <dsp:txXfrm rot="5400000">
        <a:off x="7223291" y="4480067"/>
        <a:ext cx="2259657" cy="1581760"/>
      </dsp:txXfrm>
    </dsp:sp>
    <dsp:sp modelId="{3B674A3B-B6DE-4DB9-9156-F1E36E009D8D}">
      <dsp:nvSpPr>
        <dsp:cNvPr id="0" name=""/>
        <dsp:cNvSpPr/>
      </dsp:nvSpPr>
      <dsp:spPr>
        <a:xfrm rot="16200000">
          <a:off x="3046731" y="1094387"/>
          <a:ext cx="1468777" cy="7562239"/>
        </a:xfrm>
        <a:prstGeom prst="round2SameRect">
          <a:avLst/>
        </a:prstGeom>
        <a:solidFill>
          <a:schemeClr val="lt1">
            <a:alpha val="90000"/>
            <a:hueOff val="0"/>
            <a:satOff val="0"/>
            <a:lumOff val="0"/>
            <a:alphaOff val="0"/>
          </a:schemeClr>
        </a:solidFill>
        <a:ln w="9525" cap="flat" cmpd="sng" algn="ctr">
          <a:solidFill>
            <a:schemeClr val="accent6">
              <a:shade val="50000"/>
              <a:hueOff val="-307796"/>
              <a:satOff val="20520"/>
              <a:lumOff val="2679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145" tIns="17145" rIns="192024" bIns="17145" numCol="1" spcCol="1270" anchor="ctr" anchorCtr="0">
          <a:noAutofit/>
        </a:bodyPr>
        <a:lstStyle/>
        <a:p>
          <a:pPr marL="228600" lvl="1" indent="-228600" algn="r" defTabSz="1200150" rtl="1">
            <a:lnSpc>
              <a:spcPct val="90000"/>
            </a:lnSpc>
            <a:spcBef>
              <a:spcPct val="0"/>
            </a:spcBef>
            <a:spcAft>
              <a:spcPct val="15000"/>
            </a:spcAft>
            <a:buChar char="••"/>
          </a:pPr>
          <a:r>
            <a:rPr lang="ar-SA" sz="2700" b="1" kern="1200" dirty="0" smtClean="0"/>
            <a:t>في حالة إتيان المتعلم لمخالفة سلوكية تستوجب النقل من المدرسة قبيل امتحان الفصول الدراسية أو أثناء أداء الامتحان، يسمح للمتعلم بأداء الامتحان في لجنة خاصة بالمدرسة. </a:t>
          </a:r>
          <a:endParaRPr lang="ar-AE" sz="2700" kern="1200" dirty="0"/>
        </a:p>
      </dsp:txBody>
      <dsp:txXfrm rot="16200000">
        <a:off x="3046731" y="1094387"/>
        <a:ext cx="1468777" cy="7562239"/>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C82609-AE2F-4EF8-929B-34084FC7BF3E}">
      <dsp:nvSpPr>
        <dsp:cNvPr id="0" name=""/>
        <dsp:cNvSpPr/>
      </dsp:nvSpPr>
      <dsp:spPr>
        <a:xfrm rot="5400000">
          <a:off x="7147091" y="338972"/>
          <a:ext cx="2259657" cy="1581760"/>
        </a:xfrm>
        <a:prstGeom prst="chevron">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w="9525" cap="flat" cmpd="sng" algn="ctr">
          <a:solidFill>
            <a:schemeClr val="accent6">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rtl="1">
            <a:lnSpc>
              <a:spcPct val="90000"/>
            </a:lnSpc>
            <a:spcBef>
              <a:spcPct val="0"/>
            </a:spcBef>
            <a:spcAft>
              <a:spcPct val="35000"/>
            </a:spcAft>
          </a:pPr>
          <a:r>
            <a:rPr lang="ar-AE" sz="4700" kern="1200" dirty="0" smtClean="0"/>
            <a:t>13</a:t>
          </a:r>
          <a:endParaRPr lang="ar-AE" sz="4700" kern="1200" dirty="0"/>
        </a:p>
      </dsp:txBody>
      <dsp:txXfrm rot="5400000">
        <a:off x="7147091" y="338972"/>
        <a:ext cx="2259657" cy="1581760"/>
      </dsp:txXfrm>
    </dsp:sp>
    <dsp:sp modelId="{E33547D3-F119-4C1A-A736-3D0DD3E2378E}">
      <dsp:nvSpPr>
        <dsp:cNvPr id="0" name=""/>
        <dsp:cNvSpPr/>
      </dsp:nvSpPr>
      <dsp:spPr>
        <a:xfrm rot="16200000">
          <a:off x="3008631" y="-3008607"/>
          <a:ext cx="1468777" cy="7486039"/>
        </a:xfrm>
        <a:prstGeom prst="round2SameRect">
          <a:avLst/>
        </a:prstGeom>
        <a:solidFill>
          <a:schemeClr val="lt1">
            <a:alpha val="90000"/>
            <a:hueOff val="0"/>
            <a:satOff val="0"/>
            <a:lumOff val="0"/>
            <a:alphaOff val="0"/>
          </a:schemeClr>
        </a:solidFill>
        <a:ln w="9525" cap="flat" cmpd="sng" algn="ctr">
          <a:solidFill>
            <a:schemeClr val="accent6">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970" tIns="13970" rIns="156464" bIns="13970" numCol="1" spcCol="1270" anchor="ctr" anchorCtr="0">
          <a:noAutofit/>
        </a:bodyPr>
        <a:lstStyle/>
        <a:p>
          <a:pPr marL="228600" lvl="1" indent="-228600" algn="r" defTabSz="977900" rtl="1">
            <a:lnSpc>
              <a:spcPct val="90000"/>
            </a:lnSpc>
            <a:spcBef>
              <a:spcPct val="0"/>
            </a:spcBef>
            <a:spcAft>
              <a:spcPct val="15000"/>
            </a:spcAft>
            <a:buChar char="••"/>
          </a:pPr>
          <a:r>
            <a:rPr lang="ar-SA" sz="2200" b="1" kern="1200" dirty="0" smtClean="0"/>
            <a:t>إذا ارتكب المتعلمين من الصف الاول حتى الثالث من الحلقة الاولى من التعليم الأساسي لأي مخالفة من المخالفات المذكورة بجداول المخالفات يتم استدعاء ولى الامر والتعاون معه في معالجة السلوك السلبي للمتعلم ومتابعته بصفة دورية واتخاذ الاجراءات المهنية معه من قبل المعنين بالمدرسة لتقويم سلوكه</a:t>
          </a:r>
          <a:endParaRPr lang="ar-AE" sz="2200" kern="1200" dirty="0"/>
        </a:p>
      </dsp:txBody>
      <dsp:txXfrm rot="16200000">
        <a:off x="3008631" y="-3008607"/>
        <a:ext cx="1468777" cy="7486039"/>
      </dsp:txXfrm>
    </dsp:sp>
    <dsp:sp modelId="{6D33AD02-8F40-42DB-BA93-801A9A220D0E}">
      <dsp:nvSpPr>
        <dsp:cNvPr id="0" name=""/>
        <dsp:cNvSpPr/>
      </dsp:nvSpPr>
      <dsp:spPr>
        <a:xfrm rot="5400000">
          <a:off x="7147091" y="2409519"/>
          <a:ext cx="2259657" cy="1581760"/>
        </a:xfrm>
        <a:prstGeom prst="chevron">
          <a:avLst/>
        </a:prstGeom>
        <a:gradFill rotWithShape="0">
          <a:gsLst>
            <a:gs pos="0">
              <a:schemeClr val="accent6">
                <a:shade val="50000"/>
                <a:hueOff val="-307796"/>
                <a:satOff val="20520"/>
                <a:lumOff val="26790"/>
                <a:alphaOff val="0"/>
                <a:shade val="51000"/>
                <a:satMod val="130000"/>
              </a:schemeClr>
            </a:gs>
            <a:gs pos="80000">
              <a:schemeClr val="accent6">
                <a:shade val="50000"/>
                <a:hueOff val="-307796"/>
                <a:satOff val="20520"/>
                <a:lumOff val="26790"/>
                <a:alphaOff val="0"/>
                <a:shade val="93000"/>
                <a:satMod val="130000"/>
              </a:schemeClr>
            </a:gs>
            <a:gs pos="100000">
              <a:schemeClr val="accent6">
                <a:shade val="50000"/>
                <a:hueOff val="-307796"/>
                <a:satOff val="20520"/>
                <a:lumOff val="26790"/>
                <a:alphaOff val="0"/>
                <a:shade val="94000"/>
                <a:satMod val="135000"/>
              </a:schemeClr>
            </a:gs>
          </a:gsLst>
          <a:lin ang="16200000" scaled="0"/>
        </a:gradFill>
        <a:ln w="9525" cap="flat" cmpd="sng" algn="ctr">
          <a:solidFill>
            <a:schemeClr val="accent6">
              <a:shade val="50000"/>
              <a:hueOff val="-307796"/>
              <a:satOff val="20520"/>
              <a:lumOff val="2679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rtl="1">
            <a:lnSpc>
              <a:spcPct val="90000"/>
            </a:lnSpc>
            <a:spcBef>
              <a:spcPct val="0"/>
            </a:spcBef>
            <a:spcAft>
              <a:spcPct val="35000"/>
            </a:spcAft>
          </a:pPr>
          <a:r>
            <a:rPr lang="ar-AE" sz="4700" kern="1200" dirty="0" smtClean="0"/>
            <a:t>14</a:t>
          </a:r>
          <a:endParaRPr lang="ar-AE" sz="4700" kern="1200" dirty="0"/>
        </a:p>
      </dsp:txBody>
      <dsp:txXfrm rot="5400000">
        <a:off x="7147091" y="2409519"/>
        <a:ext cx="2259657" cy="1581760"/>
      </dsp:txXfrm>
    </dsp:sp>
    <dsp:sp modelId="{1BE3A51A-C1D0-4B61-A7A5-483C9815DDC9}">
      <dsp:nvSpPr>
        <dsp:cNvPr id="0" name=""/>
        <dsp:cNvSpPr/>
      </dsp:nvSpPr>
      <dsp:spPr>
        <a:xfrm rot="16200000">
          <a:off x="3008631" y="-938059"/>
          <a:ext cx="1468777" cy="7486039"/>
        </a:xfrm>
        <a:prstGeom prst="round2SameRect">
          <a:avLst/>
        </a:prstGeom>
        <a:solidFill>
          <a:schemeClr val="lt1">
            <a:alpha val="90000"/>
            <a:hueOff val="0"/>
            <a:satOff val="0"/>
            <a:lumOff val="0"/>
            <a:alphaOff val="0"/>
          </a:schemeClr>
        </a:solidFill>
        <a:ln w="9525" cap="flat" cmpd="sng" algn="ctr">
          <a:solidFill>
            <a:schemeClr val="accent6">
              <a:shade val="50000"/>
              <a:hueOff val="-307796"/>
              <a:satOff val="20520"/>
              <a:lumOff val="2679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970" tIns="13970" rIns="156464" bIns="13970" numCol="1" spcCol="1270" anchor="ctr" anchorCtr="0">
          <a:noAutofit/>
        </a:bodyPr>
        <a:lstStyle/>
        <a:p>
          <a:pPr marL="228600" lvl="1" indent="-228600" algn="r" defTabSz="977900" rtl="1">
            <a:lnSpc>
              <a:spcPct val="90000"/>
            </a:lnSpc>
            <a:spcBef>
              <a:spcPct val="0"/>
            </a:spcBef>
            <a:spcAft>
              <a:spcPct val="15000"/>
            </a:spcAft>
            <a:buChar char="••"/>
          </a:pPr>
          <a:r>
            <a:rPr lang="ar-SA" sz="2200" b="1" kern="1200" dirty="0" smtClean="0"/>
            <a:t>عند النظر في المخالفات الخاصة بالغش بأنواعه في الامتحانات يتم تطبيق لوائح التقويم والامتحانات في هذا الصدد</a:t>
          </a:r>
          <a:endParaRPr lang="ar-AE" sz="2200" kern="1200" dirty="0"/>
        </a:p>
      </dsp:txBody>
      <dsp:txXfrm rot="16200000">
        <a:off x="3008631" y="-938059"/>
        <a:ext cx="1468777" cy="7486039"/>
      </dsp:txXfrm>
    </dsp:sp>
    <dsp:sp modelId="{D4C306BE-0DBF-4020-A3D9-83F9FE4F6912}">
      <dsp:nvSpPr>
        <dsp:cNvPr id="0" name=""/>
        <dsp:cNvSpPr/>
      </dsp:nvSpPr>
      <dsp:spPr>
        <a:xfrm rot="5400000">
          <a:off x="7147091" y="4480067"/>
          <a:ext cx="2259657" cy="1581760"/>
        </a:xfrm>
        <a:prstGeom prst="chevron">
          <a:avLst/>
        </a:prstGeom>
        <a:gradFill rotWithShape="0">
          <a:gsLst>
            <a:gs pos="0">
              <a:schemeClr val="accent6">
                <a:shade val="50000"/>
                <a:hueOff val="-307796"/>
                <a:satOff val="20520"/>
                <a:lumOff val="26790"/>
                <a:alphaOff val="0"/>
                <a:shade val="51000"/>
                <a:satMod val="130000"/>
              </a:schemeClr>
            </a:gs>
            <a:gs pos="80000">
              <a:schemeClr val="accent6">
                <a:shade val="50000"/>
                <a:hueOff val="-307796"/>
                <a:satOff val="20520"/>
                <a:lumOff val="26790"/>
                <a:alphaOff val="0"/>
                <a:shade val="93000"/>
                <a:satMod val="130000"/>
              </a:schemeClr>
            </a:gs>
            <a:gs pos="100000">
              <a:schemeClr val="accent6">
                <a:shade val="50000"/>
                <a:hueOff val="-307796"/>
                <a:satOff val="20520"/>
                <a:lumOff val="26790"/>
                <a:alphaOff val="0"/>
                <a:shade val="94000"/>
                <a:satMod val="135000"/>
              </a:schemeClr>
            </a:gs>
          </a:gsLst>
          <a:lin ang="16200000" scaled="0"/>
        </a:gradFill>
        <a:ln w="9525" cap="flat" cmpd="sng" algn="ctr">
          <a:solidFill>
            <a:schemeClr val="accent6">
              <a:shade val="50000"/>
              <a:hueOff val="-307796"/>
              <a:satOff val="20520"/>
              <a:lumOff val="2679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rtl="1">
            <a:lnSpc>
              <a:spcPct val="90000"/>
            </a:lnSpc>
            <a:spcBef>
              <a:spcPct val="0"/>
            </a:spcBef>
            <a:spcAft>
              <a:spcPct val="35000"/>
            </a:spcAft>
          </a:pPr>
          <a:r>
            <a:rPr lang="ar-AE" sz="4700" kern="1200" dirty="0" smtClean="0"/>
            <a:t>15</a:t>
          </a:r>
          <a:endParaRPr lang="ar-AE" sz="4700" kern="1200" dirty="0"/>
        </a:p>
      </dsp:txBody>
      <dsp:txXfrm rot="5400000">
        <a:off x="7147091" y="4480067"/>
        <a:ext cx="2259657" cy="1581760"/>
      </dsp:txXfrm>
    </dsp:sp>
    <dsp:sp modelId="{A7D73604-860A-4780-9FE9-CEC9B42965A1}">
      <dsp:nvSpPr>
        <dsp:cNvPr id="0" name=""/>
        <dsp:cNvSpPr/>
      </dsp:nvSpPr>
      <dsp:spPr>
        <a:xfrm rot="16200000">
          <a:off x="3008631" y="1132487"/>
          <a:ext cx="1468777" cy="7486039"/>
        </a:xfrm>
        <a:prstGeom prst="round2SameRect">
          <a:avLst/>
        </a:prstGeom>
        <a:solidFill>
          <a:schemeClr val="lt1">
            <a:alpha val="90000"/>
            <a:hueOff val="0"/>
            <a:satOff val="0"/>
            <a:lumOff val="0"/>
            <a:alphaOff val="0"/>
          </a:schemeClr>
        </a:solidFill>
        <a:ln w="9525" cap="flat" cmpd="sng" algn="ctr">
          <a:solidFill>
            <a:schemeClr val="accent6">
              <a:shade val="50000"/>
              <a:hueOff val="-307796"/>
              <a:satOff val="20520"/>
              <a:lumOff val="2679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970" tIns="13970" rIns="156464" bIns="13970" numCol="1" spcCol="1270" anchor="ctr" anchorCtr="0">
          <a:noAutofit/>
        </a:bodyPr>
        <a:lstStyle/>
        <a:p>
          <a:pPr marL="228600" lvl="1" indent="-228600" algn="r" defTabSz="977900" rtl="1">
            <a:lnSpc>
              <a:spcPct val="90000"/>
            </a:lnSpc>
            <a:spcBef>
              <a:spcPct val="0"/>
            </a:spcBef>
            <a:spcAft>
              <a:spcPct val="15000"/>
            </a:spcAft>
            <a:buChar char="••"/>
          </a:pPr>
          <a:r>
            <a:rPr lang="ar-SA" sz="2200" b="1" kern="1200" dirty="0" smtClean="0"/>
            <a:t>تشكل بكل منطقة تعليمية لجنة دائمة تتولى النظر والبت في المخالفات الصادرة عن المتعلمين بالتعليم المنزلي</a:t>
          </a:r>
          <a:endParaRPr lang="ar-AE" sz="2200" kern="1200" dirty="0"/>
        </a:p>
      </dsp:txBody>
      <dsp:txXfrm rot="16200000">
        <a:off x="3008631" y="1132487"/>
        <a:ext cx="1468777" cy="7486039"/>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094E8B-7F1C-4C31-B096-83DDC358A793}">
      <dsp:nvSpPr>
        <dsp:cNvPr id="0" name=""/>
        <dsp:cNvSpPr/>
      </dsp:nvSpPr>
      <dsp:spPr>
        <a:xfrm>
          <a:off x="1752617" y="396178"/>
          <a:ext cx="4935135" cy="4935135"/>
        </a:xfrm>
        <a:prstGeom prst="pie">
          <a:avLst>
            <a:gd name="adj1" fmla="val 16200000"/>
            <a:gd name="adj2" fmla="val 1800000"/>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rtl="1">
            <a:lnSpc>
              <a:spcPct val="90000"/>
            </a:lnSpc>
            <a:spcBef>
              <a:spcPct val="0"/>
            </a:spcBef>
            <a:spcAft>
              <a:spcPct val="35000"/>
            </a:spcAft>
          </a:pPr>
          <a:r>
            <a:rPr lang="ar-SA" sz="3800" b="1" kern="1200" dirty="0" smtClean="0">
              <a:solidFill>
                <a:schemeClr val="tx1"/>
              </a:solidFill>
              <a:effectLst>
                <a:outerShdw blurRad="38100" dist="38100" dir="2700000" algn="tl">
                  <a:srgbClr val="000000">
                    <a:alpha val="43137"/>
                  </a:srgbClr>
                </a:outerShdw>
              </a:effectLst>
            </a:rPr>
            <a:t>بطاقة تقييم الطالب</a:t>
          </a:r>
          <a:endParaRPr lang="en-US" sz="3800" kern="1200" dirty="0">
            <a:solidFill>
              <a:schemeClr val="tx1"/>
            </a:solidFill>
          </a:endParaRPr>
        </a:p>
      </dsp:txBody>
      <dsp:txXfrm>
        <a:off x="4435803" y="1306828"/>
        <a:ext cx="1674420" cy="1645045"/>
      </dsp:txXfrm>
    </dsp:sp>
    <dsp:sp modelId="{9A021F4B-B9F3-4800-8255-68159B1F435E}">
      <dsp:nvSpPr>
        <dsp:cNvPr id="0" name=""/>
        <dsp:cNvSpPr/>
      </dsp:nvSpPr>
      <dsp:spPr>
        <a:xfrm>
          <a:off x="1676381" y="540343"/>
          <a:ext cx="4935135" cy="4935135"/>
        </a:xfrm>
        <a:prstGeom prst="pie">
          <a:avLst>
            <a:gd name="adj1" fmla="val 1800000"/>
            <a:gd name="adj2" fmla="val 9000000"/>
          </a:avLst>
        </a:prstGeom>
        <a:gradFill rotWithShape="0">
          <a:gsLst>
            <a:gs pos="0">
              <a:schemeClr val="accent6">
                <a:shade val="50000"/>
                <a:hueOff val="-307796"/>
                <a:satOff val="20520"/>
                <a:lumOff val="26790"/>
                <a:alphaOff val="0"/>
                <a:shade val="51000"/>
                <a:satMod val="130000"/>
              </a:schemeClr>
            </a:gs>
            <a:gs pos="80000">
              <a:schemeClr val="accent6">
                <a:shade val="50000"/>
                <a:hueOff val="-307796"/>
                <a:satOff val="20520"/>
                <a:lumOff val="26790"/>
                <a:alphaOff val="0"/>
                <a:shade val="93000"/>
                <a:satMod val="130000"/>
              </a:schemeClr>
            </a:gs>
            <a:gs pos="100000">
              <a:schemeClr val="accent6">
                <a:shade val="50000"/>
                <a:hueOff val="-307796"/>
                <a:satOff val="20520"/>
                <a:lumOff val="267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rtl="1">
            <a:lnSpc>
              <a:spcPct val="90000"/>
            </a:lnSpc>
            <a:spcBef>
              <a:spcPct val="0"/>
            </a:spcBef>
            <a:spcAft>
              <a:spcPct val="35000"/>
            </a:spcAft>
          </a:pPr>
          <a:r>
            <a:rPr lang="ar-AE" sz="3800" b="1" kern="1200" dirty="0" smtClean="0">
              <a:solidFill>
                <a:schemeClr val="tx1"/>
              </a:solidFill>
              <a:effectLst>
                <a:outerShdw blurRad="38100" dist="38100" dir="2700000" algn="tl">
                  <a:srgbClr val="000000">
                    <a:alpha val="43137"/>
                  </a:srgbClr>
                </a:outerShdw>
              </a:effectLst>
            </a:rPr>
            <a:t>رسالة شكر </a:t>
          </a:r>
          <a:endParaRPr lang="en-US" sz="3800" kern="1200" dirty="0">
            <a:solidFill>
              <a:schemeClr val="tx1"/>
            </a:solidFill>
          </a:endParaRPr>
        </a:p>
      </dsp:txBody>
      <dsp:txXfrm>
        <a:off x="3027668" y="3654178"/>
        <a:ext cx="2232561" cy="1527541"/>
      </dsp:txXfrm>
    </dsp:sp>
    <dsp:sp modelId="{2A9AA509-E49B-488D-95A6-EAB8F5A99F38}">
      <dsp:nvSpPr>
        <dsp:cNvPr id="0" name=""/>
        <dsp:cNvSpPr/>
      </dsp:nvSpPr>
      <dsp:spPr>
        <a:xfrm>
          <a:off x="1600182" y="395398"/>
          <a:ext cx="4935135" cy="4935135"/>
        </a:xfrm>
        <a:prstGeom prst="pie">
          <a:avLst>
            <a:gd name="adj1" fmla="val 9000000"/>
            <a:gd name="adj2" fmla="val 16200000"/>
          </a:avLst>
        </a:prstGeom>
        <a:gradFill rotWithShape="0">
          <a:gsLst>
            <a:gs pos="0">
              <a:schemeClr val="accent6">
                <a:shade val="50000"/>
                <a:hueOff val="-307796"/>
                <a:satOff val="20520"/>
                <a:lumOff val="26790"/>
                <a:alphaOff val="0"/>
                <a:shade val="51000"/>
                <a:satMod val="130000"/>
              </a:schemeClr>
            </a:gs>
            <a:gs pos="80000">
              <a:schemeClr val="accent6">
                <a:shade val="50000"/>
                <a:hueOff val="-307796"/>
                <a:satOff val="20520"/>
                <a:lumOff val="26790"/>
                <a:alphaOff val="0"/>
                <a:shade val="93000"/>
                <a:satMod val="130000"/>
              </a:schemeClr>
            </a:gs>
            <a:gs pos="100000">
              <a:schemeClr val="accent6">
                <a:shade val="50000"/>
                <a:hueOff val="-307796"/>
                <a:satOff val="20520"/>
                <a:lumOff val="267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rtl="1">
            <a:lnSpc>
              <a:spcPct val="90000"/>
            </a:lnSpc>
            <a:spcBef>
              <a:spcPct val="0"/>
            </a:spcBef>
            <a:spcAft>
              <a:spcPct val="35000"/>
            </a:spcAft>
          </a:pPr>
          <a:r>
            <a:rPr lang="ar-AE" sz="3800" b="1" kern="1200" dirty="0" smtClean="0">
              <a:solidFill>
                <a:schemeClr val="tx1"/>
              </a:solidFill>
              <a:effectLst>
                <a:outerShdw blurRad="38100" dist="38100" dir="2700000" algn="tl">
                  <a:srgbClr val="000000">
                    <a:alpha val="43137"/>
                  </a:srgbClr>
                </a:outerShdw>
              </a:effectLst>
            </a:rPr>
            <a:t>بقية النماذج </a:t>
          </a:r>
          <a:endParaRPr lang="en-US" sz="3800" kern="1200" dirty="0">
            <a:solidFill>
              <a:schemeClr val="tx1"/>
            </a:solidFill>
          </a:endParaRPr>
        </a:p>
      </dsp:txBody>
      <dsp:txXfrm>
        <a:off x="2128947" y="1364799"/>
        <a:ext cx="1674420" cy="164504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0.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CCDBBDE-C6A4-459A-8E59-611E622BC05E}" type="datetimeFigureOut">
              <a:rPr lang="en-US" smtClean="0"/>
              <a:pPr/>
              <a:t>1/28/2016</a:t>
            </a:fld>
            <a:endParaRPr lang="en-US"/>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335CCEB-FD88-44FC-9037-3270997D43BC}" type="slidenum">
              <a:rPr lang="en-US" smtClean="0"/>
              <a:pPr/>
              <a:t>‹#›</a:t>
            </a:fld>
            <a:endParaRPr lang="en-US"/>
          </a:p>
        </p:txBody>
      </p:sp>
    </p:spTree>
    <p:extLst>
      <p:ext uri="{BB962C8B-B14F-4D97-AF65-F5344CB8AC3E}">
        <p14:creationId xmlns:p14="http://schemas.microsoft.com/office/powerpoint/2010/main" xmlns="" val="567445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5CCEB-FD88-44FC-9037-3270997D43BC}" type="slidenum">
              <a:rPr lang="en-US" smtClean="0"/>
              <a:pPr/>
              <a:t>15</a:t>
            </a:fld>
            <a:endParaRPr lang="en-US"/>
          </a:p>
        </p:txBody>
      </p:sp>
    </p:spTree>
    <p:extLst>
      <p:ext uri="{BB962C8B-B14F-4D97-AF65-F5344CB8AC3E}">
        <p14:creationId xmlns:p14="http://schemas.microsoft.com/office/powerpoint/2010/main" xmlns="" val="3198549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6700" cy="3722687"/>
          </a:xfrm>
        </p:spPr>
      </p:sp>
      <p:sp>
        <p:nvSpPr>
          <p:cNvPr id="3" name="عنصر نائب للملاحظات 2"/>
          <p:cNvSpPr>
            <a:spLocks noGrp="1"/>
          </p:cNvSpPr>
          <p:nvPr>
            <p:ph type="body" idx="1"/>
          </p:nvPr>
        </p:nvSpPr>
        <p:spPr/>
        <p:txBody>
          <a:bodyPr/>
          <a:lstStyle/>
          <a:p>
            <a:endParaRPr lang="ar-AE" dirty="0"/>
          </a:p>
        </p:txBody>
      </p:sp>
      <p:sp>
        <p:nvSpPr>
          <p:cNvPr id="4" name="عنصر نائب لرقم الشريحة 3"/>
          <p:cNvSpPr>
            <a:spLocks noGrp="1"/>
          </p:cNvSpPr>
          <p:nvPr>
            <p:ph type="sldNum" sz="quarter" idx="10"/>
          </p:nvPr>
        </p:nvSpPr>
        <p:spPr/>
        <p:txBody>
          <a:bodyPr/>
          <a:lstStyle/>
          <a:p>
            <a:fld id="{63531CFA-E2E9-4D1F-98B3-203864C2ABD8}" type="slidenum">
              <a:rPr lang="ar-AE" smtClean="0"/>
              <a:pPr/>
              <a:t>23</a:t>
            </a:fld>
            <a:endParaRPr lang="ar-AE"/>
          </a:p>
        </p:txBody>
      </p:sp>
    </p:spTree>
    <p:extLst>
      <p:ext uri="{BB962C8B-B14F-4D97-AF65-F5344CB8AC3E}">
        <p14:creationId xmlns:p14="http://schemas.microsoft.com/office/powerpoint/2010/main" xmlns="" val="172360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6700" cy="3722687"/>
          </a:xfrm>
        </p:spPr>
      </p:sp>
      <p:sp>
        <p:nvSpPr>
          <p:cNvPr id="3" name="عنصر نائب للملاحظات 2"/>
          <p:cNvSpPr>
            <a:spLocks noGrp="1"/>
          </p:cNvSpPr>
          <p:nvPr>
            <p:ph type="body" idx="1"/>
          </p:nvPr>
        </p:nvSpPr>
        <p:spPr/>
        <p:txBody>
          <a:bodyPr/>
          <a:lstStyle/>
          <a:p>
            <a:endParaRPr lang="ar-AE" dirty="0"/>
          </a:p>
        </p:txBody>
      </p:sp>
      <p:sp>
        <p:nvSpPr>
          <p:cNvPr id="4" name="عنصر نائب لرقم الشريحة 3"/>
          <p:cNvSpPr>
            <a:spLocks noGrp="1"/>
          </p:cNvSpPr>
          <p:nvPr>
            <p:ph type="sldNum" sz="quarter" idx="10"/>
          </p:nvPr>
        </p:nvSpPr>
        <p:spPr/>
        <p:txBody>
          <a:bodyPr/>
          <a:lstStyle/>
          <a:p>
            <a:fld id="{63531CFA-E2E9-4D1F-98B3-203864C2ABD8}" type="slidenum">
              <a:rPr lang="ar-AE" smtClean="0"/>
              <a:pPr/>
              <a:t>25</a:t>
            </a:fld>
            <a:endParaRPr lang="ar-AE"/>
          </a:p>
        </p:txBody>
      </p:sp>
    </p:spTree>
    <p:extLst>
      <p:ext uri="{BB962C8B-B14F-4D97-AF65-F5344CB8AC3E}">
        <p14:creationId xmlns:p14="http://schemas.microsoft.com/office/powerpoint/2010/main" xmlns="" val="426098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6700" cy="3722687"/>
          </a:xfrm>
        </p:spPr>
      </p:sp>
      <p:sp>
        <p:nvSpPr>
          <p:cNvPr id="3" name="عنصر نائب للملاحظات 2"/>
          <p:cNvSpPr>
            <a:spLocks noGrp="1"/>
          </p:cNvSpPr>
          <p:nvPr>
            <p:ph type="body" idx="1"/>
          </p:nvPr>
        </p:nvSpPr>
        <p:spPr/>
        <p:txBody>
          <a:bodyPr/>
          <a:lstStyle/>
          <a:p>
            <a:endParaRPr lang="ar-AE" dirty="0"/>
          </a:p>
        </p:txBody>
      </p:sp>
      <p:sp>
        <p:nvSpPr>
          <p:cNvPr id="4" name="عنصر نائب لرقم الشريحة 3"/>
          <p:cNvSpPr>
            <a:spLocks noGrp="1"/>
          </p:cNvSpPr>
          <p:nvPr>
            <p:ph type="sldNum" sz="quarter" idx="10"/>
          </p:nvPr>
        </p:nvSpPr>
        <p:spPr/>
        <p:txBody>
          <a:bodyPr/>
          <a:lstStyle/>
          <a:p>
            <a:fld id="{63531CFA-E2E9-4D1F-98B3-203864C2ABD8}" type="slidenum">
              <a:rPr lang="ar-AE" smtClean="0"/>
              <a:pPr/>
              <a:t>28</a:t>
            </a:fld>
            <a:endParaRPr lang="ar-AE"/>
          </a:p>
        </p:txBody>
      </p:sp>
    </p:spTree>
    <p:extLst>
      <p:ext uri="{BB962C8B-B14F-4D97-AF65-F5344CB8AC3E}">
        <p14:creationId xmlns:p14="http://schemas.microsoft.com/office/powerpoint/2010/main" xmlns="" val="125336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6700" cy="3722687"/>
          </a:xfrm>
        </p:spPr>
      </p:sp>
      <p:sp>
        <p:nvSpPr>
          <p:cNvPr id="3" name="عنصر نائب للملاحظات 2"/>
          <p:cNvSpPr>
            <a:spLocks noGrp="1"/>
          </p:cNvSpPr>
          <p:nvPr>
            <p:ph type="body" idx="1"/>
          </p:nvPr>
        </p:nvSpPr>
        <p:spPr/>
        <p:txBody>
          <a:bodyPr/>
          <a:lstStyle/>
          <a:p>
            <a:endParaRPr lang="ar-AE" dirty="0"/>
          </a:p>
        </p:txBody>
      </p:sp>
      <p:sp>
        <p:nvSpPr>
          <p:cNvPr id="4" name="عنصر نائب لرقم الشريحة 3"/>
          <p:cNvSpPr>
            <a:spLocks noGrp="1"/>
          </p:cNvSpPr>
          <p:nvPr>
            <p:ph type="sldNum" sz="quarter" idx="10"/>
          </p:nvPr>
        </p:nvSpPr>
        <p:spPr/>
        <p:txBody>
          <a:bodyPr/>
          <a:lstStyle/>
          <a:p>
            <a:fld id="{63531CFA-E2E9-4D1F-98B3-203864C2ABD8}" type="slidenum">
              <a:rPr lang="ar-AE" smtClean="0"/>
              <a:pPr/>
              <a:t>30</a:t>
            </a:fld>
            <a:endParaRPr lang="ar-AE"/>
          </a:p>
        </p:txBody>
      </p:sp>
    </p:spTree>
    <p:extLst>
      <p:ext uri="{BB962C8B-B14F-4D97-AF65-F5344CB8AC3E}">
        <p14:creationId xmlns:p14="http://schemas.microsoft.com/office/powerpoint/2010/main" xmlns="" val="3786590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6700" cy="3722687"/>
          </a:xfrm>
        </p:spPr>
      </p:sp>
      <p:sp>
        <p:nvSpPr>
          <p:cNvPr id="3" name="عنصر نائب للملاحظات 2"/>
          <p:cNvSpPr>
            <a:spLocks noGrp="1"/>
          </p:cNvSpPr>
          <p:nvPr>
            <p:ph type="body" idx="1"/>
          </p:nvPr>
        </p:nvSpPr>
        <p:spPr/>
        <p:txBody>
          <a:bodyPr/>
          <a:lstStyle/>
          <a:p>
            <a:endParaRPr lang="ar-AE" dirty="0"/>
          </a:p>
        </p:txBody>
      </p:sp>
      <p:sp>
        <p:nvSpPr>
          <p:cNvPr id="4" name="عنصر نائب لرقم الشريحة 3"/>
          <p:cNvSpPr>
            <a:spLocks noGrp="1"/>
          </p:cNvSpPr>
          <p:nvPr>
            <p:ph type="sldNum" sz="quarter" idx="10"/>
          </p:nvPr>
        </p:nvSpPr>
        <p:spPr/>
        <p:txBody>
          <a:bodyPr/>
          <a:lstStyle/>
          <a:p>
            <a:fld id="{63531CFA-E2E9-4D1F-98B3-203864C2ABD8}" type="slidenum">
              <a:rPr lang="ar-AE" smtClean="0"/>
              <a:pPr/>
              <a:t>34</a:t>
            </a:fld>
            <a:endParaRPr lang="ar-AE"/>
          </a:p>
        </p:txBody>
      </p:sp>
    </p:spTree>
    <p:extLst>
      <p:ext uri="{BB962C8B-B14F-4D97-AF65-F5344CB8AC3E}">
        <p14:creationId xmlns:p14="http://schemas.microsoft.com/office/powerpoint/2010/main" xmlns="" val="399330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5CCEB-FD88-44FC-9037-3270997D43BC}" type="slidenum">
              <a:rPr lang="en-US" smtClean="0"/>
              <a:pPr/>
              <a:t>35</a:t>
            </a:fld>
            <a:endParaRPr lang="en-US"/>
          </a:p>
        </p:txBody>
      </p:sp>
    </p:spTree>
    <p:extLst>
      <p:ext uri="{BB962C8B-B14F-4D97-AF65-F5344CB8AC3E}">
        <p14:creationId xmlns:p14="http://schemas.microsoft.com/office/powerpoint/2010/main" xmlns="" val="3557876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5CCEB-FD88-44FC-9037-3270997D43BC}" type="slidenum">
              <a:rPr lang="en-US" smtClean="0"/>
              <a:pPr/>
              <a:t>38</a:t>
            </a:fld>
            <a:endParaRPr lang="en-US"/>
          </a:p>
        </p:txBody>
      </p:sp>
    </p:spTree>
    <p:extLst>
      <p:ext uri="{BB962C8B-B14F-4D97-AF65-F5344CB8AC3E}">
        <p14:creationId xmlns:p14="http://schemas.microsoft.com/office/powerpoint/2010/main" xmlns="" val="1869357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919"/>
            <a:ext cx="10361851" cy="147036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z="1600"/>
            </a:lvl1pPr>
          </a:lstStyle>
          <a:p>
            <a:fld id="{88D9F1AE-636D-4B63-ADF7-083BFD460C92}" type="datetime1">
              <a:rPr lang="en-US" smtClean="0"/>
              <a:pPr/>
              <a:t>1/28/2016</a:t>
            </a:fld>
            <a:endParaRPr lang="en-US" dirty="0"/>
          </a:p>
        </p:txBody>
      </p:sp>
      <p:sp>
        <p:nvSpPr>
          <p:cNvPr id="6" name="Slide Number Placeholder 5"/>
          <p:cNvSpPr>
            <a:spLocks noGrp="1"/>
          </p:cNvSpPr>
          <p:nvPr>
            <p:ph type="sldNum" sz="quarter" idx="12"/>
          </p:nvPr>
        </p:nvSpPr>
        <p:spPr/>
        <p:txBody>
          <a:bodyPr/>
          <a:lstStyle/>
          <a:p>
            <a:fld id="{BD1B23F0-955D-41E7-B7F5-59245633460D}" type="slidenum">
              <a:rPr lang="en-US" smtClean="0"/>
              <a:pPr/>
              <a:t>‹#›</a:t>
            </a:fld>
            <a:endParaRPr lang="en-US"/>
          </a:p>
        </p:txBody>
      </p:sp>
    </p:spTree>
    <p:extLst>
      <p:ext uri="{BB962C8B-B14F-4D97-AF65-F5344CB8AC3E}">
        <p14:creationId xmlns:p14="http://schemas.microsoft.com/office/powerpoint/2010/main" xmlns="" val="1920520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B08EC-7F94-4F72-8EC5-6534826A4A66}" type="datetime1">
              <a:rPr lang="en-US" smtClean="0"/>
              <a:pPr/>
              <a:t>1/28/2016</a:t>
            </a:fld>
            <a:endParaRPr lang="en-US"/>
          </a:p>
        </p:txBody>
      </p:sp>
      <p:sp>
        <p:nvSpPr>
          <p:cNvPr id="5" name="Footer Placeholder 4"/>
          <p:cNvSpPr>
            <a:spLocks noGrp="1"/>
          </p:cNvSpPr>
          <p:nvPr>
            <p:ph type="ftr" sz="quarter" idx="11"/>
          </p:nvPr>
        </p:nvSpPr>
        <p:spPr>
          <a:xfrm>
            <a:off x="4165058" y="6357822"/>
            <a:ext cx="3860297" cy="365210"/>
          </a:xfrm>
          <a:prstGeom prst="rect">
            <a:avLst/>
          </a:prstGeom>
        </p:spPr>
        <p:txBody>
          <a:bodyPr/>
          <a:lstStyle/>
          <a:p>
            <a:r>
              <a:rPr lang="ar-JO" dirty="0" smtClean="0"/>
              <a:t>قطاع المناهج والتقييم</a:t>
            </a:r>
            <a:endParaRPr lang="en-US" dirty="0" smtClean="0"/>
          </a:p>
        </p:txBody>
      </p:sp>
      <p:sp>
        <p:nvSpPr>
          <p:cNvPr id="6" name="Slide Number Placeholder 5"/>
          <p:cNvSpPr>
            <a:spLocks noGrp="1"/>
          </p:cNvSpPr>
          <p:nvPr>
            <p:ph type="sldNum" sz="quarter" idx="12"/>
          </p:nvPr>
        </p:nvSpPr>
        <p:spPr/>
        <p:txBody>
          <a:bodyPr/>
          <a:lstStyle/>
          <a:p>
            <a:fld id="{BD1B23F0-955D-41E7-B7F5-59245633460D}" type="slidenum">
              <a:rPr lang="en-US" smtClean="0"/>
              <a:pPr/>
              <a:t>‹#›</a:t>
            </a:fld>
            <a:endParaRPr lang="en-US"/>
          </a:p>
        </p:txBody>
      </p:sp>
    </p:spTree>
    <p:extLst>
      <p:ext uri="{BB962C8B-B14F-4D97-AF65-F5344CB8AC3E}">
        <p14:creationId xmlns:p14="http://schemas.microsoft.com/office/powerpoint/2010/main" xmlns="" val="192944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702"/>
            <a:ext cx="2742843" cy="5852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521" y="274702"/>
            <a:ext cx="8025355" cy="5852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F262F0-9125-48DE-AE3F-D26FC7B99243}" type="datetime1">
              <a:rPr lang="en-US" smtClean="0"/>
              <a:pPr/>
              <a:t>1/28/2016</a:t>
            </a:fld>
            <a:endParaRPr lang="en-US"/>
          </a:p>
        </p:txBody>
      </p:sp>
      <p:sp>
        <p:nvSpPr>
          <p:cNvPr id="5" name="Footer Placeholder 4"/>
          <p:cNvSpPr>
            <a:spLocks noGrp="1"/>
          </p:cNvSpPr>
          <p:nvPr>
            <p:ph type="ftr" sz="quarter" idx="11"/>
          </p:nvPr>
        </p:nvSpPr>
        <p:spPr>
          <a:xfrm>
            <a:off x="4165058" y="6357822"/>
            <a:ext cx="3860297" cy="365210"/>
          </a:xfrm>
          <a:prstGeom prst="rect">
            <a:avLst/>
          </a:prstGeom>
        </p:spPr>
        <p:txBody>
          <a:bodyPr/>
          <a:lstStyle/>
          <a:p>
            <a:r>
              <a:rPr lang="ar-JO" dirty="0" smtClean="0"/>
              <a:t>قطاع المناهج والتقييم</a:t>
            </a:r>
            <a:endParaRPr lang="en-US" dirty="0" smtClean="0"/>
          </a:p>
        </p:txBody>
      </p:sp>
      <p:sp>
        <p:nvSpPr>
          <p:cNvPr id="6" name="Slide Number Placeholder 5"/>
          <p:cNvSpPr>
            <a:spLocks noGrp="1"/>
          </p:cNvSpPr>
          <p:nvPr>
            <p:ph type="sldNum" sz="quarter" idx="12"/>
          </p:nvPr>
        </p:nvSpPr>
        <p:spPr/>
        <p:txBody>
          <a:bodyPr/>
          <a:lstStyle/>
          <a:p>
            <a:fld id="{BD1B23F0-955D-41E7-B7F5-59245633460D}" type="slidenum">
              <a:rPr lang="en-US" smtClean="0"/>
              <a:pPr/>
              <a:t>‹#›</a:t>
            </a:fld>
            <a:endParaRPr lang="en-US"/>
          </a:p>
        </p:txBody>
      </p:sp>
    </p:spTree>
    <p:extLst>
      <p:ext uri="{BB962C8B-B14F-4D97-AF65-F5344CB8AC3E}">
        <p14:creationId xmlns:p14="http://schemas.microsoft.com/office/powerpoint/2010/main" xmlns="" val="3933720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804" y="1448135"/>
            <a:ext cx="8824510" cy="1981659"/>
          </a:xfrm>
        </p:spPr>
        <p:txBody>
          <a:bodyPr/>
          <a:lstStyle>
            <a:lvl1pPr>
              <a:defRPr sz="4800"/>
            </a:lvl1pPr>
          </a:lstStyle>
          <a:p>
            <a:r>
              <a:rPr lang="ar-SA" smtClean="0"/>
              <a:t>انقر لتحرير نمط العنوان الرئيسي</a:t>
            </a:r>
            <a:endParaRPr lang="en-US" dirty="0"/>
          </a:p>
        </p:txBody>
      </p:sp>
      <p:sp>
        <p:nvSpPr>
          <p:cNvPr id="8" name="Text Placeholder 3"/>
          <p:cNvSpPr>
            <a:spLocks noGrp="1"/>
          </p:cNvSpPr>
          <p:nvPr>
            <p:ph type="body" sz="half" idx="2"/>
          </p:nvPr>
        </p:nvSpPr>
        <p:spPr>
          <a:xfrm>
            <a:off x="1154804" y="3658447"/>
            <a:ext cx="8824510" cy="236274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0F128CA-08DA-4963-98F8-D3567B8C4E69}" type="datetimeFigureOut">
              <a:rPr lang="ar-AE" smtClean="0"/>
              <a:pPr/>
              <a:t>18/04/1437</a:t>
            </a:fld>
            <a:endParaRPr lang="ar-AE"/>
          </a:p>
        </p:txBody>
      </p:sp>
      <p:sp>
        <p:nvSpPr>
          <p:cNvPr id="5" name="Footer Placeholder 4"/>
          <p:cNvSpPr>
            <a:spLocks noGrp="1"/>
          </p:cNvSpPr>
          <p:nvPr>
            <p:ph type="ftr" sz="quarter" idx="11"/>
          </p:nvPr>
        </p:nvSpPr>
        <p:spPr>
          <a:xfrm rot="5400000">
            <a:off x="8949710" y="3226100"/>
            <a:ext cx="3860689" cy="304761"/>
          </a:xfrm>
          <a:prstGeom prst="rect">
            <a:avLst/>
          </a:prstGeom>
        </p:spPr>
        <p:txBody>
          <a:bodyPr/>
          <a:lstStyle/>
          <a:p>
            <a:endParaRPr lang="ar-AE"/>
          </a:p>
        </p:txBody>
      </p:sp>
      <p:sp>
        <p:nvSpPr>
          <p:cNvPr id="6" name="Slide Number Placeholder 5"/>
          <p:cNvSpPr>
            <a:spLocks noGrp="1"/>
          </p:cNvSpPr>
          <p:nvPr>
            <p:ph type="sldNum" sz="quarter" idx="12"/>
          </p:nvPr>
        </p:nvSpPr>
        <p:spPr/>
        <p:txBody>
          <a:bodyPr/>
          <a:lstStyle/>
          <a:p>
            <a:fld id="{904ADBC9-5C6C-482B-89D7-932582B18F17}" type="slidenum">
              <a:rPr lang="ar-AE" smtClean="0"/>
              <a:pPr/>
              <a:t>‹#›</a:t>
            </a:fld>
            <a:endParaRPr lang="ar-AE"/>
          </a:p>
        </p:txBody>
      </p:sp>
    </p:spTree>
    <p:extLst>
      <p:ext uri="{BB962C8B-B14F-4D97-AF65-F5344CB8AC3E}">
        <p14:creationId xmlns:p14="http://schemas.microsoft.com/office/powerpoint/2010/main" xmlns="" val="1236458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بطاقة اسم">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0413" cy="6859588"/>
          </a:xfrm>
          <a:prstGeom prst="rect">
            <a:avLst/>
          </a:prstGeom>
        </p:spPr>
      </p:pic>
      <p:sp>
        <p:nvSpPr>
          <p:cNvPr id="2" name="Title 1"/>
          <p:cNvSpPr>
            <a:spLocks noGrp="1"/>
          </p:cNvSpPr>
          <p:nvPr>
            <p:ph type="title"/>
          </p:nvPr>
        </p:nvSpPr>
        <p:spPr>
          <a:xfrm>
            <a:off x="913656" y="2139217"/>
            <a:ext cx="10363103" cy="2512417"/>
          </a:xfrm>
        </p:spPr>
        <p:txBody>
          <a:bodyPr anchor="b"/>
          <a:lstStyle>
            <a:lvl1pPr algn="ct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656" y="4663415"/>
            <a:ext cx="10363103" cy="1140908"/>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0F128CA-08DA-4963-98F8-D3567B8C4E69}" type="datetimeFigureOut">
              <a:rPr lang="ar-AE" smtClean="0"/>
              <a:pPr/>
              <a:t>18/04/1437</a:t>
            </a:fld>
            <a:endParaRPr lang="ar-AE"/>
          </a:p>
        </p:txBody>
      </p:sp>
      <p:sp>
        <p:nvSpPr>
          <p:cNvPr id="6" name="Footer Placeholder 5"/>
          <p:cNvSpPr>
            <a:spLocks noGrp="1"/>
          </p:cNvSpPr>
          <p:nvPr>
            <p:ph type="ftr" sz="quarter" idx="11"/>
          </p:nvPr>
        </p:nvSpPr>
        <p:spPr>
          <a:xfrm>
            <a:off x="913656" y="5884638"/>
            <a:ext cx="6672018" cy="365210"/>
          </a:xfrm>
          <a:prstGeom prst="rect">
            <a:avLst/>
          </a:prstGeom>
        </p:spPr>
        <p:txBody>
          <a:bodyPr/>
          <a:lstStyle/>
          <a:p>
            <a:endParaRPr lang="ar-AE"/>
          </a:p>
        </p:txBody>
      </p:sp>
      <p:sp>
        <p:nvSpPr>
          <p:cNvPr id="7" name="Slide Number Placeholder 6"/>
          <p:cNvSpPr>
            <a:spLocks noGrp="1"/>
          </p:cNvSpPr>
          <p:nvPr>
            <p:ph type="sldNum" sz="quarter" idx="12"/>
          </p:nvPr>
        </p:nvSpPr>
        <p:spPr/>
        <p:txBody>
          <a:bodyPr/>
          <a:lstStyle/>
          <a:p>
            <a:fld id="{904ADBC9-5C6C-482B-89D7-932582B18F17}" type="slidenum">
              <a:rPr lang="ar-AE" smtClean="0"/>
              <a:pPr/>
              <a:t>‹#›</a:t>
            </a:fld>
            <a:endParaRPr lang="ar-AE"/>
          </a:p>
        </p:txBody>
      </p:sp>
    </p:spTree>
    <p:extLst>
      <p:ext uri="{BB962C8B-B14F-4D97-AF65-F5344CB8AC3E}">
        <p14:creationId xmlns:p14="http://schemas.microsoft.com/office/powerpoint/2010/main" xmlns="" val="643354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4124" y="685959"/>
            <a:ext cx="10057091" cy="2743835"/>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684123" y="3929444"/>
            <a:ext cx="8533289" cy="838394"/>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smtClean="0"/>
              <a:t>انقر لتحرير أنماط النص الرئيسي</a:t>
            </a:r>
          </a:p>
        </p:txBody>
      </p:sp>
      <p:sp>
        <p:nvSpPr>
          <p:cNvPr id="3" name="Text Placeholder 2"/>
          <p:cNvSpPr>
            <a:spLocks noGrp="1"/>
          </p:cNvSpPr>
          <p:nvPr>
            <p:ph type="body" idx="1"/>
          </p:nvPr>
        </p:nvSpPr>
        <p:spPr>
          <a:xfrm>
            <a:off x="684122" y="4767836"/>
            <a:ext cx="8533290" cy="1227951"/>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0F128CA-08DA-4963-98F8-D3567B8C4E69}" type="datetimeFigureOut">
              <a:rPr lang="ar-AE" smtClean="0"/>
              <a:pPr/>
              <a:t>18/04/1437</a:t>
            </a:fld>
            <a:endParaRPr lang="ar-AE"/>
          </a:p>
        </p:txBody>
      </p:sp>
      <p:sp>
        <p:nvSpPr>
          <p:cNvPr id="5" name="Footer Placeholder 4"/>
          <p:cNvSpPr>
            <a:spLocks noGrp="1"/>
          </p:cNvSpPr>
          <p:nvPr>
            <p:ph type="ftr" sz="quarter" idx="11"/>
          </p:nvPr>
        </p:nvSpPr>
        <p:spPr>
          <a:xfrm>
            <a:off x="684123" y="6173629"/>
            <a:ext cx="7542818" cy="365210"/>
          </a:xfrm>
          <a:prstGeom prst="rect">
            <a:avLst/>
          </a:prstGeom>
        </p:spPr>
        <p:txBody>
          <a:bodyPr/>
          <a:lstStyle/>
          <a:p>
            <a:endParaRPr lang="ar-AE"/>
          </a:p>
        </p:txBody>
      </p:sp>
      <p:sp>
        <p:nvSpPr>
          <p:cNvPr id="6" name="Slide Number Placeholder 5"/>
          <p:cNvSpPr>
            <a:spLocks noGrp="1"/>
          </p:cNvSpPr>
          <p:nvPr>
            <p:ph type="sldNum" sz="quarter" idx="12"/>
          </p:nvPr>
        </p:nvSpPr>
        <p:spPr/>
        <p:txBody>
          <a:bodyPr/>
          <a:lstStyle/>
          <a:p>
            <a:fld id="{904ADBC9-5C6C-482B-89D7-932582B18F17}" type="slidenum">
              <a:rPr lang="ar-AE" smtClean="0"/>
              <a:pPr/>
              <a:t>‹#›</a:t>
            </a:fld>
            <a:endParaRPr lang="ar-AE"/>
          </a:p>
        </p:txBody>
      </p:sp>
    </p:spTree>
    <p:extLst>
      <p:ext uri="{BB962C8B-B14F-4D97-AF65-F5344CB8AC3E}">
        <p14:creationId xmlns:p14="http://schemas.microsoft.com/office/powerpoint/2010/main" xmlns="" val="338375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008AAD-01B6-43C6-9947-B8537DA0C3BF}" type="datetime1">
              <a:rPr lang="en-US" smtClean="0"/>
              <a:pPr/>
              <a:t>1/28/2016</a:t>
            </a:fld>
            <a:endParaRPr lang="en-US"/>
          </a:p>
        </p:txBody>
      </p:sp>
      <p:sp>
        <p:nvSpPr>
          <p:cNvPr id="6" name="Slide Number Placeholder 5"/>
          <p:cNvSpPr>
            <a:spLocks noGrp="1"/>
          </p:cNvSpPr>
          <p:nvPr>
            <p:ph type="sldNum" sz="quarter" idx="12"/>
          </p:nvPr>
        </p:nvSpPr>
        <p:spPr/>
        <p:txBody>
          <a:bodyPr/>
          <a:lstStyle/>
          <a:p>
            <a:fld id="{BD1B23F0-955D-41E7-B7F5-59245633460D}" type="slidenum">
              <a:rPr lang="en-US" smtClean="0"/>
              <a:pPr/>
              <a:t>‹#›</a:t>
            </a:fld>
            <a:endParaRPr lang="en-US"/>
          </a:p>
        </p:txBody>
      </p:sp>
    </p:spTree>
    <p:extLst>
      <p:ext uri="{BB962C8B-B14F-4D97-AF65-F5344CB8AC3E}">
        <p14:creationId xmlns:p14="http://schemas.microsoft.com/office/powerpoint/2010/main" xmlns="" val="38305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7921"/>
            <a:ext cx="10361851" cy="1362390"/>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62959" y="2907387"/>
            <a:ext cx="10361851" cy="1500534"/>
          </a:xfrm>
        </p:spPr>
        <p:txBody>
          <a:bodyPr anchor="b"/>
          <a:lstStyle>
            <a:lvl1pPr marL="0" indent="0">
              <a:buNone/>
              <a:defRPr sz="2400">
                <a:solidFill>
                  <a:schemeClr val="tx1">
                    <a:tint val="75000"/>
                  </a:schemeClr>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87AD3-E649-4E97-A8C0-6D6F30BD636E}" type="datetime1">
              <a:rPr lang="en-US" smtClean="0"/>
              <a:pPr/>
              <a:t>1/28/2016</a:t>
            </a:fld>
            <a:endParaRPr lang="en-US"/>
          </a:p>
        </p:txBody>
      </p:sp>
      <p:sp>
        <p:nvSpPr>
          <p:cNvPr id="5" name="Footer Placeholder 4"/>
          <p:cNvSpPr>
            <a:spLocks noGrp="1"/>
          </p:cNvSpPr>
          <p:nvPr>
            <p:ph type="ftr" sz="quarter" idx="11"/>
          </p:nvPr>
        </p:nvSpPr>
        <p:spPr>
          <a:xfrm>
            <a:off x="4165058" y="6357822"/>
            <a:ext cx="3860297" cy="365210"/>
          </a:xfrm>
          <a:prstGeom prst="rect">
            <a:avLst/>
          </a:prstGeom>
        </p:spPr>
        <p:txBody>
          <a:bodyPr/>
          <a:lstStyle/>
          <a:p>
            <a:r>
              <a:rPr lang="ar-JO" dirty="0" smtClean="0"/>
              <a:t>قطاع المناهج والتقييم</a:t>
            </a:r>
            <a:endParaRPr lang="en-US" dirty="0" smtClean="0"/>
          </a:p>
        </p:txBody>
      </p:sp>
      <p:sp>
        <p:nvSpPr>
          <p:cNvPr id="6" name="Slide Number Placeholder 5"/>
          <p:cNvSpPr>
            <a:spLocks noGrp="1"/>
          </p:cNvSpPr>
          <p:nvPr>
            <p:ph type="sldNum" sz="quarter" idx="12"/>
          </p:nvPr>
        </p:nvSpPr>
        <p:spPr/>
        <p:txBody>
          <a:bodyPr/>
          <a:lstStyle/>
          <a:p>
            <a:fld id="{BD1B23F0-955D-41E7-B7F5-59245633460D}" type="slidenum">
              <a:rPr lang="en-US" smtClean="0"/>
              <a:pPr/>
              <a:t>‹#›</a:t>
            </a:fld>
            <a:endParaRPr lang="en-US"/>
          </a:p>
        </p:txBody>
      </p:sp>
    </p:spTree>
    <p:extLst>
      <p:ext uri="{BB962C8B-B14F-4D97-AF65-F5344CB8AC3E}">
        <p14:creationId xmlns:p14="http://schemas.microsoft.com/office/powerpoint/2010/main" xmlns="" val="425007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21" y="1600571"/>
            <a:ext cx="5384099"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6793" y="1600571"/>
            <a:ext cx="5384099"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EDC57C-1FF3-4594-A365-22014525579F}" type="datetime1">
              <a:rPr lang="en-US" smtClean="0"/>
              <a:pPr/>
              <a:t>1/28/2016</a:t>
            </a:fld>
            <a:endParaRPr lang="en-US"/>
          </a:p>
        </p:txBody>
      </p:sp>
      <p:sp>
        <p:nvSpPr>
          <p:cNvPr id="6" name="Footer Placeholder 5"/>
          <p:cNvSpPr>
            <a:spLocks noGrp="1"/>
          </p:cNvSpPr>
          <p:nvPr>
            <p:ph type="ftr" sz="quarter" idx="11"/>
          </p:nvPr>
        </p:nvSpPr>
        <p:spPr>
          <a:xfrm>
            <a:off x="4165058" y="6357822"/>
            <a:ext cx="3860297" cy="365210"/>
          </a:xfrm>
          <a:prstGeom prst="rect">
            <a:avLst/>
          </a:prstGeom>
        </p:spPr>
        <p:txBody>
          <a:bodyPr/>
          <a:lstStyle/>
          <a:p>
            <a:r>
              <a:rPr lang="ar-JO" dirty="0" smtClean="0"/>
              <a:t>قطاع المناهج والتقييم</a:t>
            </a:r>
            <a:endParaRPr lang="en-US" dirty="0" smtClean="0"/>
          </a:p>
        </p:txBody>
      </p:sp>
      <p:sp>
        <p:nvSpPr>
          <p:cNvPr id="7" name="Slide Number Placeholder 6"/>
          <p:cNvSpPr>
            <a:spLocks noGrp="1"/>
          </p:cNvSpPr>
          <p:nvPr>
            <p:ph type="sldNum" sz="quarter" idx="12"/>
          </p:nvPr>
        </p:nvSpPr>
        <p:spPr/>
        <p:txBody>
          <a:bodyPr/>
          <a:lstStyle/>
          <a:p>
            <a:fld id="{BD1B23F0-955D-41E7-B7F5-59245633460D}" type="slidenum">
              <a:rPr lang="en-US" smtClean="0"/>
              <a:pPr/>
              <a:t>‹#›</a:t>
            </a:fld>
            <a:endParaRPr lang="en-US"/>
          </a:p>
        </p:txBody>
      </p:sp>
    </p:spTree>
    <p:extLst>
      <p:ext uri="{BB962C8B-B14F-4D97-AF65-F5344CB8AC3E}">
        <p14:creationId xmlns:p14="http://schemas.microsoft.com/office/powerpoint/2010/main" xmlns="" val="2661167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21" y="1535469"/>
            <a:ext cx="5386216"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521" y="2175379"/>
            <a:ext cx="538621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561" y="1535469"/>
            <a:ext cx="5388332"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2561" y="2175379"/>
            <a:ext cx="5388332"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070BBA-F9BD-4CEE-924D-C9FDAF0E8F94}" type="datetime1">
              <a:rPr lang="en-US" smtClean="0"/>
              <a:pPr/>
              <a:t>1/28/2016</a:t>
            </a:fld>
            <a:endParaRPr lang="en-US"/>
          </a:p>
        </p:txBody>
      </p:sp>
      <p:sp>
        <p:nvSpPr>
          <p:cNvPr id="9" name="Slide Number Placeholder 8"/>
          <p:cNvSpPr>
            <a:spLocks noGrp="1"/>
          </p:cNvSpPr>
          <p:nvPr>
            <p:ph type="sldNum" sz="quarter" idx="12"/>
          </p:nvPr>
        </p:nvSpPr>
        <p:spPr/>
        <p:txBody>
          <a:bodyPr/>
          <a:lstStyle/>
          <a:p>
            <a:fld id="{BD1B23F0-955D-41E7-B7F5-59245633460D}" type="slidenum">
              <a:rPr lang="en-US" smtClean="0"/>
              <a:pPr/>
              <a:t>‹#›</a:t>
            </a:fld>
            <a:endParaRPr lang="en-US"/>
          </a:p>
        </p:txBody>
      </p:sp>
    </p:spTree>
    <p:extLst>
      <p:ext uri="{BB962C8B-B14F-4D97-AF65-F5344CB8AC3E}">
        <p14:creationId xmlns:p14="http://schemas.microsoft.com/office/powerpoint/2010/main" xmlns="" val="437682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9913BA-5702-40CC-AD4C-AB32933EF6AE}" type="datetime1">
              <a:rPr lang="en-US" smtClean="0"/>
              <a:pPr/>
              <a:t>1/28/2016</a:t>
            </a:fld>
            <a:endParaRPr lang="en-US"/>
          </a:p>
        </p:txBody>
      </p:sp>
      <p:sp>
        <p:nvSpPr>
          <p:cNvPr id="4" name="Footer Placeholder 3"/>
          <p:cNvSpPr>
            <a:spLocks noGrp="1"/>
          </p:cNvSpPr>
          <p:nvPr>
            <p:ph type="ftr" sz="quarter" idx="11"/>
          </p:nvPr>
        </p:nvSpPr>
        <p:spPr>
          <a:xfrm>
            <a:off x="4165058" y="6357822"/>
            <a:ext cx="3860297" cy="365210"/>
          </a:xfrm>
          <a:prstGeom prst="rect">
            <a:avLst/>
          </a:prstGeom>
        </p:spPr>
        <p:txBody>
          <a:bodyPr/>
          <a:lstStyle/>
          <a:p>
            <a:r>
              <a:rPr lang="ar-JO" dirty="0" smtClean="0"/>
              <a:t>قطاع المناهج والتقييم</a:t>
            </a:r>
            <a:endParaRPr lang="en-US" dirty="0" smtClean="0"/>
          </a:p>
        </p:txBody>
      </p:sp>
      <p:sp>
        <p:nvSpPr>
          <p:cNvPr id="5" name="Slide Number Placeholder 4"/>
          <p:cNvSpPr>
            <a:spLocks noGrp="1"/>
          </p:cNvSpPr>
          <p:nvPr>
            <p:ph type="sldNum" sz="quarter" idx="12"/>
          </p:nvPr>
        </p:nvSpPr>
        <p:spPr/>
        <p:txBody>
          <a:bodyPr/>
          <a:lstStyle/>
          <a:p>
            <a:fld id="{BD1B23F0-955D-41E7-B7F5-59245633460D}" type="slidenum">
              <a:rPr lang="en-US" smtClean="0"/>
              <a:pPr/>
              <a:t>‹#›</a:t>
            </a:fld>
            <a:endParaRPr lang="en-US"/>
          </a:p>
        </p:txBody>
      </p:sp>
    </p:spTree>
    <p:extLst>
      <p:ext uri="{BB962C8B-B14F-4D97-AF65-F5344CB8AC3E}">
        <p14:creationId xmlns:p14="http://schemas.microsoft.com/office/powerpoint/2010/main" xmlns="" val="3542667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77F9B-4F4F-4B25-9C8B-5F2FCCB9A456}" type="datetime1">
              <a:rPr lang="en-US" smtClean="0"/>
              <a:pPr/>
              <a:t>1/28/2016</a:t>
            </a:fld>
            <a:endParaRPr lang="en-US"/>
          </a:p>
        </p:txBody>
      </p:sp>
      <p:sp>
        <p:nvSpPr>
          <p:cNvPr id="3" name="Footer Placeholder 2"/>
          <p:cNvSpPr>
            <a:spLocks noGrp="1"/>
          </p:cNvSpPr>
          <p:nvPr>
            <p:ph type="ftr" sz="quarter" idx="11"/>
          </p:nvPr>
        </p:nvSpPr>
        <p:spPr>
          <a:xfrm>
            <a:off x="4165058" y="6357822"/>
            <a:ext cx="3860297" cy="365210"/>
          </a:xfrm>
          <a:prstGeom prst="rect">
            <a:avLst/>
          </a:prstGeom>
        </p:spPr>
        <p:txBody>
          <a:bodyPr/>
          <a:lstStyle/>
          <a:p>
            <a:r>
              <a:rPr lang="ar-JO" dirty="0" smtClean="0"/>
              <a:t>قطاع المناهج والتقييم</a:t>
            </a:r>
            <a:endParaRPr lang="en-US" dirty="0" smtClean="0"/>
          </a:p>
        </p:txBody>
      </p:sp>
      <p:sp>
        <p:nvSpPr>
          <p:cNvPr id="4" name="Slide Number Placeholder 3"/>
          <p:cNvSpPr>
            <a:spLocks noGrp="1"/>
          </p:cNvSpPr>
          <p:nvPr>
            <p:ph type="sldNum" sz="quarter" idx="12"/>
          </p:nvPr>
        </p:nvSpPr>
        <p:spPr/>
        <p:txBody>
          <a:bodyPr/>
          <a:lstStyle/>
          <a:p>
            <a:fld id="{BD1B23F0-955D-41E7-B7F5-59245633460D}" type="slidenum">
              <a:rPr lang="en-US" smtClean="0"/>
              <a:pPr/>
              <a:t>‹#›</a:t>
            </a:fld>
            <a:endParaRPr lang="en-US"/>
          </a:p>
        </p:txBody>
      </p:sp>
    </p:spTree>
    <p:extLst>
      <p:ext uri="{BB962C8B-B14F-4D97-AF65-F5344CB8AC3E}">
        <p14:creationId xmlns:p14="http://schemas.microsoft.com/office/powerpoint/2010/main" xmlns="" val="2130369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113"/>
            <a:ext cx="4010562" cy="1162319"/>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766113" y="273114"/>
            <a:ext cx="6814779"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521" y="1435433"/>
            <a:ext cx="4010562" cy="4692149"/>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AB84CD-34F4-430B-8DD0-7771A7583BCC}" type="datetime1">
              <a:rPr lang="en-US" smtClean="0"/>
              <a:pPr/>
              <a:t>1/28/2016</a:t>
            </a:fld>
            <a:endParaRPr lang="en-US"/>
          </a:p>
        </p:txBody>
      </p:sp>
      <p:sp>
        <p:nvSpPr>
          <p:cNvPr id="6" name="Footer Placeholder 5"/>
          <p:cNvSpPr>
            <a:spLocks noGrp="1"/>
          </p:cNvSpPr>
          <p:nvPr>
            <p:ph type="ftr" sz="quarter" idx="11"/>
          </p:nvPr>
        </p:nvSpPr>
        <p:spPr>
          <a:xfrm>
            <a:off x="4165058" y="6357822"/>
            <a:ext cx="3860297" cy="365210"/>
          </a:xfrm>
          <a:prstGeom prst="rect">
            <a:avLst/>
          </a:prstGeom>
        </p:spPr>
        <p:txBody>
          <a:bodyPr/>
          <a:lstStyle/>
          <a:p>
            <a:r>
              <a:rPr lang="ar-JO" dirty="0" smtClean="0"/>
              <a:t>قطاع المناهج والتقييم</a:t>
            </a:r>
            <a:endParaRPr lang="en-US" dirty="0" smtClean="0"/>
          </a:p>
        </p:txBody>
      </p:sp>
      <p:sp>
        <p:nvSpPr>
          <p:cNvPr id="7" name="Slide Number Placeholder 6"/>
          <p:cNvSpPr>
            <a:spLocks noGrp="1"/>
          </p:cNvSpPr>
          <p:nvPr>
            <p:ph type="sldNum" sz="quarter" idx="12"/>
          </p:nvPr>
        </p:nvSpPr>
        <p:spPr/>
        <p:txBody>
          <a:bodyPr/>
          <a:lstStyle/>
          <a:p>
            <a:fld id="{BD1B23F0-955D-41E7-B7F5-59245633460D}" type="slidenum">
              <a:rPr lang="en-US" smtClean="0"/>
              <a:pPr/>
              <a:t>‹#›</a:t>
            </a:fld>
            <a:endParaRPr lang="en-US"/>
          </a:p>
        </p:txBody>
      </p:sp>
    </p:spTree>
    <p:extLst>
      <p:ext uri="{BB962C8B-B14F-4D97-AF65-F5344CB8AC3E}">
        <p14:creationId xmlns:p14="http://schemas.microsoft.com/office/powerpoint/2010/main" xmlns="" val="3391085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2"/>
            <a:ext cx="7314248" cy="566869"/>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389406" y="612917"/>
            <a:ext cx="7314248" cy="4115753"/>
          </a:xfrm>
        </p:spPr>
        <p:txBody>
          <a:bodyPr/>
          <a:lstStyle>
            <a:lvl1pPr marL="0" indent="0">
              <a:buNone/>
              <a:defRPr sz="3800"/>
            </a:lvl1pPr>
            <a:lvl2pPr marL="544251" indent="0">
              <a:buNone/>
              <a:defRPr sz="3300"/>
            </a:lvl2pPr>
            <a:lvl3pPr marL="1088502" indent="0">
              <a:buNone/>
              <a:defRPr sz="2900"/>
            </a:lvl3pPr>
            <a:lvl4pPr marL="1632753" indent="0">
              <a:buNone/>
              <a:defRPr sz="2400"/>
            </a:lvl4pPr>
            <a:lvl5pPr marL="2177004" indent="0">
              <a:buNone/>
              <a:defRPr sz="2400"/>
            </a:lvl5pPr>
            <a:lvl6pPr marL="2721254" indent="0">
              <a:buNone/>
              <a:defRPr sz="2400"/>
            </a:lvl6pPr>
            <a:lvl7pPr marL="3265505" indent="0">
              <a:buNone/>
              <a:defRPr sz="2400"/>
            </a:lvl7pPr>
            <a:lvl8pPr marL="3809756" indent="0">
              <a:buNone/>
              <a:defRPr sz="2400"/>
            </a:lvl8pPr>
            <a:lvl9pPr marL="4354007" indent="0">
              <a:buNone/>
              <a:defRPr sz="2400"/>
            </a:lvl9pPr>
          </a:lstStyle>
          <a:p>
            <a:endParaRPr lang="en-US"/>
          </a:p>
        </p:txBody>
      </p:sp>
      <p:sp>
        <p:nvSpPr>
          <p:cNvPr id="4" name="Text Placeholder 3"/>
          <p:cNvSpPr>
            <a:spLocks noGrp="1"/>
          </p:cNvSpPr>
          <p:nvPr>
            <p:ph type="body" sz="half" idx="2"/>
          </p:nvPr>
        </p:nvSpPr>
        <p:spPr>
          <a:xfrm>
            <a:off x="2389406" y="5368581"/>
            <a:ext cx="7314248" cy="805048"/>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87306-0413-4224-AB3B-88783E864B6A}" type="datetime1">
              <a:rPr lang="en-US" smtClean="0"/>
              <a:pPr/>
              <a:t>1/28/2016</a:t>
            </a:fld>
            <a:endParaRPr lang="en-US"/>
          </a:p>
        </p:txBody>
      </p:sp>
      <p:sp>
        <p:nvSpPr>
          <p:cNvPr id="6" name="Footer Placeholder 5"/>
          <p:cNvSpPr>
            <a:spLocks noGrp="1"/>
          </p:cNvSpPr>
          <p:nvPr>
            <p:ph type="ftr" sz="quarter" idx="11"/>
          </p:nvPr>
        </p:nvSpPr>
        <p:spPr>
          <a:xfrm>
            <a:off x="4165058" y="6357822"/>
            <a:ext cx="3860297" cy="365210"/>
          </a:xfrm>
          <a:prstGeom prst="rect">
            <a:avLst/>
          </a:prstGeom>
        </p:spPr>
        <p:txBody>
          <a:bodyPr/>
          <a:lstStyle/>
          <a:p>
            <a:r>
              <a:rPr lang="ar-JO" dirty="0" smtClean="0"/>
              <a:t>قطاع المناهج والتقييم</a:t>
            </a:r>
            <a:endParaRPr lang="en-US" dirty="0" smtClean="0"/>
          </a:p>
        </p:txBody>
      </p:sp>
      <p:sp>
        <p:nvSpPr>
          <p:cNvPr id="7" name="Slide Number Placeholder 6"/>
          <p:cNvSpPr>
            <a:spLocks noGrp="1"/>
          </p:cNvSpPr>
          <p:nvPr>
            <p:ph type="sldNum" sz="quarter" idx="12"/>
          </p:nvPr>
        </p:nvSpPr>
        <p:spPr/>
        <p:txBody>
          <a:bodyPr/>
          <a:lstStyle/>
          <a:p>
            <a:fld id="{BD1B23F0-955D-41E7-B7F5-59245633460D}" type="slidenum">
              <a:rPr lang="en-US" smtClean="0"/>
              <a:pPr/>
              <a:t>‹#›</a:t>
            </a:fld>
            <a:endParaRPr lang="en-US"/>
          </a:p>
        </p:txBody>
      </p:sp>
    </p:spTree>
    <p:extLst>
      <p:ext uri="{BB962C8B-B14F-4D97-AF65-F5344CB8AC3E}">
        <p14:creationId xmlns:p14="http://schemas.microsoft.com/office/powerpoint/2010/main" xmlns="" val="2196585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1"/>
            <a:ext cx="10971372" cy="1143265"/>
          </a:xfrm>
          <a:prstGeom prst="rect">
            <a:avLst/>
          </a:prstGeom>
        </p:spPr>
        <p:txBody>
          <a:bodyPr vert="horz" lIns="108850" tIns="54425" rIns="108850" bIns="544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521" y="1600571"/>
            <a:ext cx="10971372" cy="4527011"/>
          </a:xfrm>
          <a:prstGeom prst="rect">
            <a:avLst/>
          </a:prstGeom>
        </p:spPr>
        <p:txBody>
          <a:bodyPr vert="horz" lIns="108850" tIns="54425" rIns="108850" bIns="544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521" y="6357822"/>
            <a:ext cx="2844430" cy="365210"/>
          </a:xfrm>
          <a:prstGeom prst="rect">
            <a:avLst/>
          </a:prstGeom>
        </p:spPr>
        <p:txBody>
          <a:bodyPr vert="horz" lIns="108850" tIns="54425" rIns="108850" bIns="54425" rtlCol="0" anchor="ctr"/>
          <a:lstStyle>
            <a:lvl1pPr algn="l">
              <a:defRPr sz="1400">
                <a:solidFill>
                  <a:schemeClr val="bg1">
                    <a:lumMod val="75000"/>
                  </a:schemeClr>
                </a:solidFill>
              </a:defRPr>
            </a:lvl1pPr>
          </a:lstStyle>
          <a:p>
            <a:fld id="{86DA7E32-4D52-4F0B-AA7D-47630261E995}" type="datetime1">
              <a:rPr lang="en-US" smtClean="0"/>
              <a:pPr/>
              <a:t>1/28/2016</a:t>
            </a:fld>
            <a:endParaRPr lang="en-US" dirty="0"/>
          </a:p>
        </p:txBody>
      </p:sp>
      <p:sp>
        <p:nvSpPr>
          <p:cNvPr id="6" name="Slide Number Placeholder 5"/>
          <p:cNvSpPr>
            <a:spLocks noGrp="1"/>
          </p:cNvSpPr>
          <p:nvPr>
            <p:ph type="sldNum" sz="quarter" idx="4"/>
          </p:nvPr>
        </p:nvSpPr>
        <p:spPr>
          <a:xfrm>
            <a:off x="8736463" y="6357822"/>
            <a:ext cx="2844430" cy="365210"/>
          </a:xfrm>
          <a:prstGeom prst="rect">
            <a:avLst/>
          </a:prstGeom>
        </p:spPr>
        <p:txBody>
          <a:bodyPr vert="horz" lIns="108850" tIns="54425" rIns="108850" bIns="54425" rtlCol="0" anchor="ctr"/>
          <a:lstStyle>
            <a:lvl1pPr algn="r">
              <a:defRPr sz="1400">
                <a:solidFill>
                  <a:schemeClr val="bg1">
                    <a:lumMod val="75000"/>
                  </a:schemeClr>
                </a:solidFill>
              </a:defRPr>
            </a:lvl1pPr>
          </a:lstStyle>
          <a:p>
            <a:fld id="{BD1B23F0-955D-41E7-B7F5-59245633460D}" type="slidenum">
              <a:rPr lang="en-US" smtClean="0"/>
              <a:pPr/>
              <a:t>‹#›</a:t>
            </a:fld>
            <a:endParaRPr lang="en-US" dirty="0"/>
          </a:p>
        </p:txBody>
      </p:sp>
      <p:sp>
        <p:nvSpPr>
          <p:cNvPr id="8" name="Footer Placeholder 4"/>
          <p:cNvSpPr txBox="1">
            <a:spLocks/>
          </p:cNvSpPr>
          <p:nvPr/>
        </p:nvSpPr>
        <p:spPr>
          <a:xfrm>
            <a:off x="4165058" y="6357822"/>
            <a:ext cx="3860297" cy="365210"/>
          </a:xfrm>
          <a:prstGeom prst="rect">
            <a:avLst/>
          </a:prstGeom>
        </p:spPr>
        <p:txBody>
          <a:bodyP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xmlns="" val="4104017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3.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14.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9.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1.jpeg"/><Relationship Id="rId7" Type="http://schemas.openxmlformats.org/officeDocument/2006/relationships/diagramColors" Target="../diagrams/colors29.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1.jpeg"/><Relationship Id="rId7" Type="http://schemas.openxmlformats.org/officeDocument/2006/relationships/diagramColors" Target="../diagrams/colors30.xml"/><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7.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7.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7.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062758" y="2565698"/>
            <a:ext cx="9505056" cy="3416320"/>
          </a:xfrm>
          <a:prstGeom prst="rect">
            <a:avLst/>
          </a:prstGeom>
          <a:noFill/>
        </p:spPr>
        <p:txBody>
          <a:bodyPr wrap="square" rtlCol="0">
            <a:spAutoFit/>
          </a:bodyPr>
          <a:lstStyle/>
          <a:p>
            <a:pPr algn="ctr" rtl="1"/>
            <a:r>
              <a:rPr lang="ar-SA" sz="5400" b="1" dirty="0" smtClean="0"/>
              <a:t>لائحة </a:t>
            </a:r>
            <a:r>
              <a:rPr lang="ar-SA" sz="5400" b="1" dirty="0"/>
              <a:t>الانضباط السلوكي للمتعلمين بالمجتمع </a:t>
            </a:r>
            <a:r>
              <a:rPr lang="ar-SA" sz="5400" b="1" dirty="0" smtClean="0"/>
              <a:t>المدرسي</a:t>
            </a:r>
            <a:endParaRPr lang="ar-AE" sz="5400" b="1" dirty="0" smtClean="0"/>
          </a:p>
          <a:p>
            <a:pPr algn="ctr" rtl="1"/>
            <a:endParaRPr lang="ar-AE" sz="5400" b="1" dirty="0" smtClean="0"/>
          </a:p>
          <a:p>
            <a:pPr algn="ctr" rtl="1"/>
            <a:r>
              <a:rPr lang="ar-AE" sz="5400" b="1" dirty="0" smtClean="0"/>
              <a:t>2015/2016</a:t>
            </a:r>
            <a:r>
              <a:rPr lang="ar-SA" sz="5400" b="1" dirty="0" smtClean="0"/>
              <a:t> </a:t>
            </a:r>
            <a:endParaRPr lang="en-US" sz="5400" b="1" dirty="0"/>
          </a:p>
        </p:txBody>
      </p:sp>
    </p:spTree>
    <p:extLst>
      <p:ext uri="{BB962C8B-B14F-4D97-AF65-F5344CB8AC3E}">
        <p14:creationId xmlns:p14="http://schemas.microsoft.com/office/powerpoint/2010/main" xmlns="" val="10567830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6070BBA-F9BD-4CEE-924D-C9FDAF0E8F94}" type="datetime1">
              <a:rPr lang="en-US" smtClean="0"/>
              <a:pPr/>
              <a:t>1/28/2016</a:t>
            </a:fld>
            <a:endParaRPr lang="en-US"/>
          </a:p>
        </p:txBody>
      </p:sp>
      <p:sp>
        <p:nvSpPr>
          <p:cNvPr id="8" name="Slide Number Placeholder 7"/>
          <p:cNvSpPr>
            <a:spLocks noGrp="1"/>
          </p:cNvSpPr>
          <p:nvPr>
            <p:ph type="sldNum" sz="quarter" idx="12"/>
          </p:nvPr>
        </p:nvSpPr>
        <p:spPr/>
        <p:txBody>
          <a:bodyPr/>
          <a:lstStyle/>
          <a:p>
            <a:fld id="{BD1B23F0-955D-41E7-B7F5-59245633460D}" type="slidenum">
              <a:rPr lang="en-US" smtClean="0"/>
              <a:pPr/>
              <a:t>10</a:t>
            </a:fld>
            <a:endParaRPr lang="en-US"/>
          </a:p>
        </p:txBody>
      </p:sp>
      <p:sp>
        <p:nvSpPr>
          <p:cNvPr id="9" name="Title 1"/>
          <p:cNvSpPr>
            <a:spLocks noGrp="1"/>
          </p:cNvSpPr>
          <p:nvPr>
            <p:ph type="title"/>
          </p:nvPr>
        </p:nvSpPr>
        <p:spPr>
          <a:xfrm>
            <a:off x="2926854" y="693490"/>
            <a:ext cx="8654039" cy="720080"/>
          </a:xfrm>
          <a:solidFill>
            <a:srgbClr val="990000"/>
          </a:solidFill>
        </p:spPr>
        <p:txBody>
          <a:bodyPr>
            <a:normAutofit/>
          </a:bodyPr>
          <a:lstStyle/>
          <a:p>
            <a:pPr algn="r"/>
            <a:r>
              <a:rPr lang="ar-AE" sz="3200" dirty="0" smtClean="0">
                <a:solidFill>
                  <a:schemeClr val="bg1"/>
                </a:solidFill>
                <a:latin typeface="Sakkal Majalla" pitchFamily="2" charset="-78"/>
                <a:cs typeface="Sakkal Majalla" pitchFamily="2" charset="-78"/>
              </a:rPr>
              <a:t>مرحلة التطبيق </a:t>
            </a:r>
            <a:endParaRPr lang="en-US" sz="3200" dirty="0">
              <a:solidFill>
                <a:schemeClr val="bg1"/>
              </a:solidFill>
              <a:latin typeface="Sakkal Majalla" pitchFamily="2" charset="-78"/>
              <a:cs typeface="Sakkal Majalla" pitchFamily="2" charset="-78"/>
            </a:endParaRPr>
          </a:p>
        </p:txBody>
      </p:sp>
      <p:sp>
        <p:nvSpPr>
          <p:cNvPr id="6" name="Content Placeholder 3"/>
          <p:cNvSpPr>
            <a:spLocks noGrp="1"/>
          </p:cNvSpPr>
          <p:nvPr>
            <p:ph sz="half" idx="2"/>
          </p:nvPr>
        </p:nvSpPr>
        <p:spPr>
          <a:xfrm>
            <a:off x="910630" y="2637706"/>
            <a:ext cx="11089232" cy="2088232"/>
          </a:xfrm>
          <a:solidFill>
            <a:schemeClr val="bg1"/>
          </a:solidFill>
          <a:ln w="19050">
            <a:solidFill>
              <a:srgbClr val="990000"/>
            </a:solidFill>
          </a:ln>
        </p:spPr>
        <p:txBody>
          <a:bodyPr>
            <a:noAutofit/>
          </a:bodyPr>
          <a:lstStyle/>
          <a:p>
            <a:pPr algn="r" rtl="1"/>
            <a:r>
              <a:rPr lang="ar-AE" sz="2800" b="1" dirty="0" smtClean="0">
                <a:effectLst>
                  <a:outerShdw blurRad="38100" dist="38100" dir="2700000" algn="tl">
                    <a:srgbClr val="000000">
                      <a:alpha val="43137"/>
                    </a:srgbClr>
                  </a:outerShdw>
                </a:effectLst>
              </a:rPr>
              <a:t>تم اصدار قرار وزاري بلائحة الانضباط السلوكي للمتعلمين في المجتمع المدرسي بحيث تطبق على جميع المدارس الحكومية </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69093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6070BBA-F9BD-4CEE-924D-C9FDAF0E8F94}" type="datetime1">
              <a:rPr lang="en-US" smtClean="0"/>
              <a:pPr/>
              <a:t>1/28/2016</a:t>
            </a:fld>
            <a:endParaRPr lang="en-US"/>
          </a:p>
        </p:txBody>
      </p:sp>
      <p:sp>
        <p:nvSpPr>
          <p:cNvPr id="8" name="Slide Number Placeholder 7"/>
          <p:cNvSpPr>
            <a:spLocks noGrp="1"/>
          </p:cNvSpPr>
          <p:nvPr>
            <p:ph type="sldNum" sz="quarter" idx="12"/>
          </p:nvPr>
        </p:nvSpPr>
        <p:spPr/>
        <p:txBody>
          <a:bodyPr/>
          <a:lstStyle/>
          <a:p>
            <a:fld id="{BD1B23F0-955D-41E7-B7F5-59245633460D}" type="slidenum">
              <a:rPr lang="en-US" smtClean="0"/>
              <a:pPr/>
              <a:t>11</a:t>
            </a:fld>
            <a:endParaRPr lang="en-US"/>
          </a:p>
        </p:txBody>
      </p:sp>
      <p:sp>
        <p:nvSpPr>
          <p:cNvPr id="9" name="Title 1"/>
          <p:cNvSpPr>
            <a:spLocks noGrp="1"/>
          </p:cNvSpPr>
          <p:nvPr>
            <p:ph type="title"/>
          </p:nvPr>
        </p:nvSpPr>
        <p:spPr>
          <a:xfrm>
            <a:off x="2894806" y="610394"/>
            <a:ext cx="8654039" cy="720080"/>
          </a:xfrm>
          <a:solidFill>
            <a:srgbClr val="990000"/>
          </a:solidFill>
        </p:spPr>
        <p:txBody>
          <a:bodyPr>
            <a:normAutofit/>
          </a:bodyPr>
          <a:lstStyle/>
          <a:p>
            <a:pPr algn="r"/>
            <a:r>
              <a:rPr lang="ar-AE" sz="3600" dirty="0" smtClean="0">
                <a:solidFill>
                  <a:schemeClr val="bg1"/>
                </a:solidFill>
                <a:latin typeface="Sakkal Majalla" pitchFamily="2" charset="-78"/>
                <a:cs typeface="Sakkal Majalla" pitchFamily="2" charset="-78"/>
              </a:rPr>
              <a:t>    مرحلة التطبيق</a:t>
            </a:r>
            <a:endParaRPr lang="en-US" sz="3600" dirty="0">
              <a:solidFill>
                <a:schemeClr val="bg1"/>
              </a:solidFill>
              <a:latin typeface="Sakkal Majalla" pitchFamily="2" charset="-78"/>
              <a:cs typeface="Sakkal Majalla" pitchFamily="2" charset="-78"/>
            </a:endParaRPr>
          </a:p>
        </p:txBody>
      </p:sp>
      <p:sp>
        <p:nvSpPr>
          <p:cNvPr id="6" name="Content Placeholder 3"/>
          <p:cNvSpPr>
            <a:spLocks noGrp="1"/>
          </p:cNvSpPr>
          <p:nvPr>
            <p:ph sz="half" idx="2"/>
          </p:nvPr>
        </p:nvSpPr>
        <p:spPr>
          <a:xfrm>
            <a:off x="694606" y="1485578"/>
            <a:ext cx="11305256" cy="5302002"/>
          </a:xfrm>
          <a:solidFill>
            <a:schemeClr val="bg1"/>
          </a:solidFill>
          <a:ln w="19050">
            <a:solidFill>
              <a:srgbClr val="990000"/>
            </a:solidFill>
          </a:ln>
        </p:spPr>
        <p:txBody>
          <a:bodyPr>
            <a:noAutofit/>
          </a:bodyPr>
          <a:lstStyle/>
          <a:p>
            <a:pPr marL="0" lvl="0" indent="0" algn="r" rtl="1">
              <a:buNone/>
            </a:pPr>
            <a:r>
              <a:rPr lang="ar-AE" sz="2800" b="1" dirty="0" smtClean="0">
                <a:solidFill>
                  <a:srgbClr val="C00000"/>
                </a:solidFill>
                <a:effectLst>
                  <a:outerShdw blurRad="38100" dist="38100" dir="2700000" algn="tl">
                    <a:srgbClr val="000000">
                      <a:alpha val="43137"/>
                    </a:srgbClr>
                  </a:outerShdw>
                </a:effectLst>
              </a:rPr>
              <a:t>تم تشكيل لجنة للإشراف على تطبيق اللائحة في المدارس و مهام هذه اللجنة هي </a:t>
            </a:r>
            <a:r>
              <a:rPr lang="ar-AE" sz="2800" b="1" dirty="0" smtClean="0">
                <a:effectLst>
                  <a:outerShdw blurRad="38100" dist="38100" dir="2700000" algn="tl">
                    <a:srgbClr val="000000">
                      <a:alpha val="43137"/>
                    </a:srgbClr>
                  </a:outerShdw>
                </a:effectLst>
              </a:rPr>
              <a:t>: </a:t>
            </a:r>
          </a:p>
          <a:p>
            <a:pPr lvl="0" algn="r" rtl="1"/>
            <a:r>
              <a:rPr lang="ar-AE" sz="2500" b="1" dirty="0" smtClean="0">
                <a:effectLst>
                  <a:outerShdw blurRad="38100" dist="38100" dir="2700000" algn="tl">
                    <a:srgbClr val="000000">
                      <a:alpha val="43137"/>
                    </a:srgbClr>
                  </a:outerShdw>
                </a:effectLst>
              </a:rPr>
              <a:t>إعداد </a:t>
            </a:r>
            <a:r>
              <a:rPr lang="ar-AE" sz="2500" b="1" dirty="0">
                <a:effectLst>
                  <a:outerShdw blurRad="38100" dist="38100" dir="2700000" algn="tl">
                    <a:srgbClr val="000000">
                      <a:alpha val="43137"/>
                    </a:srgbClr>
                  </a:outerShdw>
                </a:effectLst>
              </a:rPr>
              <a:t>البرنامج الزمني للخطة التعريفية لائحة الانضباط السلوكي للمتعلمين بالمجتمع المدرسي في الميدان التربوي </a:t>
            </a:r>
            <a:endParaRPr lang="en-US" sz="2500" b="1" dirty="0">
              <a:effectLst>
                <a:outerShdw blurRad="38100" dist="38100" dir="2700000" algn="tl">
                  <a:srgbClr val="000000">
                    <a:alpha val="43137"/>
                  </a:srgbClr>
                </a:outerShdw>
              </a:effectLst>
            </a:endParaRPr>
          </a:p>
          <a:p>
            <a:pPr lvl="0" algn="r" rtl="1"/>
            <a:r>
              <a:rPr lang="ar-AE" sz="2500" b="1" dirty="0">
                <a:effectLst>
                  <a:outerShdw blurRad="38100" dist="38100" dir="2700000" algn="tl">
                    <a:srgbClr val="000000">
                      <a:alpha val="43137"/>
                    </a:srgbClr>
                  </a:outerShdw>
                </a:effectLst>
              </a:rPr>
              <a:t>إعداد المادة التعريفية  الموحدة عن لائحة الانضباط السلوكي للمتعلمين بالمجتمع المدرسي </a:t>
            </a:r>
            <a:endParaRPr lang="en-US" sz="2500" b="1" dirty="0">
              <a:effectLst>
                <a:outerShdw blurRad="38100" dist="38100" dir="2700000" algn="tl">
                  <a:srgbClr val="000000">
                    <a:alpha val="43137"/>
                  </a:srgbClr>
                </a:outerShdw>
              </a:effectLst>
            </a:endParaRPr>
          </a:p>
          <a:p>
            <a:pPr lvl="0" algn="r" rtl="1"/>
            <a:r>
              <a:rPr lang="ar-AE" sz="2500" b="1" dirty="0">
                <a:effectLst>
                  <a:outerShdw blurRad="38100" dist="38100" dir="2700000" algn="tl">
                    <a:srgbClr val="000000">
                      <a:alpha val="43137"/>
                    </a:srgbClr>
                  </a:outerShdw>
                </a:effectLst>
              </a:rPr>
              <a:t>التعريف باللائحة في المناطق التعليمية   حسب البرنامج الزمني المعتمد </a:t>
            </a:r>
            <a:endParaRPr lang="en-US" sz="2500" b="1" dirty="0">
              <a:effectLst>
                <a:outerShdw blurRad="38100" dist="38100" dir="2700000" algn="tl">
                  <a:srgbClr val="000000">
                    <a:alpha val="43137"/>
                  </a:srgbClr>
                </a:outerShdw>
              </a:effectLst>
            </a:endParaRPr>
          </a:p>
          <a:p>
            <a:pPr lvl="0" algn="r" rtl="1"/>
            <a:r>
              <a:rPr lang="ar-AE" sz="2500" b="1" dirty="0">
                <a:effectLst>
                  <a:outerShdw blurRad="38100" dist="38100" dir="2700000" algn="tl">
                    <a:srgbClr val="000000">
                      <a:alpha val="43137"/>
                    </a:srgbClr>
                  </a:outerShdw>
                </a:effectLst>
              </a:rPr>
              <a:t>التعاون مع إدارة الاتصال الحكومي في التوعية لائحة الانضباط السلوكي للمتعلمين بالمجتمع المدرسي  في وسائل التواصل و الاعلام </a:t>
            </a:r>
            <a:endParaRPr lang="en-US" sz="2500" b="1" dirty="0">
              <a:effectLst>
                <a:outerShdw blurRad="38100" dist="38100" dir="2700000" algn="tl">
                  <a:srgbClr val="000000">
                    <a:alpha val="43137"/>
                  </a:srgbClr>
                </a:outerShdw>
              </a:effectLst>
            </a:endParaRPr>
          </a:p>
          <a:p>
            <a:pPr lvl="0" algn="r" rtl="1"/>
            <a:r>
              <a:rPr lang="ar-AE" sz="2500" b="1" dirty="0">
                <a:effectLst>
                  <a:outerShdw blurRad="38100" dist="38100" dir="2700000" algn="tl">
                    <a:srgbClr val="000000">
                      <a:alpha val="43137"/>
                    </a:srgbClr>
                  </a:outerShdw>
                </a:effectLst>
              </a:rPr>
              <a:t>العمل كمرجعية للرد على استفسارات الميدان التربوي بخصوص لائحة الانضباط السلوكي للمتعلمين بالمجتمع المدرسي </a:t>
            </a:r>
            <a:endParaRPr lang="en-US" sz="2500" b="1" dirty="0">
              <a:effectLst>
                <a:outerShdw blurRad="38100" dist="38100" dir="2700000" algn="tl">
                  <a:srgbClr val="000000">
                    <a:alpha val="43137"/>
                  </a:srgbClr>
                </a:outerShdw>
              </a:effectLst>
            </a:endParaRPr>
          </a:p>
          <a:p>
            <a:pPr lvl="0" algn="r" rtl="1"/>
            <a:r>
              <a:rPr lang="ar-AE" sz="2500" b="1" dirty="0">
                <a:effectLst>
                  <a:outerShdw blurRad="38100" dist="38100" dir="2700000" algn="tl">
                    <a:srgbClr val="000000">
                      <a:alpha val="43137"/>
                    </a:srgbClr>
                  </a:outerShdw>
                </a:effectLst>
              </a:rPr>
              <a:t>جمع ملاحظات الميدان التربوي حول تطبيق لائحة الانضباط السلوكي للمتعلمين بالمجتمع المدرسي  بشكل دوري </a:t>
            </a:r>
            <a:endParaRPr lang="en-US" sz="2500" b="1" dirty="0">
              <a:effectLst>
                <a:outerShdw blurRad="38100" dist="38100" dir="2700000" algn="tl">
                  <a:srgbClr val="000000">
                    <a:alpha val="43137"/>
                  </a:srgbClr>
                </a:outerShdw>
              </a:effectLst>
            </a:endParaRPr>
          </a:p>
          <a:p>
            <a:pPr lvl="0" algn="r" rtl="1"/>
            <a:r>
              <a:rPr lang="ar-AE" sz="2500" b="1" dirty="0">
                <a:effectLst>
                  <a:outerShdw blurRad="38100" dist="38100" dir="2700000" algn="tl">
                    <a:srgbClr val="000000">
                      <a:alpha val="43137"/>
                    </a:srgbClr>
                  </a:outerShdw>
                </a:effectLst>
              </a:rPr>
              <a:t>إعداد تقارير دورية عن ملاحظات الميدان حول اللائحة  و رفعها لجهة الاختصاص</a:t>
            </a:r>
            <a:endParaRPr lang="en-US" sz="2500" b="1" dirty="0">
              <a:effectLst>
                <a:outerShdw blurRad="38100" dist="38100" dir="2700000" algn="tl">
                  <a:srgbClr val="000000">
                    <a:alpha val="43137"/>
                  </a:srgbClr>
                </a:outerShdw>
              </a:effectLst>
            </a:endParaRPr>
          </a:p>
          <a:p>
            <a:pPr algn="r" rtl="1"/>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5795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arn(inVertical)">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arn(inVertical)">
                                      <p:cBhvr>
                                        <p:cTn id="4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6070BBA-F9BD-4CEE-924D-C9FDAF0E8F94}" type="datetime1">
              <a:rPr lang="en-US" smtClean="0"/>
              <a:pPr/>
              <a:t>1/28/2016</a:t>
            </a:fld>
            <a:endParaRPr lang="en-US"/>
          </a:p>
        </p:txBody>
      </p:sp>
      <p:sp>
        <p:nvSpPr>
          <p:cNvPr id="8" name="Slide Number Placeholder 7"/>
          <p:cNvSpPr>
            <a:spLocks noGrp="1"/>
          </p:cNvSpPr>
          <p:nvPr>
            <p:ph type="sldNum" sz="quarter" idx="12"/>
          </p:nvPr>
        </p:nvSpPr>
        <p:spPr/>
        <p:txBody>
          <a:bodyPr/>
          <a:lstStyle/>
          <a:p>
            <a:fld id="{BD1B23F0-955D-41E7-B7F5-59245633460D}" type="slidenum">
              <a:rPr lang="en-US" smtClean="0"/>
              <a:pPr/>
              <a:t>12</a:t>
            </a:fld>
            <a:endParaRPr lang="en-US"/>
          </a:p>
        </p:txBody>
      </p:sp>
      <p:sp>
        <p:nvSpPr>
          <p:cNvPr id="9" name="Title 1"/>
          <p:cNvSpPr>
            <a:spLocks noGrp="1"/>
          </p:cNvSpPr>
          <p:nvPr>
            <p:ph type="title"/>
          </p:nvPr>
        </p:nvSpPr>
        <p:spPr>
          <a:xfrm>
            <a:off x="2894806" y="610394"/>
            <a:ext cx="8654039" cy="720080"/>
          </a:xfrm>
          <a:solidFill>
            <a:srgbClr val="990000"/>
          </a:solidFill>
        </p:spPr>
        <p:txBody>
          <a:bodyPr>
            <a:normAutofit fontScale="90000"/>
          </a:bodyPr>
          <a:lstStyle/>
          <a:p>
            <a:pPr algn="r"/>
            <a:r>
              <a:rPr lang="ar-AE" sz="3600" dirty="0" smtClean="0">
                <a:solidFill>
                  <a:schemeClr val="bg1"/>
                </a:solidFill>
                <a:latin typeface="Sakkal Majalla" pitchFamily="2" charset="-78"/>
                <a:cs typeface="Sakkal Majalla" pitchFamily="2" charset="-78"/>
              </a:rPr>
              <a:t>ا</a:t>
            </a:r>
            <a:r>
              <a:rPr lang="ar-AE" sz="5400" dirty="0" smtClean="0">
                <a:solidFill>
                  <a:schemeClr val="bg1"/>
                </a:solidFill>
                <a:latin typeface="Sakkal Majalla" pitchFamily="2" charset="-78"/>
                <a:cs typeface="Sakkal Majalla" pitchFamily="2" charset="-78"/>
              </a:rPr>
              <a:t>لمادة الاولى : التعاريف</a:t>
            </a:r>
            <a:endParaRPr lang="en-US" sz="5400" dirty="0">
              <a:solidFill>
                <a:schemeClr val="bg1"/>
              </a:solidFill>
              <a:latin typeface="Sakkal Majalla" pitchFamily="2" charset="-78"/>
              <a:cs typeface="Sakkal Majalla" pitchFamily="2" charset="-78"/>
            </a:endParaRPr>
          </a:p>
        </p:txBody>
      </p:sp>
      <p:sp>
        <p:nvSpPr>
          <p:cNvPr id="6" name="Content Placeholder 3"/>
          <p:cNvSpPr>
            <a:spLocks noGrp="1"/>
          </p:cNvSpPr>
          <p:nvPr>
            <p:ph sz="half" idx="2"/>
          </p:nvPr>
        </p:nvSpPr>
        <p:spPr>
          <a:xfrm>
            <a:off x="8000206" y="1448594"/>
            <a:ext cx="3542456" cy="5105400"/>
          </a:xfrm>
          <a:solidFill>
            <a:schemeClr val="bg1"/>
          </a:solidFill>
          <a:ln w="19050">
            <a:solidFill>
              <a:srgbClr val="990000"/>
            </a:solidFill>
          </a:ln>
        </p:spPr>
        <p:txBody>
          <a:bodyPr>
            <a:noAutofit/>
          </a:bodyPr>
          <a:lstStyle/>
          <a:p>
            <a:pPr algn="r" rtl="1"/>
            <a:r>
              <a:rPr lang="ar-AE" sz="2800" b="1" dirty="0" smtClean="0">
                <a:effectLst>
                  <a:outerShdw blurRad="38100" dist="38100" dir="2700000" algn="tl">
                    <a:srgbClr val="000000">
                      <a:alpha val="43137"/>
                    </a:srgbClr>
                  </a:outerShdw>
                </a:effectLst>
              </a:rPr>
              <a:t>المجتمع المدرسي</a:t>
            </a:r>
          </a:p>
          <a:p>
            <a:pPr algn="r" rtl="1"/>
            <a:r>
              <a:rPr lang="ar-AE" sz="2800" b="1" dirty="0" smtClean="0">
                <a:effectLst>
                  <a:outerShdw blurRad="38100" dist="38100" dir="2700000" algn="tl">
                    <a:srgbClr val="000000">
                      <a:alpha val="43137"/>
                    </a:srgbClr>
                  </a:outerShdw>
                </a:effectLst>
              </a:rPr>
              <a:t>السلوك الايجابي</a:t>
            </a:r>
          </a:p>
          <a:p>
            <a:pPr algn="r" rtl="1"/>
            <a:r>
              <a:rPr lang="ar-AE" sz="2800" b="1" dirty="0" smtClean="0">
                <a:effectLst>
                  <a:outerShdw blurRad="38100" dist="38100" dir="2700000" algn="tl">
                    <a:srgbClr val="000000">
                      <a:alpha val="43137"/>
                    </a:srgbClr>
                  </a:outerShdw>
                </a:effectLst>
              </a:rPr>
              <a:t>السلوك السلبي</a:t>
            </a:r>
          </a:p>
          <a:p>
            <a:pPr algn="r" rtl="1"/>
            <a:r>
              <a:rPr lang="ar-AE" sz="2800" b="1" dirty="0" smtClean="0">
                <a:effectLst>
                  <a:outerShdw blurRad="38100" dist="38100" dir="2700000" algn="tl">
                    <a:srgbClr val="000000">
                      <a:alpha val="43137"/>
                    </a:srgbClr>
                  </a:outerShdw>
                </a:effectLst>
              </a:rPr>
              <a:t>الانضباط السلوكي</a:t>
            </a:r>
          </a:p>
          <a:p>
            <a:pPr algn="r" rtl="1"/>
            <a:r>
              <a:rPr lang="ar-AE" sz="2800" b="1" dirty="0" smtClean="0">
                <a:effectLst>
                  <a:outerShdw blurRad="38100" dist="38100" dir="2700000" algn="tl">
                    <a:srgbClr val="000000">
                      <a:alpha val="43137"/>
                    </a:srgbClr>
                  </a:outerShdw>
                </a:effectLst>
              </a:rPr>
              <a:t>تعزيز السلوك</a:t>
            </a:r>
          </a:p>
          <a:p>
            <a:pPr algn="r" rtl="1"/>
            <a:r>
              <a:rPr lang="ar-AE" sz="2800" b="1" dirty="0" smtClean="0">
                <a:effectLst>
                  <a:outerShdw blurRad="38100" dist="38100" dir="2700000" algn="tl">
                    <a:srgbClr val="000000">
                      <a:alpha val="43137"/>
                    </a:srgbClr>
                  </a:outerShdw>
                </a:effectLst>
              </a:rPr>
              <a:t>تقويم السلوك</a:t>
            </a:r>
          </a:p>
          <a:p>
            <a:pPr algn="r" rtl="1"/>
            <a:r>
              <a:rPr lang="ar-AE" sz="2800" b="1" dirty="0" smtClean="0">
                <a:effectLst>
                  <a:outerShdw blurRad="38100" dist="38100" dir="2700000" algn="tl">
                    <a:srgbClr val="000000">
                      <a:alpha val="43137"/>
                    </a:srgbClr>
                  </a:outerShdw>
                </a:effectLst>
              </a:rPr>
              <a:t>الغياب</a:t>
            </a:r>
          </a:p>
          <a:p>
            <a:pPr algn="r" rtl="1"/>
            <a:r>
              <a:rPr lang="ar-AE" sz="2800" b="1" dirty="0" smtClean="0">
                <a:effectLst>
                  <a:outerShdw blurRad="38100" dist="38100" dir="2700000" algn="tl">
                    <a:srgbClr val="000000">
                      <a:alpha val="43137"/>
                    </a:srgbClr>
                  </a:outerShdw>
                </a:effectLst>
              </a:rPr>
              <a:t>العذر المقبول</a:t>
            </a:r>
          </a:p>
          <a:p>
            <a:pPr algn="r" rtl="1"/>
            <a:r>
              <a:rPr lang="ar-AE" sz="2800" b="1" dirty="0" smtClean="0">
                <a:effectLst>
                  <a:outerShdw blurRad="38100" dist="38100" dir="2700000" algn="tl">
                    <a:srgbClr val="000000">
                      <a:alpha val="43137"/>
                    </a:srgbClr>
                  </a:outerShdw>
                </a:effectLst>
              </a:rPr>
              <a:t>الهروب من المدرسة</a:t>
            </a:r>
          </a:p>
          <a:p>
            <a:pPr algn="r" rtl="1"/>
            <a:r>
              <a:rPr lang="ar-AE" sz="2800" b="1" dirty="0" smtClean="0">
                <a:effectLst>
                  <a:outerShdw blurRad="38100" dist="38100" dir="2700000" algn="tl">
                    <a:srgbClr val="000000">
                      <a:alpha val="43137"/>
                    </a:srgbClr>
                  </a:outerShdw>
                </a:effectLst>
              </a:rPr>
              <a:t>التأخر الصباحي</a:t>
            </a:r>
            <a:endParaRPr lang="en-US" sz="2800" b="1" dirty="0">
              <a:effectLst>
                <a:outerShdw blurRad="38100" dist="38100" dir="2700000" algn="tl">
                  <a:srgbClr val="000000">
                    <a:alpha val="43137"/>
                  </a:srgbClr>
                </a:outerShdw>
              </a:effectLst>
            </a:endParaRPr>
          </a:p>
        </p:txBody>
      </p:sp>
      <p:sp>
        <p:nvSpPr>
          <p:cNvPr id="10" name="Content Placeholder 3"/>
          <p:cNvSpPr>
            <a:spLocks noGrp="1"/>
          </p:cNvSpPr>
          <p:nvPr>
            <p:ph sz="half" idx="2"/>
          </p:nvPr>
        </p:nvSpPr>
        <p:spPr>
          <a:xfrm>
            <a:off x="1904206" y="1557586"/>
            <a:ext cx="3542456" cy="5072608"/>
          </a:xfrm>
          <a:solidFill>
            <a:schemeClr val="bg1"/>
          </a:solidFill>
          <a:ln w="19050">
            <a:solidFill>
              <a:srgbClr val="990000"/>
            </a:solidFill>
          </a:ln>
        </p:spPr>
        <p:txBody>
          <a:bodyPr>
            <a:noAutofit/>
          </a:bodyPr>
          <a:lstStyle/>
          <a:p>
            <a:pPr algn="r" rtl="1"/>
            <a:r>
              <a:rPr lang="ar-AE" sz="2800" b="1" dirty="0" smtClean="0">
                <a:effectLst>
                  <a:outerShdw blurRad="38100" dist="38100" dir="2700000" algn="tl">
                    <a:srgbClr val="000000">
                      <a:alpha val="43137"/>
                    </a:srgbClr>
                  </a:outerShdw>
                </a:effectLst>
              </a:rPr>
              <a:t>التحرش الجنسي</a:t>
            </a:r>
          </a:p>
          <a:p>
            <a:pPr algn="r" rtl="1"/>
            <a:r>
              <a:rPr lang="ar-AE" sz="2800" b="1" dirty="0" smtClean="0">
                <a:effectLst>
                  <a:outerShdw blurRad="38100" dist="38100" dir="2700000" algn="tl">
                    <a:srgbClr val="000000">
                      <a:alpha val="43137"/>
                    </a:srgbClr>
                  </a:outerShdw>
                </a:effectLst>
              </a:rPr>
              <a:t>المظهر او الهيئة المخالفة للنظام المدرسي</a:t>
            </a:r>
          </a:p>
          <a:p>
            <a:pPr algn="r" rtl="1"/>
            <a:r>
              <a:rPr lang="ar-AE" sz="2800" b="1" dirty="0" smtClean="0">
                <a:effectLst>
                  <a:outerShdw blurRad="38100" dist="38100" dir="2700000" algn="tl">
                    <a:srgbClr val="000000">
                      <a:alpha val="43137"/>
                    </a:srgbClr>
                  </a:outerShdw>
                </a:effectLst>
              </a:rPr>
              <a:t>اللجنة التربوية</a:t>
            </a:r>
          </a:p>
          <a:p>
            <a:pPr algn="r" rtl="1"/>
            <a:r>
              <a:rPr lang="ar-AE" sz="2800" b="1" dirty="0" smtClean="0">
                <a:effectLst>
                  <a:outerShdw blurRad="38100" dist="38100" dir="2700000" algn="tl">
                    <a:srgbClr val="000000">
                      <a:alpha val="43137"/>
                    </a:srgbClr>
                  </a:outerShdw>
                </a:effectLst>
              </a:rPr>
              <a:t>المدرسة</a:t>
            </a:r>
          </a:p>
          <a:p>
            <a:pPr algn="r" rtl="1"/>
            <a:r>
              <a:rPr lang="ar-AE" sz="2800" b="1" dirty="0" smtClean="0">
                <a:effectLst>
                  <a:outerShdw blurRad="38100" dist="38100" dir="2700000" algn="tl">
                    <a:srgbClr val="000000">
                      <a:alpha val="43137"/>
                    </a:srgbClr>
                  </a:outerShdw>
                </a:effectLst>
              </a:rPr>
              <a:t>المتعلم</a:t>
            </a:r>
          </a:p>
          <a:p>
            <a:pPr algn="r" rtl="1"/>
            <a:r>
              <a:rPr lang="ar-AE" sz="2800" b="1" dirty="0" smtClean="0">
                <a:effectLst>
                  <a:outerShdw blurRad="38100" dist="38100" dir="2700000" algn="tl">
                    <a:srgbClr val="000000">
                      <a:alpha val="43137"/>
                    </a:srgbClr>
                  </a:outerShdw>
                </a:effectLst>
              </a:rPr>
              <a:t>التعليم الإلزامي</a:t>
            </a:r>
          </a:p>
          <a:p>
            <a:pPr algn="r" rtl="1"/>
            <a:r>
              <a:rPr lang="ar-AE" sz="2800" b="1" dirty="0" smtClean="0">
                <a:effectLst>
                  <a:outerShdw blurRad="38100" dist="38100" dir="2700000" algn="tl">
                    <a:srgbClr val="000000">
                      <a:alpha val="43137"/>
                    </a:srgbClr>
                  </a:outerShdw>
                </a:effectLst>
              </a:rPr>
              <a:t>التعليم غير الإلزامي</a:t>
            </a:r>
          </a:p>
          <a:p>
            <a:pPr algn="r" rtl="1"/>
            <a:r>
              <a:rPr lang="ar-AE" sz="2800" b="1" dirty="0" smtClean="0">
                <a:effectLst>
                  <a:outerShdw blurRad="38100" dist="38100" dir="2700000" algn="tl">
                    <a:srgbClr val="000000">
                      <a:alpha val="43137"/>
                    </a:srgbClr>
                  </a:outerShdw>
                </a:effectLst>
              </a:rPr>
              <a:t>التعليم المستمر</a:t>
            </a:r>
          </a:p>
          <a:p>
            <a:pPr algn="r" rtl="1"/>
            <a:r>
              <a:rPr lang="ar-AE" sz="2800" b="1" dirty="0" smtClean="0">
                <a:effectLst>
                  <a:outerShdw blurRad="38100" dist="38100" dir="2700000" algn="tl">
                    <a:srgbClr val="000000">
                      <a:alpha val="43137"/>
                    </a:srgbClr>
                  </a:outerShdw>
                </a:effectLst>
              </a:rPr>
              <a:t>العاملون بالمدرسة</a:t>
            </a:r>
          </a:p>
        </p:txBody>
      </p:sp>
    </p:spTree>
    <p:extLst>
      <p:ext uri="{BB962C8B-B14F-4D97-AF65-F5344CB8AC3E}">
        <p14:creationId xmlns:p14="http://schemas.microsoft.com/office/powerpoint/2010/main" xmlns="" val="245795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linds(horizontal)">
                                      <p:cBhvr>
                                        <p:cTn id="7" dur="500"/>
                                        <p:tgtEl>
                                          <p:spTgt spid="6">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linds(horizontal)">
                                      <p:cBhvr>
                                        <p:cTn id="10" dur="500"/>
                                        <p:tgtEl>
                                          <p:spTgt spid="6">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blinds(horizontal)">
                                      <p:cBhvr>
                                        <p:cTn id="13" dur="500"/>
                                        <p:tgtEl>
                                          <p:spTgt spid="6">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blinds(horizontal)">
                                      <p:cBhvr>
                                        <p:cTn id="16" dur="500"/>
                                        <p:tgtEl>
                                          <p:spTgt spid="6">
                                            <p:txEl>
                                              <p:pRg st="2" end="2"/>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blinds(horizontal)">
                                      <p:cBhvr>
                                        <p:cTn id="19" dur="500"/>
                                        <p:tgtEl>
                                          <p:spTgt spid="6">
                                            <p:txEl>
                                              <p:pRg st="3" end="3"/>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linds(horizontal)">
                                      <p:cBhvr>
                                        <p:cTn id="22" dur="500"/>
                                        <p:tgtEl>
                                          <p:spTgt spid="6">
                                            <p:txEl>
                                              <p:pRg st="4" end="4"/>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blinds(horizontal)">
                                      <p:cBhvr>
                                        <p:cTn id="25" dur="500"/>
                                        <p:tgtEl>
                                          <p:spTgt spid="6">
                                            <p:txEl>
                                              <p:pRg st="5" end="5"/>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blinds(horizontal)">
                                      <p:cBhvr>
                                        <p:cTn id="28" dur="500"/>
                                        <p:tgtEl>
                                          <p:spTgt spid="6">
                                            <p:txEl>
                                              <p:pRg st="6" end="6"/>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blinds(horizontal)">
                                      <p:cBhvr>
                                        <p:cTn id="31" dur="500"/>
                                        <p:tgtEl>
                                          <p:spTgt spid="6">
                                            <p:txEl>
                                              <p:pRg st="7" end="7"/>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blinds(horizontal)">
                                      <p:cBhvr>
                                        <p:cTn id="34" dur="500"/>
                                        <p:tgtEl>
                                          <p:spTgt spid="6">
                                            <p:txEl>
                                              <p:pRg st="8" end="8"/>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blinds(horizontal)">
                                      <p:cBhvr>
                                        <p:cTn id="37" dur="500"/>
                                        <p:tgtEl>
                                          <p:spTgt spid="6">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bg/>
                                          </p:spTgt>
                                        </p:tgtEl>
                                        <p:attrNameLst>
                                          <p:attrName>style.visibility</p:attrName>
                                        </p:attrNameLst>
                                      </p:cBhvr>
                                      <p:to>
                                        <p:strVal val="visible"/>
                                      </p:to>
                                    </p:set>
                                    <p:animEffect transition="in" filter="blinds(horizontal)">
                                      <p:cBhvr>
                                        <p:cTn id="42" dur="500"/>
                                        <p:tgtEl>
                                          <p:spTgt spid="10">
                                            <p:bg/>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blinds(horizontal)">
                                      <p:cBhvr>
                                        <p:cTn id="45" dur="500"/>
                                        <p:tgtEl>
                                          <p:spTgt spid="10">
                                            <p:txEl>
                                              <p:pRg st="0" end="0"/>
                                            </p:txEl>
                                          </p:spTgt>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0">
                                            <p:txEl>
                                              <p:pRg st="1" end="1"/>
                                            </p:txEl>
                                          </p:spTgt>
                                        </p:tgtEl>
                                        <p:attrNameLst>
                                          <p:attrName>style.visibility</p:attrName>
                                        </p:attrNameLst>
                                      </p:cBhvr>
                                      <p:to>
                                        <p:strVal val="visible"/>
                                      </p:to>
                                    </p:set>
                                    <p:animEffect transition="in" filter="blinds(horizontal)">
                                      <p:cBhvr>
                                        <p:cTn id="48" dur="500"/>
                                        <p:tgtEl>
                                          <p:spTgt spid="10">
                                            <p:txEl>
                                              <p:pRg st="1" end="1"/>
                                            </p:txEl>
                                          </p:spTgt>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0">
                                            <p:txEl>
                                              <p:pRg st="2" end="2"/>
                                            </p:txEl>
                                          </p:spTgt>
                                        </p:tgtEl>
                                        <p:attrNameLst>
                                          <p:attrName>style.visibility</p:attrName>
                                        </p:attrNameLst>
                                      </p:cBhvr>
                                      <p:to>
                                        <p:strVal val="visible"/>
                                      </p:to>
                                    </p:set>
                                    <p:animEffect transition="in" filter="blinds(horizontal)">
                                      <p:cBhvr>
                                        <p:cTn id="51" dur="500"/>
                                        <p:tgtEl>
                                          <p:spTgt spid="10">
                                            <p:txEl>
                                              <p:pRg st="2" end="2"/>
                                            </p:txEl>
                                          </p:spTgt>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0">
                                            <p:txEl>
                                              <p:pRg st="3" end="3"/>
                                            </p:txEl>
                                          </p:spTgt>
                                        </p:tgtEl>
                                        <p:attrNameLst>
                                          <p:attrName>style.visibility</p:attrName>
                                        </p:attrNameLst>
                                      </p:cBhvr>
                                      <p:to>
                                        <p:strVal val="visible"/>
                                      </p:to>
                                    </p:set>
                                    <p:animEffect transition="in" filter="blinds(horizontal)">
                                      <p:cBhvr>
                                        <p:cTn id="54" dur="500"/>
                                        <p:tgtEl>
                                          <p:spTgt spid="10">
                                            <p:txEl>
                                              <p:pRg st="3" end="3"/>
                                            </p:txEl>
                                          </p:spTgt>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0">
                                            <p:txEl>
                                              <p:pRg st="4" end="4"/>
                                            </p:txEl>
                                          </p:spTgt>
                                        </p:tgtEl>
                                        <p:attrNameLst>
                                          <p:attrName>style.visibility</p:attrName>
                                        </p:attrNameLst>
                                      </p:cBhvr>
                                      <p:to>
                                        <p:strVal val="visible"/>
                                      </p:to>
                                    </p:set>
                                    <p:animEffect transition="in" filter="blinds(horizontal)">
                                      <p:cBhvr>
                                        <p:cTn id="57" dur="500"/>
                                        <p:tgtEl>
                                          <p:spTgt spid="10">
                                            <p:txEl>
                                              <p:pRg st="4" end="4"/>
                                            </p:txEl>
                                          </p:spTgt>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0">
                                            <p:txEl>
                                              <p:pRg st="5" end="5"/>
                                            </p:txEl>
                                          </p:spTgt>
                                        </p:tgtEl>
                                        <p:attrNameLst>
                                          <p:attrName>style.visibility</p:attrName>
                                        </p:attrNameLst>
                                      </p:cBhvr>
                                      <p:to>
                                        <p:strVal val="visible"/>
                                      </p:to>
                                    </p:set>
                                    <p:animEffect transition="in" filter="blinds(horizontal)">
                                      <p:cBhvr>
                                        <p:cTn id="60" dur="500"/>
                                        <p:tgtEl>
                                          <p:spTgt spid="10">
                                            <p:txEl>
                                              <p:pRg st="5" end="5"/>
                                            </p:txEl>
                                          </p:spTgt>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0">
                                            <p:txEl>
                                              <p:pRg st="6" end="6"/>
                                            </p:txEl>
                                          </p:spTgt>
                                        </p:tgtEl>
                                        <p:attrNameLst>
                                          <p:attrName>style.visibility</p:attrName>
                                        </p:attrNameLst>
                                      </p:cBhvr>
                                      <p:to>
                                        <p:strVal val="visible"/>
                                      </p:to>
                                    </p:set>
                                    <p:animEffect transition="in" filter="blinds(horizontal)">
                                      <p:cBhvr>
                                        <p:cTn id="63" dur="500"/>
                                        <p:tgtEl>
                                          <p:spTgt spid="10">
                                            <p:txEl>
                                              <p:pRg st="6" end="6"/>
                                            </p:txEl>
                                          </p:spTgt>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0">
                                            <p:txEl>
                                              <p:pRg st="7" end="7"/>
                                            </p:txEl>
                                          </p:spTgt>
                                        </p:tgtEl>
                                        <p:attrNameLst>
                                          <p:attrName>style.visibility</p:attrName>
                                        </p:attrNameLst>
                                      </p:cBhvr>
                                      <p:to>
                                        <p:strVal val="visible"/>
                                      </p:to>
                                    </p:set>
                                    <p:animEffect transition="in" filter="blinds(horizontal)">
                                      <p:cBhvr>
                                        <p:cTn id="66" dur="500"/>
                                        <p:tgtEl>
                                          <p:spTgt spid="10">
                                            <p:txEl>
                                              <p:pRg st="7" end="7"/>
                                            </p:txEl>
                                          </p:spTgt>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10">
                                            <p:txEl>
                                              <p:pRg st="8" end="8"/>
                                            </p:txEl>
                                          </p:spTgt>
                                        </p:tgtEl>
                                        <p:attrNameLst>
                                          <p:attrName>style.visibility</p:attrName>
                                        </p:attrNameLst>
                                      </p:cBhvr>
                                      <p:to>
                                        <p:strVal val="visible"/>
                                      </p:to>
                                    </p:set>
                                    <p:animEffect transition="in" filter="blinds(horizontal)">
                                      <p:cBhvr>
                                        <p:cTn id="69"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10"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27311" y="229394"/>
            <a:ext cx="10363102" cy="1596547"/>
          </a:xfrm>
        </p:spPr>
        <p:txBody>
          <a:bodyPr>
            <a:normAutofit/>
          </a:bodyPr>
          <a:lstStyle/>
          <a:p>
            <a:r>
              <a:rPr lang="ar-AE" sz="4800" cap="none" dirty="0" smtClean="0">
                <a:ln w="0"/>
                <a:solidFill>
                  <a:srgbClr val="990000"/>
                </a:solidFill>
                <a:effectLst>
                  <a:reflection blurRad="6350" stA="53000" endA="300" endPos="35500" dir="5400000" sy="-90000" algn="bl" rotWithShape="0"/>
                </a:effectLst>
                <a:cs typeface="PT Bold Heading" panose="02010400000000000000" pitchFamily="2" charset="-78"/>
              </a:rPr>
              <a:t>المادة الثالثة : </a:t>
            </a:r>
            <a:r>
              <a:rPr lang="ar-SA" sz="4800" cap="none" dirty="0" smtClean="0">
                <a:ln w="0"/>
                <a:solidFill>
                  <a:srgbClr val="990000"/>
                </a:solidFill>
                <a:effectLst>
                  <a:reflection blurRad="6350" stA="53000" endA="300" endPos="35500" dir="5400000" sy="-90000" algn="bl" rotWithShape="0"/>
                </a:effectLst>
                <a:cs typeface="PT Bold Heading" panose="02010400000000000000" pitchFamily="2" charset="-78"/>
              </a:rPr>
              <a:t>أهــــداف </a:t>
            </a:r>
            <a:r>
              <a:rPr lang="ar-SA" sz="4800" cap="none" dirty="0">
                <a:ln w="0"/>
                <a:solidFill>
                  <a:srgbClr val="990000"/>
                </a:solidFill>
                <a:effectLst>
                  <a:reflection blurRad="6350" stA="53000" endA="300" endPos="35500" dir="5400000" sy="-90000" algn="bl" rotWithShape="0"/>
                </a:effectLst>
                <a:cs typeface="PT Bold Heading" panose="02010400000000000000" pitchFamily="2" charset="-78"/>
              </a:rPr>
              <a:t>اللائحــــة</a:t>
            </a:r>
            <a:endParaRPr lang="ar-AE" sz="4800" cap="none" dirty="0">
              <a:ln w="0"/>
              <a:solidFill>
                <a:srgbClr val="990000"/>
              </a:solidFill>
              <a:effectLst>
                <a:reflection blurRad="6350" stA="53000" endA="300" endPos="35500" dir="5400000" sy="-90000" algn="bl" rotWithShape="0"/>
              </a:effectLst>
              <a:cs typeface="PT Bold Heading" panose="02010400000000000000" pitchFamily="2" charset="-78"/>
            </a:endParaRPr>
          </a:p>
        </p:txBody>
      </p:sp>
      <p:graphicFrame>
        <p:nvGraphicFramePr>
          <p:cNvPr id="4" name="عنصر نائب للمحتوى 3"/>
          <p:cNvGraphicFramePr>
            <a:graphicFrameLocks noGrp="1"/>
          </p:cNvGraphicFramePr>
          <p:nvPr>
            <p:ph sz="quarter" idx="4294967295"/>
            <p:extLst>
              <p:ext uri="{D42A27DB-BD31-4B8C-83A1-F6EECF244321}">
                <p14:modId xmlns:p14="http://schemas.microsoft.com/office/powerpoint/2010/main" xmlns="" val="10921253"/>
              </p:ext>
            </p:extLst>
          </p:nvPr>
        </p:nvGraphicFramePr>
        <p:xfrm>
          <a:off x="888884" y="1698565"/>
          <a:ext cx="10361851" cy="4614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خماسي 5"/>
          <p:cNvSpPr/>
          <p:nvPr/>
        </p:nvSpPr>
        <p:spPr>
          <a:xfrm flipH="1">
            <a:off x="6895202" y="1698565"/>
            <a:ext cx="4939657" cy="1477171"/>
          </a:xfrm>
          <a:prstGeom prst="homePlate">
            <a:avLst/>
          </a:prstGeom>
          <a:solidFill>
            <a:schemeClr val="accent6">
              <a:lumMod val="75000"/>
            </a:schemeClr>
          </a:solidFill>
          <a:scene3d>
            <a:camera prst="orthographicFront">
              <a:rot lat="0" lon="0" rev="0"/>
            </a:camera>
            <a:lightRig rig="balanced" dir="t">
              <a:rot lat="0" lon="0" rev="1200000"/>
            </a:lightRig>
          </a:scene3d>
          <a:sp3d prstMaterial="plastic">
            <a:bevelT w="25400" h="25400"/>
          </a:sp3d>
        </p:spPr>
        <p:style>
          <a:lnRef idx="0">
            <a:schemeClr val="accent6"/>
          </a:lnRef>
          <a:fillRef idx="3">
            <a:schemeClr val="accent6"/>
          </a:fillRef>
          <a:effectRef idx="3">
            <a:schemeClr val="accent6"/>
          </a:effectRef>
          <a:fontRef idx="minor">
            <a:schemeClr val="lt1"/>
          </a:fontRef>
        </p:style>
        <p:txBody>
          <a:bodyPr rtlCol="1" anchor="ctr"/>
          <a:lstStyle/>
          <a:p>
            <a:pPr algn="r"/>
            <a:r>
              <a:rPr lang="ar-AE" sz="2400" dirty="0" smtClean="0">
                <a:solidFill>
                  <a:schemeClr val="tx1"/>
                </a:solidFill>
              </a:rPr>
              <a:t> </a:t>
            </a:r>
            <a:r>
              <a:rPr lang="ar-SA" sz="2400" b="1" dirty="0">
                <a:solidFill>
                  <a:schemeClr val="tx1"/>
                </a:solidFill>
              </a:rPr>
              <a:t>توفير مرجعية ضابطة تحدد القواعد والمعايير والإجراءات الواجب اتخاذها لتحقيق بيئة تربوية آمنة، تتوافر فيها معايير تحقيق الالتزام بالقيم والنظم المدرسية.</a:t>
            </a:r>
            <a:endParaRPr lang="ar-AE" sz="2400" dirty="0">
              <a:solidFill>
                <a:schemeClr val="tx1"/>
              </a:solidFill>
            </a:endParaRPr>
          </a:p>
        </p:txBody>
      </p:sp>
      <p:sp>
        <p:nvSpPr>
          <p:cNvPr id="7" name="خماسي 6"/>
          <p:cNvSpPr/>
          <p:nvPr/>
        </p:nvSpPr>
        <p:spPr>
          <a:xfrm flipH="1">
            <a:off x="6895202" y="3286432"/>
            <a:ext cx="4939657" cy="1477171"/>
          </a:xfrm>
          <a:prstGeom prst="homePlate">
            <a:avLst/>
          </a:prstGeom>
          <a:solidFill>
            <a:schemeClr val="accent6">
              <a:lumMod val="75000"/>
            </a:schemeClr>
          </a:solidFill>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1" anchor="ctr"/>
          <a:lstStyle/>
          <a:p>
            <a:pPr lvl="0" algn="r"/>
            <a:r>
              <a:rPr lang="ar-SA" sz="2400" b="1" dirty="0">
                <a:solidFill>
                  <a:schemeClr val="tx1"/>
                </a:solidFill>
              </a:rPr>
              <a:t>الارتقاء بالسلوكيات الإيجابية وتعزيزها لدى المتعلمين، وتعهدها بالتشجيع والرعاية، والحد من المشكلات السلوكية بكل الوسائل التربوية الممكنة. </a:t>
            </a:r>
            <a:endParaRPr lang="en-US" sz="2400" dirty="0">
              <a:solidFill>
                <a:schemeClr val="tx1"/>
              </a:solidFill>
            </a:endParaRPr>
          </a:p>
        </p:txBody>
      </p:sp>
      <p:sp>
        <p:nvSpPr>
          <p:cNvPr id="8" name="خماسي 7"/>
          <p:cNvSpPr/>
          <p:nvPr/>
        </p:nvSpPr>
        <p:spPr>
          <a:xfrm flipH="1">
            <a:off x="6895202" y="4874300"/>
            <a:ext cx="4939657" cy="1477171"/>
          </a:xfrm>
          <a:prstGeom prst="homePlate">
            <a:avLst/>
          </a:prstGeom>
          <a:solidFill>
            <a:schemeClr val="accent6">
              <a:lumMod val="75000"/>
            </a:schemeClr>
          </a:solidFill>
          <a:scene3d>
            <a:camera prst="orthographicFront">
              <a:rot lat="0" lon="0" rev="0"/>
            </a:camera>
            <a:lightRig rig="balanced" dir="t">
              <a:rot lat="0" lon="0" rev="1200000"/>
            </a:lightRig>
          </a:scene3d>
          <a:sp3d prstMaterial="plastic">
            <a:bevelT w="25400" h="25400"/>
          </a:sp3d>
        </p:spPr>
        <p:style>
          <a:lnRef idx="0">
            <a:schemeClr val="accent2"/>
          </a:lnRef>
          <a:fillRef idx="3">
            <a:schemeClr val="accent2"/>
          </a:fillRef>
          <a:effectRef idx="3">
            <a:schemeClr val="accent2"/>
          </a:effectRef>
          <a:fontRef idx="minor">
            <a:schemeClr val="lt1"/>
          </a:fontRef>
        </p:style>
        <p:txBody>
          <a:bodyPr rtlCol="1" anchor="ctr"/>
          <a:lstStyle/>
          <a:p>
            <a:pPr algn="r"/>
            <a:r>
              <a:rPr lang="ar-SA" sz="2400" b="1" dirty="0">
                <a:solidFill>
                  <a:schemeClr val="tx1"/>
                </a:solidFill>
              </a:rPr>
              <a:t>تعــريف المتعلمين وأولـيـاء أمـورهــم بالأنــظمة والتعليمات الخاصــة بالسلوك </a:t>
            </a:r>
            <a:r>
              <a:rPr lang="ar-AE" sz="2400" b="1" dirty="0">
                <a:solidFill>
                  <a:schemeClr val="tx1"/>
                </a:solidFill>
              </a:rPr>
              <a:t>المدرســي، </a:t>
            </a:r>
            <a:r>
              <a:rPr lang="ar-SA" sz="2400" b="1" dirty="0">
                <a:solidFill>
                  <a:schemeClr val="tx1"/>
                </a:solidFill>
              </a:rPr>
              <a:t>وأهــمية الالتزام بها، بما يحقق الانضباط الذاتي لسلوكهم.</a:t>
            </a:r>
            <a:endParaRPr lang="ar-AE" sz="2400" dirty="0">
              <a:solidFill>
                <a:schemeClr val="tx1"/>
              </a:solidFill>
            </a:endParaRPr>
          </a:p>
        </p:txBody>
      </p:sp>
      <p:sp>
        <p:nvSpPr>
          <p:cNvPr id="9" name="خماسي 8"/>
          <p:cNvSpPr/>
          <p:nvPr/>
        </p:nvSpPr>
        <p:spPr>
          <a:xfrm>
            <a:off x="76190" y="2359423"/>
            <a:ext cx="5180926" cy="1477171"/>
          </a:xfrm>
          <a:prstGeom prst="homePlate">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ar-SA" sz="2400" b="1" dirty="0">
                <a:solidFill>
                  <a:schemeClr val="tx1"/>
                </a:solidFill>
              </a:rPr>
              <a:t>تهيئة البيئة التربوية والتعليمية المناسبة للمتعلمين والعاملين بالمدرسة لممارسة أدوارهم بما يحقق أهداف العملية التربوية. </a:t>
            </a:r>
            <a:endParaRPr lang="en-US" sz="2400" dirty="0">
              <a:solidFill>
                <a:schemeClr val="tx1"/>
              </a:solidFill>
            </a:endParaRPr>
          </a:p>
        </p:txBody>
      </p:sp>
      <p:sp>
        <p:nvSpPr>
          <p:cNvPr id="10" name="خماسي 9"/>
          <p:cNvSpPr/>
          <p:nvPr/>
        </p:nvSpPr>
        <p:spPr>
          <a:xfrm>
            <a:off x="76190" y="3949730"/>
            <a:ext cx="5180926" cy="1477171"/>
          </a:xfrm>
          <a:prstGeom prst="homePlate">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ar-SA" sz="2400" b="1" dirty="0">
                <a:solidFill>
                  <a:schemeClr val="tx1"/>
                </a:solidFill>
              </a:rPr>
              <a:t>توفير أساليب واضحة للعاملين في الميدان التربوي للتعامل مع سلوكيات المتعلمين وفق أسس ومعايير تربوية مناسبة.</a:t>
            </a:r>
            <a:endParaRPr lang="en-US" sz="2400" dirty="0">
              <a:solidFill>
                <a:schemeClr val="tx1"/>
              </a:solidFill>
            </a:endParaRPr>
          </a:p>
        </p:txBody>
      </p:sp>
    </p:spTree>
    <p:extLst>
      <p:ext uri="{BB962C8B-B14F-4D97-AF65-F5344CB8AC3E}">
        <p14:creationId xmlns:p14="http://schemas.microsoft.com/office/powerpoint/2010/main" xmlns="" val="100862114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graphicEl>
                                              <a:dgm id="{187C044D-8D34-40CF-BCFF-0E8817A4E8B0}"/>
                                            </p:graphicEl>
                                          </p:spTgt>
                                        </p:tgtEl>
                                        <p:attrNameLst>
                                          <p:attrName>style.visibility</p:attrName>
                                        </p:attrNameLst>
                                      </p:cBhvr>
                                      <p:to>
                                        <p:strVal val="visible"/>
                                      </p:to>
                                    </p:set>
                                    <p:anim calcmode="lin" valueType="num">
                                      <p:cBhvr>
                                        <p:cTn id="12" dur="500" fill="hold"/>
                                        <p:tgtEl>
                                          <p:spTgt spid="4">
                                            <p:graphicEl>
                                              <a:dgm id="{187C044D-8D34-40CF-BCFF-0E8817A4E8B0}"/>
                                            </p:graphicEl>
                                          </p:spTgt>
                                        </p:tgtEl>
                                        <p:attrNameLst>
                                          <p:attrName>ppt_w</p:attrName>
                                        </p:attrNameLst>
                                      </p:cBhvr>
                                      <p:tavLst>
                                        <p:tav tm="0">
                                          <p:val>
                                            <p:fltVal val="0"/>
                                          </p:val>
                                        </p:tav>
                                        <p:tav tm="100000">
                                          <p:val>
                                            <p:strVal val="#ppt_w"/>
                                          </p:val>
                                        </p:tav>
                                      </p:tavLst>
                                    </p:anim>
                                    <p:anim calcmode="lin" valueType="num">
                                      <p:cBhvr>
                                        <p:cTn id="13" dur="500" fill="hold"/>
                                        <p:tgtEl>
                                          <p:spTgt spid="4">
                                            <p:graphicEl>
                                              <a:dgm id="{187C044D-8D34-40CF-BCFF-0E8817A4E8B0}"/>
                                            </p:graphicEl>
                                          </p:spTgt>
                                        </p:tgtEl>
                                        <p:attrNameLst>
                                          <p:attrName>ppt_h</p:attrName>
                                        </p:attrNameLst>
                                      </p:cBhvr>
                                      <p:tavLst>
                                        <p:tav tm="0">
                                          <p:val>
                                            <p:fltVal val="0"/>
                                          </p:val>
                                        </p:tav>
                                        <p:tav tm="100000">
                                          <p:val>
                                            <p:strVal val="#ppt_h"/>
                                          </p:val>
                                        </p:tav>
                                      </p:tavLst>
                                    </p:anim>
                                    <p:animEffect transition="in" filter="fade">
                                      <p:cBhvr>
                                        <p:cTn id="14" dur="500"/>
                                        <p:tgtEl>
                                          <p:spTgt spid="4">
                                            <p:graphicEl>
                                              <a:dgm id="{187C044D-8D34-40CF-BCFF-0E8817A4E8B0}"/>
                                            </p:graphic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graphicEl>
                                              <a:dgm id="{CA691673-827C-43AA-8E4B-8F5B20BBAA9D}"/>
                                            </p:graphicEl>
                                          </p:spTgt>
                                        </p:tgtEl>
                                        <p:attrNameLst>
                                          <p:attrName>style.visibility</p:attrName>
                                        </p:attrNameLst>
                                      </p:cBhvr>
                                      <p:to>
                                        <p:strVal val="visible"/>
                                      </p:to>
                                    </p:set>
                                    <p:anim calcmode="lin" valueType="num">
                                      <p:cBhvr>
                                        <p:cTn id="17" dur="500" fill="hold"/>
                                        <p:tgtEl>
                                          <p:spTgt spid="4">
                                            <p:graphicEl>
                                              <a:dgm id="{CA691673-827C-43AA-8E4B-8F5B20BBAA9D}"/>
                                            </p:graphicEl>
                                          </p:spTgt>
                                        </p:tgtEl>
                                        <p:attrNameLst>
                                          <p:attrName>ppt_w</p:attrName>
                                        </p:attrNameLst>
                                      </p:cBhvr>
                                      <p:tavLst>
                                        <p:tav tm="0">
                                          <p:val>
                                            <p:fltVal val="0"/>
                                          </p:val>
                                        </p:tav>
                                        <p:tav tm="100000">
                                          <p:val>
                                            <p:strVal val="#ppt_w"/>
                                          </p:val>
                                        </p:tav>
                                      </p:tavLst>
                                    </p:anim>
                                    <p:anim calcmode="lin" valueType="num">
                                      <p:cBhvr>
                                        <p:cTn id="18" dur="500" fill="hold"/>
                                        <p:tgtEl>
                                          <p:spTgt spid="4">
                                            <p:graphicEl>
                                              <a:dgm id="{CA691673-827C-43AA-8E4B-8F5B20BBAA9D}"/>
                                            </p:graphicEl>
                                          </p:spTgt>
                                        </p:tgtEl>
                                        <p:attrNameLst>
                                          <p:attrName>ppt_h</p:attrName>
                                        </p:attrNameLst>
                                      </p:cBhvr>
                                      <p:tavLst>
                                        <p:tav tm="0">
                                          <p:val>
                                            <p:fltVal val="0"/>
                                          </p:val>
                                        </p:tav>
                                        <p:tav tm="100000">
                                          <p:val>
                                            <p:strVal val="#ppt_h"/>
                                          </p:val>
                                        </p:tav>
                                      </p:tavLst>
                                    </p:anim>
                                    <p:animEffect transition="in" filter="fade">
                                      <p:cBhvr>
                                        <p:cTn id="19" dur="500"/>
                                        <p:tgtEl>
                                          <p:spTgt spid="4">
                                            <p:graphicEl>
                                              <a:dgm id="{CA691673-827C-43AA-8E4B-8F5B20BBAA9D}"/>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graphicEl>
                                              <a:dgm id="{7C0B656D-FAF9-4A04-BA53-AC4C40D7193F}"/>
                                            </p:graphicEl>
                                          </p:spTgt>
                                        </p:tgtEl>
                                        <p:attrNameLst>
                                          <p:attrName>style.visibility</p:attrName>
                                        </p:attrNameLst>
                                      </p:cBhvr>
                                      <p:to>
                                        <p:strVal val="visible"/>
                                      </p:to>
                                    </p:set>
                                    <p:anim calcmode="lin" valueType="num">
                                      <p:cBhvr>
                                        <p:cTn id="31" dur="500" fill="hold"/>
                                        <p:tgtEl>
                                          <p:spTgt spid="4">
                                            <p:graphicEl>
                                              <a:dgm id="{7C0B656D-FAF9-4A04-BA53-AC4C40D7193F}"/>
                                            </p:graphicEl>
                                          </p:spTgt>
                                        </p:tgtEl>
                                        <p:attrNameLst>
                                          <p:attrName>ppt_w</p:attrName>
                                        </p:attrNameLst>
                                      </p:cBhvr>
                                      <p:tavLst>
                                        <p:tav tm="0">
                                          <p:val>
                                            <p:fltVal val="0"/>
                                          </p:val>
                                        </p:tav>
                                        <p:tav tm="100000">
                                          <p:val>
                                            <p:strVal val="#ppt_w"/>
                                          </p:val>
                                        </p:tav>
                                      </p:tavLst>
                                    </p:anim>
                                    <p:anim calcmode="lin" valueType="num">
                                      <p:cBhvr>
                                        <p:cTn id="32" dur="500" fill="hold"/>
                                        <p:tgtEl>
                                          <p:spTgt spid="4">
                                            <p:graphicEl>
                                              <a:dgm id="{7C0B656D-FAF9-4A04-BA53-AC4C40D7193F}"/>
                                            </p:graphicEl>
                                          </p:spTgt>
                                        </p:tgtEl>
                                        <p:attrNameLst>
                                          <p:attrName>ppt_h</p:attrName>
                                        </p:attrNameLst>
                                      </p:cBhvr>
                                      <p:tavLst>
                                        <p:tav tm="0">
                                          <p:val>
                                            <p:fltVal val="0"/>
                                          </p:val>
                                        </p:tav>
                                        <p:tav tm="100000">
                                          <p:val>
                                            <p:strVal val="#ppt_h"/>
                                          </p:val>
                                        </p:tav>
                                      </p:tavLst>
                                    </p:anim>
                                    <p:animEffect transition="in" filter="fade">
                                      <p:cBhvr>
                                        <p:cTn id="33" dur="500"/>
                                        <p:tgtEl>
                                          <p:spTgt spid="4">
                                            <p:graphicEl>
                                              <a:dgm id="{7C0B656D-FAF9-4A04-BA53-AC4C40D7193F}"/>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
                                            <p:graphicEl>
                                              <a:dgm id="{FC28DD22-E83C-456B-8BF1-2C040706DD7F}"/>
                                            </p:graphicEl>
                                          </p:spTgt>
                                        </p:tgtEl>
                                        <p:attrNameLst>
                                          <p:attrName>style.visibility</p:attrName>
                                        </p:attrNameLst>
                                      </p:cBhvr>
                                      <p:to>
                                        <p:strVal val="visible"/>
                                      </p:to>
                                    </p:set>
                                    <p:anim calcmode="lin" valueType="num">
                                      <p:cBhvr>
                                        <p:cTn id="36" dur="500" fill="hold"/>
                                        <p:tgtEl>
                                          <p:spTgt spid="4">
                                            <p:graphicEl>
                                              <a:dgm id="{FC28DD22-E83C-456B-8BF1-2C040706DD7F}"/>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FC28DD22-E83C-456B-8BF1-2C040706DD7F}"/>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FC28DD22-E83C-456B-8BF1-2C040706DD7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
                                            <p:graphicEl>
                                              <a:dgm id="{F0B43520-C575-4B9D-8E5C-5D49EA634360}"/>
                                            </p:graphicEl>
                                          </p:spTgt>
                                        </p:tgtEl>
                                        <p:attrNameLst>
                                          <p:attrName>style.visibility</p:attrName>
                                        </p:attrNameLst>
                                      </p:cBhvr>
                                      <p:to>
                                        <p:strVal val="visible"/>
                                      </p:to>
                                    </p:set>
                                    <p:anim calcmode="lin" valueType="num">
                                      <p:cBhvr>
                                        <p:cTn id="50" dur="500" fill="hold"/>
                                        <p:tgtEl>
                                          <p:spTgt spid="4">
                                            <p:graphicEl>
                                              <a:dgm id="{F0B43520-C575-4B9D-8E5C-5D49EA634360}"/>
                                            </p:graphicEl>
                                          </p:spTgt>
                                        </p:tgtEl>
                                        <p:attrNameLst>
                                          <p:attrName>ppt_w</p:attrName>
                                        </p:attrNameLst>
                                      </p:cBhvr>
                                      <p:tavLst>
                                        <p:tav tm="0">
                                          <p:val>
                                            <p:fltVal val="0"/>
                                          </p:val>
                                        </p:tav>
                                        <p:tav tm="100000">
                                          <p:val>
                                            <p:strVal val="#ppt_w"/>
                                          </p:val>
                                        </p:tav>
                                      </p:tavLst>
                                    </p:anim>
                                    <p:anim calcmode="lin" valueType="num">
                                      <p:cBhvr>
                                        <p:cTn id="51" dur="500" fill="hold"/>
                                        <p:tgtEl>
                                          <p:spTgt spid="4">
                                            <p:graphicEl>
                                              <a:dgm id="{F0B43520-C575-4B9D-8E5C-5D49EA634360}"/>
                                            </p:graphicEl>
                                          </p:spTgt>
                                        </p:tgtEl>
                                        <p:attrNameLst>
                                          <p:attrName>ppt_h</p:attrName>
                                        </p:attrNameLst>
                                      </p:cBhvr>
                                      <p:tavLst>
                                        <p:tav tm="0">
                                          <p:val>
                                            <p:fltVal val="0"/>
                                          </p:val>
                                        </p:tav>
                                        <p:tav tm="100000">
                                          <p:val>
                                            <p:strVal val="#ppt_h"/>
                                          </p:val>
                                        </p:tav>
                                      </p:tavLst>
                                    </p:anim>
                                    <p:animEffect transition="in" filter="fade">
                                      <p:cBhvr>
                                        <p:cTn id="52" dur="500"/>
                                        <p:tgtEl>
                                          <p:spTgt spid="4">
                                            <p:graphicEl>
                                              <a:dgm id="{F0B43520-C575-4B9D-8E5C-5D49EA634360}"/>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
                                            <p:graphicEl>
                                              <a:dgm id="{4A4FBA56-42B8-4100-8E2E-6C3F4BF0620C}"/>
                                            </p:graphicEl>
                                          </p:spTgt>
                                        </p:tgtEl>
                                        <p:attrNameLst>
                                          <p:attrName>style.visibility</p:attrName>
                                        </p:attrNameLst>
                                      </p:cBhvr>
                                      <p:to>
                                        <p:strVal val="visible"/>
                                      </p:to>
                                    </p:set>
                                    <p:anim calcmode="lin" valueType="num">
                                      <p:cBhvr>
                                        <p:cTn id="55" dur="500" fill="hold"/>
                                        <p:tgtEl>
                                          <p:spTgt spid="4">
                                            <p:graphicEl>
                                              <a:dgm id="{4A4FBA56-42B8-4100-8E2E-6C3F4BF0620C}"/>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4A4FBA56-42B8-4100-8E2E-6C3F4BF0620C}"/>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4A4FBA56-42B8-4100-8E2E-6C3F4BF0620C}"/>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fltVal val="0"/>
                                          </p:val>
                                        </p:tav>
                                        <p:tav tm="100000">
                                          <p:val>
                                            <p:strVal val="#ppt_w"/>
                                          </p:val>
                                        </p:tav>
                                      </p:tavLst>
                                    </p:anim>
                                    <p:anim calcmode="lin" valueType="num">
                                      <p:cBhvr>
                                        <p:cTn id="63" dur="500" fill="hold"/>
                                        <p:tgtEl>
                                          <p:spTgt spid="7"/>
                                        </p:tgtEl>
                                        <p:attrNameLst>
                                          <p:attrName>ppt_h</p:attrName>
                                        </p:attrNameLst>
                                      </p:cBhvr>
                                      <p:tavLst>
                                        <p:tav tm="0">
                                          <p:val>
                                            <p:fltVal val="0"/>
                                          </p:val>
                                        </p:tav>
                                        <p:tav tm="100000">
                                          <p:val>
                                            <p:strVal val="#ppt_h"/>
                                          </p:val>
                                        </p:tav>
                                      </p:tavLst>
                                    </p:anim>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4">
                                            <p:graphicEl>
                                              <a:dgm id="{4CF3A251-B82D-4D16-8622-C6E7FF6EC6A8}"/>
                                            </p:graphicEl>
                                          </p:spTgt>
                                        </p:tgtEl>
                                        <p:attrNameLst>
                                          <p:attrName>style.visibility</p:attrName>
                                        </p:attrNameLst>
                                      </p:cBhvr>
                                      <p:to>
                                        <p:strVal val="visible"/>
                                      </p:to>
                                    </p:set>
                                    <p:anim calcmode="lin" valueType="num">
                                      <p:cBhvr>
                                        <p:cTn id="69" dur="500" fill="hold"/>
                                        <p:tgtEl>
                                          <p:spTgt spid="4">
                                            <p:graphicEl>
                                              <a:dgm id="{4CF3A251-B82D-4D16-8622-C6E7FF6EC6A8}"/>
                                            </p:graphicEl>
                                          </p:spTgt>
                                        </p:tgtEl>
                                        <p:attrNameLst>
                                          <p:attrName>ppt_w</p:attrName>
                                        </p:attrNameLst>
                                      </p:cBhvr>
                                      <p:tavLst>
                                        <p:tav tm="0">
                                          <p:val>
                                            <p:fltVal val="0"/>
                                          </p:val>
                                        </p:tav>
                                        <p:tav tm="100000">
                                          <p:val>
                                            <p:strVal val="#ppt_w"/>
                                          </p:val>
                                        </p:tav>
                                      </p:tavLst>
                                    </p:anim>
                                    <p:anim calcmode="lin" valueType="num">
                                      <p:cBhvr>
                                        <p:cTn id="70" dur="500" fill="hold"/>
                                        <p:tgtEl>
                                          <p:spTgt spid="4">
                                            <p:graphicEl>
                                              <a:dgm id="{4CF3A251-B82D-4D16-8622-C6E7FF6EC6A8}"/>
                                            </p:graphicEl>
                                          </p:spTgt>
                                        </p:tgtEl>
                                        <p:attrNameLst>
                                          <p:attrName>ppt_h</p:attrName>
                                        </p:attrNameLst>
                                      </p:cBhvr>
                                      <p:tavLst>
                                        <p:tav tm="0">
                                          <p:val>
                                            <p:fltVal val="0"/>
                                          </p:val>
                                        </p:tav>
                                        <p:tav tm="100000">
                                          <p:val>
                                            <p:strVal val="#ppt_h"/>
                                          </p:val>
                                        </p:tav>
                                      </p:tavLst>
                                    </p:anim>
                                    <p:animEffect transition="in" filter="fade">
                                      <p:cBhvr>
                                        <p:cTn id="71" dur="500"/>
                                        <p:tgtEl>
                                          <p:spTgt spid="4">
                                            <p:graphicEl>
                                              <a:dgm id="{4CF3A251-B82D-4D16-8622-C6E7FF6EC6A8}"/>
                                            </p:graphicEl>
                                          </p:spTgt>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4">
                                            <p:graphicEl>
                                              <a:dgm id="{62055030-FBDA-4A3C-AC83-991415277D38}"/>
                                            </p:graphicEl>
                                          </p:spTgt>
                                        </p:tgtEl>
                                        <p:attrNameLst>
                                          <p:attrName>style.visibility</p:attrName>
                                        </p:attrNameLst>
                                      </p:cBhvr>
                                      <p:to>
                                        <p:strVal val="visible"/>
                                      </p:to>
                                    </p:set>
                                    <p:anim calcmode="lin" valueType="num">
                                      <p:cBhvr>
                                        <p:cTn id="74" dur="500" fill="hold"/>
                                        <p:tgtEl>
                                          <p:spTgt spid="4">
                                            <p:graphicEl>
                                              <a:dgm id="{62055030-FBDA-4A3C-AC83-991415277D38}"/>
                                            </p:graphicEl>
                                          </p:spTgt>
                                        </p:tgtEl>
                                        <p:attrNameLst>
                                          <p:attrName>ppt_w</p:attrName>
                                        </p:attrNameLst>
                                      </p:cBhvr>
                                      <p:tavLst>
                                        <p:tav tm="0">
                                          <p:val>
                                            <p:fltVal val="0"/>
                                          </p:val>
                                        </p:tav>
                                        <p:tav tm="100000">
                                          <p:val>
                                            <p:strVal val="#ppt_w"/>
                                          </p:val>
                                        </p:tav>
                                      </p:tavLst>
                                    </p:anim>
                                    <p:anim calcmode="lin" valueType="num">
                                      <p:cBhvr>
                                        <p:cTn id="75" dur="500" fill="hold"/>
                                        <p:tgtEl>
                                          <p:spTgt spid="4">
                                            <p:graphicEl>
                                              <a:dgm id="{62055030-FBDA-4A3C-AC83-991415277D38}"/>
                                            </p:graphicEl>
                                          </p:spTgt>
                                        </p:tgtEl>
                                        <p:attrNameLst>
                                          <p:attrName>ppt_h</p:attrName>
                                        </p:attrNameLst>
                                      </p:cBhvr>
                                      <p:tavLst>
                                        <p:tav tm="0">
                                          <p:val>
                                            <p:fltVal val="0"/>
                                          </p:val>
                                        </p:tav>
                                        <p:tav tm="100000">
                                          <p:val>
                                            <p:strVal val="#ppt_h"/>
                                          </p:val>
                                        </p:tav>
                                      </p:tavLst>
                                    </p:anim>
                                    <p:animEffect transition="in" filter="fade">
                                      <p:cBhvr>
                                        <p:cTn id="76" dur="500"/>
                                        <p:tgtEl>
                                          <p:spTgt spid="4">
                                            <p:graphicEl>
                                              <a:dgm id="{62055030-FBDA-4A3C-AC83-991415277D38}"/>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4">
                                            <p:graphicEl>
                                              <a:dgm id="{BCC99EB9-4169-46F5-83B1-F2FAA5CED703}"/>
                                            </p:graphicEl>
                                          </p:spTgt>
                                        </p:tgtEl>
                                        <p:attrNameLst>
                                          <p:attrName>style.visibility</p:attrName>
                                        </p:attrNameLst>
                                      </p:cBhvr>
                                      <p:to>
                                        <p:strVal val="visible"/>
                                      </p:to>
                                    </p:set>
                                    <p:anim calcmode="lin" valueType="num">
                                      <p:cBhvr>
                                        <p:cTn id="88" dur="500" fill="hold"/>
                                        <p:tgtEl>
                                          <p:spTgt spid="4">
                                            <p:graphicEl>
                                              <a:dgm id="{BCC99EB9-4169-46F5-83B1-F2FAA5CED703}"/>
                                            </p:graphicEl>
                                          </p:spTgt>
                                        </p:tgtEl>
                                        <p:attrNameLst>
                                          <p:attrName>ppt_w</p:attrName>
                                        </p:attrNameLst>
                                      </p:cBhvr>
                                      <p:tavLst>
                                        <p:tav tm="0">
                                          <p:val>
                                            <p:fltVal val="0"/>
                                          </p:val>
                                        </p:tav>
                                        <p:tav tm="100000">
                                          <p:val>
                                            <p:strVal val="#ppt_w"/>
                                          </p:val>
                                        </p:tav>
                                      </p:tavLst>
                                    </p:anim>
                                    <p:anim calcmode="lin" valueType="num">
                                      <p:cBhvr>
                                        <p:cTn id="89" dur="500" fill="hold"/>
                                        <p:tgtEl>
                                          <p:spTgt spid="4">
                                            <p:graphicEl>
                                              <a:dgm id="{BCC99EB9-4169-46F5-83B1-F2FAA5CED703}"/>
                                            </p:graphicEl>
                                          </p:spTgt>
                                        </p:tgtEl>
                                        <p:attrNameLst>
                                          <p:attrName>ppt_h</p:attrName>
                                        </p:attrNameLst>
                                      </p:cBhvr>
                                      <p:tavLst>
                                        <p:tav tm="0">
                                          <p:val>
                                            <p:fltVal val="0"/>
                                          </p:val>
                                        </p:tav>
                                        <p:tav tm="100000">
                                          <p:val>
                                            <p:strVal val="#ppt_h"/>
                                          </p:val>
                                        </p:tav>
                                      </p:tavLst>
                                    </p:anim>
                                    <p:animEffect transition="in" filter="fade">
                                      <p:cBhvr>
                                        <p:cTn id="90" dur="500"/>
                                        <p:tgtEl>
                                          <p:spTgt spid="4">
                                            <p:graphicEl>
                                              <a:dgm id="{BCC99EB9-4169-46F5-83B1-F2FAA5CED703}"/>
                                            </p:graphicEl>
                                          </p:spTgt>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
                                            <p:graphicEl>
                                              <a:dgm id="{ECC3EA06-72A0-44B8-AAE7-184EB00CF5BE}"/>
                                            </p:graphicEl>
                                          </p:spTgt>
                                        </p:tgtEl>
                                        <p:attrNameLst>
                                          <p:attrName>style.visibility</p:attrName>
                                        </p:attrNameLst>
                                      </p:cBhvr>
                                      <p:to>
                                        <p:strVal val="visible"/>
                                      </p:to>
                                    </p:set>
                                    <p:anim calcmode="lin" valueType="num">
                                      <p:cBhvr>
                                        <p:cTn id="93" dur="500" fill="hold"/>
                                        <p:tgtEl>
                                          <p:spTgt spid="4">
                                            <p:graphicEl>
                                              <a:dgm id="{ECC3EA06-72A0-44B8-AAE7-184EB00CF5BE}"/>
                                            </p:graphicEl>
                                          </p:spTgt>
                                        </p:tgtEl>
                                        <p:attrNameLst>
                                          <p:attrName>ppt_w</p:attrName>
                                        </p:attrNameLst>
                                      </p:cBhvr>
                                      <p:tavLst>
                                        <p:tav tm="0">
                                          <p:val>
                                            <p:fltVal val="0"/>
                                          </p:val>
                                        </p:tav>
                                        <p:tav tm="100000">
                                          <p:val>
                                            <p:strVal val="#ppt_w"/>
                                          </p:val>
                                        </p:tav>
                                      </p:tavLst>
                                    </p:anim>
                                    <p:anim calcmode="lin" valueType="num">
                                      <p:cBhvr>
                                        <p:cTn id="94" dur="500" fill="hold"/>
                                        <p:tgtEl>
                                          <p:spTgt spid="4">
                                            <p:graphicEl>
                                              <a:dgm id="{ECC3EA06-72A0-44B8-AAE7-184EB00CF5BE}"/>
                                            </p:graphicEl>
                                          </p:spTgt>
                                        </p:tgtEl>
                                        <p:attrNameLst>
                                          <p:attrName>ppt_h</p:attrName>
                                        </p:attrNameLst>
                                      </p:cBhvr>
                                      <p:tavLst>
                                        <p:tav tm="0">
                                          <p:val>
                                            <p:fltVal val="0"/>
                                          </p:val>
                                        </p:tav>
                                        <p:tav tm="100000">
                                          <p:val>
                                            <p:strVal val="#ppt_h"/>
                                          </p:val>
                                        </p:tav>
                                      </p:tavLst>
                                    </p:anim>
                                    <p:animEffect transition="in" filter="fade">
                                      <p:cBhvr>
                                        <p:cTn id="95" dur="500"/>
                                        <p:tgtEl>
                                          <p:spTgt spid="4">
                                            <p:graphicEl>
                                              <a:dgm id="{ECC3EA06-72A0-44B8-AAE7-184EB00CF5BE}"/>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8"/>
                                        </p:tgtEl>
                                        <p:attrNameLst>
                                          <p:attrName>style.visibility</p:attrName>
                                        </p:attrNameLst>
                                      </p:cBhvr>
                                      <p:to>
                                        <p:strVal val="visible"/>
                                      </p:to>
                                    </p:set>
                                    <p:anim calcmode="lin" valueType="num">
                                      <p:cBhvr>
                                        <p:cTn id="100" dur="500" fill="hold"/>
                                        <p:tgtEl>
                                          <p:spTgt spid="8"/>
                                        </p:tgtEl>
                                        <p:attrNameLst>
                                          <p:attrName>ppt_w</p:attrName>
                                        </p:attrNameLst>
                                      </p:cBhvr>
                                      <p:tavLst>
                                        <p:tav tm="0">
                                          <p:val>
                                            <p:fltVal val="0"/>
                                          </p:val>
                                        </p:tav>
                                        <p:tav tm="100000">
                                          <p:val>
                                            <p:strVal val="#ppt_w"/>
                                          </p:val>
                                        </p:tav>
                                      </p:tavLst>
                                    </p:anim>
                                    <p:anim calcmode="lin" valueType="num">
                                      <p:cBhvr>
                                        <p:cTn id="101" dur="500" fill="hold"/>
                                        <p:tgtEl>
                                          <p:spTgt spid="8"/>
                                        </p:tgtEl>
                                        <p:attrNameLst>
                                          <p:attrName>ppt_h</p:attrName>
                                        </p:attrNameLst>
                                      </p:cBhvr>
                                      <p:tavLst>
                                        <p:tav tm="0">
                                          <p:val>
                                            <p:fltVal val="0"/>
                                          </p:val>
                                        </p:tav>
                                        <p:tav tm="100000">
                                          <p:val>
                                            <p:strVal val="#ppt_h"/>
                                          </p:val>
                                        </p:tav>
                                      </p:tavLst>
                                    </p:anim>
                                    <p:animEffect transition="in" filter="fade">
                                      <p:cBhvr>
                                        <p:cTn id="10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رسم تخطيطي 4"/>
          <p:cNvGraphicFramePr/>
          <p:nvPr>
            <p:extLst>
              <p:ext uri="{D42A27DB-BD31-4B8C-83A1-F6EECF244321}">
                <p14:modId xmlns:p14="http://schemas.microsoft.com/office/powerpoint/2010/main" xmlns="" val="2909415934"/>
              </p:ext>
            </p:extLst>
          </p:nvPr>
        </p:nvGraphicFramePr>
        <p:xfrm>
          <a:off x="0" y="1"/>
          <a:ext cx="12190413" cy="685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4777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graphicEl>
                                              <a:dgm id="{2715D1A1-5D78-4FDB-8C94-F54C584461D9}"/>
                                            </p:graphicEl>
                                          </p:spTgt>
                                        </p:tgtEl>
                                        <p:attrNameLst>
                                          <p:attrName>style.visibility</p:attrName>
                                        </p:attrNameLst>
                                      </p:cBhvr>
                                      <p:to>
                                        <p:strVal val="visible"/>
                                      </p:to>
                                    </p:set>
                                    <p:animEffect transition="in" filter="circle(in)">
                                      <p:cBhvr>
                                        <p:cTn id="7" dur="2000"/>
                                        <p:tgtEl>
                                          <p:spTgt spid="5">
                                            <p:graphicEl>
                                              <a:dgm id="{2715D1A1-5D78-4FDB-8C94-F54C584461D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graphicEl>
                                              <a:dgm id="{E84883CF-4E64-4C89-876E-30AAECA7081B}"/>
                                            </p:graphicEl>
                                          </p:spTgt>
                                        </p:tgtEl>
                                        <p:attrNameLst>
                                          <p:attrName>style.visibility</p:attrName>
                                        </p:attrNameLst>
                                      </p:cBhvr>
                                      <p:to>
                                        <p:strVal val="visible"/>
                                      </p:to>
                                    </p:set>
                                    <p:animEffect transition="in" filter="circle(in)">
                                      <p:cBhvr>
                                        <p:cTn id="12" dur="2000"/>
                                        <p:tgtEl>
                                          <p:spTgt spid="5">
                                            <p:graphicEl>
                                              <a:dgm id="{E84883CF-4E64-4C89-876E-30AAECA7081B}"/>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graphicEl>
                                              <a:dgm id="{0134FA76-FECC-40C3-8CA9-C4BCB29C7D21}"/>
                                            </p:graphicEl>
                                          </p:spTgt>
                                        </p:tgtEl>
                                        <p:attrNameLst>
                                          <p:attrName>style.visibility</p:attrName>
                                        </p:attrNameLst>
                                      </p:cBhvr>
                                      <p:to>
                                        <p:strVal val="visible"/>
                                      </p:to>
                                    </p:set>
                                    <p:animEffect transition="in" filter="circle(in)">
                                      <p:cBhvr>
                                        <p:cTn id="15" dur="2000"/>
                                        <p:tgtEl>
                                          <p:spTgt spid="5">
                                            <p:graphicEl>
                                              <a:dgm id="{0134FA76-FECC-40C3-8CA9-C4BCB29C7D2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graphicEl>
                                              <a:dgm id="{6B745493-72B4-434E-AE31-9DC3ED6B6902}"/>
                                            </p:graphicEl>
                                          </p:spTgt>
                                        </p:tgtEl>
                                        <p:attrNameLst>
                                          <p:attrName>style.visibility</p:attrName>
                                        </p:attrNameLst>
                                      </p:cBhvr>
                                      <p:to>
                                        <p:strVal val="visible"/>
                                      </p:to>
                                    </p:set>
                                    <p:animEffect transition="in" filter="circle(in)">
                                      <p:cBhvr>
                                        <p:cTn id="20" dur="2000"/>
                                        <p:tgtEl>
                                          <p:spTgt spid="5">
                                            <p:graphicEl>
                                              <a:dgm id="{6B745493-72B4-434E-AE31-9DC3ED6B6902}"/>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
                                            <p:graphicEl>
                                              <a:dgm id="{254C9379-B404-4514-A678-A288F66890AE}"/>
                                            </p:graphicEl>
                                          </p:spTgt>
                                        </p:tgtEl>
                                        <p:attrNameLst>
                                          <p:attrName>style.visibility</p:attrName>
                                        </p:attrNameLst>
                                      </p:cBhvr>
                                      <p:to>
                                        <p:strVal val="visible"/>
                                      </p:to>
                                    </p:set>
                                    <p:animEffect transition="in" filter="circle(in)">
                                      <p:cBhvr>
                                        <p:cTn id="23" dur="2000"/>
                                        <p:tgtEl>
                                          <p:spTgt spid="5">
                                            <p:graphicEl>
                                              <a:dgm id="{254C9379-B404-4514-A678-A288F66890A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graphicEl>
                                              <a:dgm id="{8DBAAE84-FBF5-4CCC-8215-95A75E77732D}"/>
                                            </p:graphicEl>
                                          </p:spTgt>
                                        </p:tgtEl>
                                        <p:attrNameLst>
                                          <p:attrName>style.visibility</p:attrName>
                                        </p:attrNameLst>
                                      </p:cBhvr>
                                      <p:to>
                                        <p:strVal val="visible"/>
                                      </p:to>
                                    </p:set>
                                    <p:animEffect transition="in" filter="circle(in)">
                                      <p:cBhvr>
                                        <p:cTn id="28" dur="2000"/>
                                        <p:tgtEl>
                                          <p:spTgt spid="5">
                                            <p:graphicEl>
                                              <a:dgm id="{8DBAAE84-FBF5-4CCC-8215-95A75E77732D}"/>
                                            </p:graphic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5">
                                            <p:graphicEl>
                                              <a:dgm id="{A50751BD-BF91-4E99-B0CA-E76149B49AC0}"/>
                                            </p:graphicEl>
                                          </p:spTgt>
                                        </p:tgtEl>
                                        <p:attrNameLst>
                                          <p:attrName>style.visibility</p:attrName>
                                        </p:attrNameLst>
                                      </p:cBhvr>
                                      <p:to>
                                        <p:strVal val="visible"/>
                                      </p:to>
                                    </p:set>
                                    <p:animEffect transition="in" filter="circle(in)">
                                      <p:cBhvr>
                                        <p:cTn id="31" dur="2000"/>
                                        <p:tgtEl>
                                          <p:spTgt spid="5">
                                            <p:graphicEl>
                                              <a:dgm id="{A50751BD-BF91-4E99-B0CA-E76149B49A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97691" y="1125538"/>
            <a:ext cx="1499656" cy="5595820"/>
          </a:xfrm>
          <a:solidFill>
            <a:schemeClr val="accent6">
              <a:lumMod val="60000"/>
              <a:lumOff val="40000"/>
            </a:schemeClr>
          </a:solidFill>
          <a:effectLst/>
          <a:scene3d>
            <a:camera prst="orthographicFront"/>
            <a:lightRig rig="threePt" dir="t"/>
          </a:scene3d>
          <a:sp3d>
            <a:bevelT/>
          </a:sp3d>
        </p:spPr>
        <p:txBody>
          <a:bodyPr vert="vert270">
            <a:normAutofit/>
          </a:bodyPr>
          <a:lstStyle/>
          <a:p>
            <a:r>
              <a:rPr lang="ar-SA" sz="4000" b="1" dirty="0"/>
              <a:t>أولاً: يتم تعزيز سلوك المتعلم في المواقف الآتية:</a:t>
            </a:r>
            <a:r>
              <a:rPr lang="ar-SA" sz="4000" b="1" dirty="0">
                <a:solidFill>
                  <a:schemeClr val="bg1"/>
                </a:solidFill>
              </a:rPr>
              <a:t> </a:t>
            </a:r>
            <a:endParaRPr lang="en-US" sz="4000" b="1" dirty="0">
              <a:solidFill>
                <a:schemeClr val="bg1"/>
              </a:solidFill>
            </a:endParaRPr>
          </a:p>
        </p:txBody>
      </p:sp>
      <p:graphicFrame>
        <p:nvGraphicFramePr>
          <p:cNvPr id="3" name="رسم تخطيطي 2"/>
          <p:cNvGraphicFramePr/>
          <p:nvPr>
            <p:extLst>
              <p:ext uri="{D42A27DB-BD31-4B8C-83A1-F6EECF244321}">
                <p14:modId xmlns:p14="http://schemas.microsoft.com/office/powerpoint/2010/main" xmlns="" val="4222654870"/>
              </p:ext>
            </p:extLst>
          </p:nvPr>
        </p:nvGraphicFramePr>
        <p:xfrm>
          <a:off x="910630" y="1341563"/>
          <a:ext cx="9110995" cy="5379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08860537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graphicEl>
                                              <a:dgm id="{E1ECEA09-95B4-456D-B70F-2BCC5DB8AD21}"/>
                                            </p:graphicEl>
                                          </p:spTgt>
                                        </p:tgtEl>
                                        <p:attrNameLst>
                                          <p:attrName>style.visibility</p:attrName>
                                        </p:attrNameLst>
                                      </p:cBhvr>
                                      <p:to>
                                        <p:strVal val="visible"/>
                                      </p:to>
                                    </p:set>
                                    <p:anim calcmode="lin" valueType="num">
                                      <p:cBhvr additive="base">
                                        <p:cTn id="12" dur="500" fill="hold"/>
                                        <p:tgtEl>
                                          <p:spTgt spid="3">
                                            <p:graphicEl>
                                              <a:dgm id="{E1ECEA09-95B4-456D-B70F-2BCC5DB8AD21}"/>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graphicEl>
                                              <a:dgm id="{E1ECEA09-95B4-456D-B70F-2BCC5DB8AD21}"/>
                                            </p:graphic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graphicEl>
                                              <a:dgm id="{97269440-0601-4B1C-8B3F-742E9C3EA198}"/>
                                            </p:graphicEl>
                                          </p:spTgt>
                                        </p:tgtEl>
                                        <p:attrNameLst>
                                          <p:attrName>style.visibility</p:attrName>
                                        </p:attrNameLst>
                                      </p:cBhvr>
                                      <p:to>
                                        <p:strVal val="visible"/>
                                      </p:to>
                                    </p:set>
                                    <p:anim calcmode="lin" valueType="num">
                                      <p:cBhvr additive="base">
                                        <p:cTn id="18" dur="500" fill="hold"/>
                                        <p:tgtEl>
                                          <p:spTgt spid="3">
                                            <p:graphicEl>
                                              <a:dgm id="{97269440-0601-4B1C-8B3F-742E9C3EA198}"/>
                                            </p:graphic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graphicEl>
                                              <a:dgm id="{97269440-0601-4B1C-8B3F-742E9C3EA198}"/>
                                            </p:graphic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graphicEl>
                                              <a:dgm id="{79225E75-FEA2-4D41-BDC6-860EE63FA091}"/>
                                            </p:graphicEl>
                                          </p:spTgt>
                                        </p:tgtEl>
                                        <p:attrNameLst>
                                          <p:attrName>style.visibility</p:attrName>
                                        </p:attrNameLst>
                                      </p:cBhvr>
                                      <p:to>
                                        <p:strVal val="visible"/>
                                      </p:to>
                                    </p:set>
                                    <p:anim calcmode="lin" valueType="num">
                                      <p:cBhvr additive="base">
                                        <p:cTn id="24" dur="500" fill="hold"/>
                                        <p:tgtEl>
                                          <p:spTgt spid="3">
                                            <p:graphicEl>
                                              <a:dgm id="{79225E75-FEA2-4D41-BDC6-860EE63FA091}"/>
                                            </p:graphic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graphicEl>
                                              <a:dgm id="{79225E75-FEA2-4D41-BDC6-860EE63FA091}"/>
                                            </p:graphic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
                                            <p:graphicEl>
                                              <a:dgm id="{F70B630D-F881-4E5C-B853-4988BE9C1E2B}"/>
                                            </p:graphicEl>
                                          </p:spTgt>
                                        </p:tgtEl>
                                        <p:attrNameLst>
                                          <p:attrName>style.visibility</p:attrName>
                                        </p:attrNameLst>
                                      </p:cBhvr>
                                      <p:to>
                                        <p:strVal val="visible"/>
                                      </p:to>
                                    </p:set>
                                    <p:anim calcmode="lin" valueType="num">
                                      <p:cBhvr additive="base">
                                        <p:cTn id="30" dur="500" fill="hold"/>
                                        <p:tgtEl>
                                          <p:spTgt spid="3">
                                            <p:graphicEl>
                                              <a:dgm id="{F70B630D-F881-4E5C-B853-4988BE9C1E2B}"/>
                                            </p:graphic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graphicEl>
                                              <a:dgm id="{F70B630D-F881-4E5C-B853-4988BE9C1E2B}"/>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97691" y="981522"/>
            <a:ext cx="1499656" cy="5739836"/>
          </a:xfrm>
          <a:solidFill>
            <a:schemeClr val="accent6">
              <a:lumMod val="60000"/>
              <a:lumOff val="40000"/>
            </a:schemeClr>
          </a:solidFill>
          <a:effectLst/>
          <a:scene3d>
            <a:camera prst="orthographicFront"/>
            <a:lightRig rig="threePt" dir="t"/>
          </a:scene3d>
          <a:sp3d>
            <a:bevelT/>
          </a:sp3d>
        </p:spPr>
        <p:txBody>
          <a:bodyPr vert="vert270">
            <a:normAutofit/>
          </a:bodyPr>
          <a:lstStyle/>
          <a:p>
            <a:r>
              <a:rPr lang="ar-SA" sz="4000" b="1" dirty="0" smtClean="0"/>
              <a:t>تابع أولاً</a:t>
            </a:r>
            <a:r>
              <a:rPr lang="ar-SA" sz="4000" b="1" dirty="0"/>
              <a:t>: يتم تعزيز سلوك المتعلم في المواقف الآتية: </a:t>
            </a:r>
            <a:endParaRPr lang="en-US" sz="4000" b="1" dirty="0"/>
          </a:p>
        </p:txBody>
      </p:sp>
      <p:graphicFrame>
        <p:nvGraphicFramePr>
          <p:cNvPr id="3" name="رسم تخطيطي 2"/>
          <p:cNvGraphicFramePr/>
          <p:nvPr>
            <p:extLst>
              <p:ext uri="{D42A27DB-BD31-4B8C-83A1-F6EECF244321}">
                <p14:modId xmlns:p14="http://schemas.microsoft.com/office/powerpoint/2010/main" xmlns="" val="2509619788"/>
              </p:ext>
            </p:extLst>
          </p:nvPr>
        </p:nvGraphicFramePr>
        <p:xfrm>
          <a:off x="910630" y="1125537"/>
          <a:ext cx="9110995" cy="5595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3547430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graphicEl>
                                              <a:dgm id="{747D415B-3D40-476B-B964-B323E3317419}"/>
                                            </p:graphicEl>
                                          </p:spTgt>
                                        </p:tgtEl>
                                        <p:attrNameLst>
                                          <p:attrName>style.visibility</p:attrName>
                                        </p:attrNameLst>
                                      </p:cBhvr>
                                      <p:to>
                                        <p:strVal val="visible"/>
                                      </p:to>
                                    </p:set>
                                    <p:anim calcmode="lin" valueType="num">
                                      <p:cBhvr additive="base">
                                        <p:cTn id="12" dur="500" fill="hold"/>
                                        <p:tgtEl>
                                          <p:spTgt spid="3">
                                            <p:graphicEl>
                                              <a:dgm id="{747D415B-3D40-476B-B964-B323E3317419}"/>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graphicEl>
                                              <a:dgm id="{747D415B-3D40-476B-B964-B323E3317419}"/>
                                            </p:graphic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graphicEl>
                                              <a:dgm id="{6DE29969-6FE5-4F90-8CD7-70179B000561}"/>
                                            </p:graphicEl>
                                          </p:spTgt>
                                        </p:tgtEl>
                                        <p:attrNameLst>
                                          <p:attrName>style.visibility</p:attrName>
                                        </p:attrNameLst>
                                      </p:cBhvr>
                                      <p:to>
                                        <p:strVal val="visible"/>
                                      </p:to>
                                    </p:set>
                                    <p:anim calcmode="lin" valueType="num">
                                      <p:cBhvr additive="base">
                                        <p:cTn id="18" dur="500" fill="hold"/>
                                        <p:tgtEl>
                                          <p:spTgt spid="3">
                                            <p:graphicEl>
                                              <a:dgm id="{6DE29969-6FE5-4F90-8CD7-70179B000561}"/>
                                            </p:graphic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graphicEl>
                                              <a:dgm id="{6DE29969-6FE5-4F90-8CD7-70179B000561}"/>
                                            </p:graphic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graphicEl>
                                              <a:dgm id="{119523F5-22FA-4935-ACDE-2A4A0B058AB0}"/>
                                            </p:graphicEl>
                                          </p:spTgt>
                                        </p:tgtEl>
                                        <p:attrNameLst>
                                          <p:attrName>style.visibility</p:attrName>
                                        </p:attrNameLst>
                                      </p:cBhvr>
                                      <p:to>
                                        <p:strVal val="visible"/>
                                      </p:to>
                                    </p:set>
                                    <p:anim calcmode="lin" valueType="num">
                                      <p:cBhvr additive="base">
                                        <p:cTn id="24" dur="500" fill="hold"/>
                                        <p:tgtEl>
                                          <p:spTgt spid="3">
                                            <p:graphicEl>
                                              <a:dgm id="{119523F5-22FA-4935-ACDE-2A4A0B058AB0}"/>
                                            </p:graphic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graphicEl>
                                              <a:dgm id="{119523F5-22FA-4935-ACDE-2A4A0B058AB0}"/>
                                            </p:graphic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
                                            <p:graphicEl>
                                              <a:dgm id="{9F235FB5-2BCF-4298-A886-AEBB34971200}"/>
                                            </p:graphicEl>
                                          </p:spTgt>
                                        </p:tgtEl>
                                        <p:attrNameLst>
                                          <p:attrName>style.visibility</p:attrName>
                                        </p:attrNameLst>
                                      </p:cBhvr>
                                      <p:to>
                                        <p:strVal val="visible"/>
                                      </p:to>
                                    </p:set>
                                    <p:anim calcmode="lin" valueType="num">
                                      <p:cBhvr additive="base">
                                        <p:cTn id="30" dur="500" fill="hold"/>
                                        <p:tgtEl>
                                          <p:spTgt spid="3">
                                            <p:graphicEl>
                                              <a:dgm id="{9F235FB5-2BCF-4298-A886-AEBB34971200}"/>
                                            </p:graphic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graphicEl>
                                              <a:dgm id="{9F235FB5-2BCF-4298-A886-AEBB34971200}"/>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42638" y="298689"/>
            <a:ext cx="1499656" cy="6560900"/>
          </a:xfrm>
          <a:solidFill>
            <a:schemeClr val="accent6">
              <a:lumMod val="60000"/>
              <a:lumOff val="40000"/>
            </a:schemeClr>
          </a:solidFill>
          <a:scene3d>
            <a:camera prst="orthographicFront"/>
            <a:lightRig rig="threePt" dir="t"/>
          </a:scene3d>
          <a:sp3d>
            <a:bevelT/>
          </a:sp3d>
        </p:spPr>
        <p:txBody>
          <a:bodyPr vert="vert270">
            <a:normAutofit/>
          </a:bodyPr>
          <a:lstStyle/>
          <a:p>
            <a:pPr lvl="0"/>
            <a:r>
              <a:rPr lang="ar-AE" sz="4000" b="1" dirty="0">
                <a:effectLst>
                  <a:outerShdw blurRad="38100" dist="38100" dir="2700000" algn="tl">
                    <a:srgbClr val="000000">
                      <a:alpha val="43137"/>
                    </a:srgbClr>
                  </a:outerShdw>
                </a:effectLst>
              </a:rPr>
              <a:t>ثانياً :</a:t>
            </a:r>
            <a:r>
              <a:rPr lang="ar-SA" sz="4000" b="1" dirty="0">
                <a:effectLst>
                  <a:outerShdw blurRad="38100" dist="38100" dir="2700000" algn="tl">
                    <a:srgbClr val="000000">
                      <a:alpha val="43137"/>
                    </a:srgbClr>
                  </a:outerShdw>
                </a:effectLst>
              </a:rPr>
              <a:t>أساليب تعزيز السلوك الإيجابي</a:t>
            </a:r>
            <a:endParaRPr lang="ar-AE" sz="4000" dirty="0">
              <a:effectLst>
                <a:outerShdw blurRad="38100" dist="38100" dir="2700000" algn="tl">
                  <a:srgbClr val="000000">
                    <a:alpha val="43137"/>
                  </a:srgbClr>
                </a:outerShdw>
              </a:effectLst>
            </a:endParaRPr>
          </a:p>
        </p:txBody>
      </p:sp>
      <p:graphicFrame>
        <p:nvGraphicFramePr>
          <p:cNvPr id="3" name="رسم تخطيطي 2"/>
          <p:cNvGraphicFramePr/>
          <p:nvPr>
            <p:extLst>
              <p:ext uri="{D42A27DB-BD31-4B8C-83A1-F6EECF244321}">
                <p14:modId xmlns:p14="http://schemas.microsoft.com/office/powerpoint/2010/main" xmlns="" val="4286065933"/>
              </p:ext>
            </p:extLst>
          </p:nvPr>
        </p:nvGraphicFramePr>
        <p:xfrm>
          <a:off x="2894806" y="305594"/>
          <a:ext cx="7283133" cy="6094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5055855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graphicEl>
                                              <a:dgm id="{50AC9100-04FD-4DAD-A326-9A49FBD3FA7F}"/>
                                            </p:graphicEl>
                                          </p:spTgt>
                                        </p:tgtEl>
                                        <p:attrNameLst>
                                          <p:attrName>style.visibility</p:attrName>
                                        </p:attrNameLst>
                                      </p:cBhvr>
                                      <p:to>
                                        <p:strVal val="visible"/>
                                      </p:to>
                                    </p:set>
                                    <p:anim calcmode="lin" valueType="num">
                                      <p:cBhvr additive="base">
                                        <p:cTn id="12" dur="500" fill="hold"/>
                                        <p:tgtEl>
                                          <p:spTgt spid="3">
                                            <p:graphicEl>
                                              <a:dgm id="{50AC9100-04FD-4DAD-A326-9A49FBD3FA7F}"/>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graphicEl>
                                              <a:dgm id="{50AC9100-04FD-4DAD-A326-9A49FBD3FA7F}"/>
                                            </p:graphic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graphicEl>
                                              <a:dgm id="{96009D09-FB34-40D3-B037-4C6834E464BB}"/>
                                            </p:graphicEl>
                                          </p:spTgt>
                                        </p:tgtEl>
                                        <p:attrNameLst>
                                          <p:attrName>style.visibility</p:attrName>
                                        </p:attrNameLst>
                                      </p:cBhvr>
                                      <p:to>
                                        <p:strVal val="visible"/>
                                      </p:to>
                                    </p:set>
                                    <p:anim calcmode="lin" valueType="num">
                                      <p:cBhvr additive="base">
                                        <p:cTn id="18" dur="500" fill="hold"/>
                                        <p:tgtEl>
                                          <p:spTgt spid="3">
                                            <p:graphicEl>
                                              <a:dgm id="{96009D09-FB34-40D3-B037-4C6834E464BB}"/>
                                            </p:graphic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graphicEl>
                                              <a:dgm id="{96009D09-FB34-40D3-B037-4C6834E464BB}"/>
                                            </p:graphic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graphicEl>
                                              <a:dgm id="{3E990D7D-75B0-42D6-807F-B3E47408E461}"/>
                                            </p:graphicEl>
                                          </p:spTgt>
                                        </p:tgtEl>
                                        <p:attrNameLst>
                                          <p:attrName>style.visibility</p:attrName>
                                        </p:attrNameLst>
                                      </p:cBhvr>
                                      <p:to>
                                        <p:strVal val="visible"/>
                                      </p:to>
                                    </p:set>
                                    <p:anim calcmode="lin" valueType="num">
                                      <p:cBhvr additive="base">
                                        <p:cTn id="24" dur="500" fill="hold"/>
                                        <p:tgtEl>
                                          <p:spTgt spid="3">
                                            <p:graphicEl>
                                              <a:dgm id="{3E990D7D-75B0-42D6-807F-B3E47408E461}"/>
                                            </p:graphic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graphicEl>
                                              <a:dgm id="{3E990D7D-75B0-42D6-807F-B3E47408E461}"/>
                                            </p:graphic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
                                            <p:graphicEl>
                                              <a:dgm id="{C92635E4-2D75-48BE-8928-8FF852473052}"/>
                                            </p:graphicEl>
                                          </p:spTgt>
                                        </p:tgtEl>
                                        <p:attrNameLst>
                                          <p:attrName>style.visibility</p:attrName>
                                        </p:attrNameLst>
                                      </p:cBhvr>
                                      <p:to>
                                        <p:strVal val="visible"/>
                                      </p:to>
                                    </p:set>
                                    <p:anim calcmode="lin" valueType="num">
                                      <p:cBhvr additive="base">
                                        <p:cTn id="30" dur="500" fill="hold"/>
                                        <p:tgtEl>
                                          <p:spTgt spid="3">
                                            <p:graphicEl>
                                              <a:dgm id="{C92635E4-2D75-48BE-8928-8FF852473052}"/>
                                            </p:graphic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graphicEl>
                                              <a:dgm id="{C92635E4-2D75-48BE-8928-8FF852473052}"/>
                                            </p:graphic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
                                            <p:graphicEl>
                                              <a:dgm id="{DE13A17A-5C24-4451-AD1C-BB66DA028A1A}"/>
                                            </p:graphicEl>
                                          </p:spTgt>
                                        </p:tgtEl>
                                        <p:attrNameLst>
                                          <p:attrName>style.visibility</p:attrName>
                                        </p:attrNameLst>
                                      </p:cBhvr>
                                      <p:to>
                                        <p:strVal val="visible"/>
                                      </p:to>
                                    </p:set>
                                    <p:anim calcmode="lin" valueType="num">
                                      <p:cBhvr additive="base">
                                        <p:cTn id="36" dur="500" fill="hold"/>
                                        <p:tgtEl>
                                          <p:spTgt spid="3">
                                            <p:graphicEl>
                                              <a:dgm id="{DE13A17A-5C24-4451-AD1C-BB66DA028A1A}"/>
                                            </p:graphic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graphicEl>
                                              <a:dgm id="{DE13A17A-5C24-4451-AD1C-BB66DA028A1A}"/>
                                            </p:graphic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
                                            <p:graphicEl>
                                              <a:dgm id="{2BF77839-46B5-480B-B68B-E6AC8655C468}"/>
                                            </p:graphicEl>
                                          </p:spTgt>
                                        </p:tgtEl>
                                        <p:attrNameLst>
                                          <p:attrName>style.visibility</p:attrName>
                                        </p:attrNameLst>
                                      </p:cBhvr>
                                      <p:to>
                                        <p:strVal val="visible"/>
                                      </p:to>
                                    </p:set>
                                    <p:anim calcmode="lin" valueType="num">
                                      <p:cBhvr additive="base">
                                        <p:cTn id="42" dur="500" fill="hold"/>
                                        <p:tgtEl>
                                          <p:spTgt spid="3">
                                            <p:graphicEl>
                                              <a:dgm id="{2BF77839-46B5-480B-B68B-E6AC8655C468}"/>
                                            </p:graphic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graphicEl>
                                              <a:dgm id="{2BF77839-46B5-480B-B68B-E6AC8655C468}"/>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xmlns="" val="1714779570"/>
              </p:ext>
            </p:extLst>
          </p:nvPr>
        </p:nvGraphicFramePr>
        <p:xfrm>
          <a:off x="112274" y="32092"/>
          <a:ext cx="12799934" cy="6859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عنوان 1"/>
          <p:cNvSpPr>
            <a:spLocks noGrp="1"/>
          </p:cNvSpPr>
          <p:nvPr>
            <p:ph type="title"/>
          </p:nvPr>
        </p:nvSpPr>
        <p:spPr>
          <a:xfrm>
            <a:off x="5267802" y="353928"/>
            <a:ext cx="1533161" cy="6215914"/>
          </a:xfrm>
          <a:solidFill>
            <a:schemeClr val="accent2">
              <a:lumMod val="50000"/>
            </a:schemeClr>
          </a:solidFill>
          <a:scene3d>
            <a:camera prst="orthographicFront">
              <a:rot lat="0" lon="0" rev="0"/>
            </a:camera>
            <a:lightRig rig="balanced" dir="t">
              <a:rot lat="0" lon="0" rev="1200000"/>
            </a:lightRig>
          </a:scene3d>
          <a:sp3d prstMaterial="plastic">
            <a:bevelT w="25400" h="25400" prst="angle"/>
          </a:sp3d>
        </p:spPr>
        <p:style>
          <a:lnRef idx="0">
            <a:schemeClr val="accent3"/>
          </a:lnRef>
          <a:fillRef idx="3">
            <a:schemeClr val="accent3"/>
          </a:fillRef>
          <a:effectRef idx="3">
            <a:schemeClr val="accent3"/>
          </a:effectRef>
          <a:fontRef idx="minor">
            <a:schemeClr val="lt1"/>
          </a:fontRef>
        </p:style>
        <p:txBody>
          <a:bodyPr vert="vert270">
            <a:normAutofit/>
          </a:bodyPr>
          <a:lstStyle/>
          <a:p>
            <a:r>
              <a:rPr lang="ar-SA" sz="4000" b="1" dirty="0"/>
              <a:t>ثالثاً: ضوابط تعزيز السلوك الإيجابي:</a:t>
            </a:r>
            <a:endParaRPr lang="en-US" sz="4000" b="1" dirty="0"/>
          </a:p>
        </p:txBody>
      </p:sp>
      <p:sp>
        <p:nvSpPr>
          <p:cNvPr id="7" name="شكل بيضاوي 6"/>
          <p:cNvSpPr/>
          <p:nvPr/>
        </p:nvSpPr>
        <p:spPr>
          <a:xfrm>
            <a:off x="8661603" y="353928"/>
            <a:ext cx="834081" cy="673005"/>
          </a:xfrm>
          <a:prstGeom prst="ellipse">
            <a:avLst/>
          </a:prstGeom>
          <a:solidFill>
            <a:schemeClr val="accent2">
              <a:lumMod val="50000"/>
            </a:schemeClr>
          </a:solidFill>
        </p:spPr>
        <p:style>
          <a:lnRef idx="0">
            <a:schemeClr val="accent5"/>
          </a:lnRef>
          <a:fillRef idx="3">
            <a:schemeClr val="accent5"/>
          </a:fillRef>
          <a:effectRef idx="3">
            <a:schemeClr val="accent5"/>
          </a:effectRef>
          <a:fontRef idx="minor">
            <a:schemeClr val="lt1"/>
          </a:fontRef>
        </p:style>
        <p:txBody>
          <a:bodyPr rtlCol="1" anchor="ctr"/>
          <a:lstStyle/>
          <a:p>
            <a:pPr algn="ctr"/>
            <a:r>
              <a:rPr lang="ar-AE" sz="3200" b="1" dirty="0" smtClean="0"/>
              <a:t>1</a:t>
            </a:r>
            <a:endParaRPr lang="ar-AE" sz="3200" b="1" dirty="0"/>
          </a:p>
        </p:txBody>
      </p:sp>
      <p:sp>
        <p:nvSpPr>
          <p:cNvPr id="8" name="شكل بيضاوي 7"/>
          <p:cNvSpPr/>
          <p:nvPr/>
        </p:nvSpPr>
        <p:spPr>
          <a:xfrm>
            <a:off x="10000944" y="2640458"/>
            <a:ext cx="834081" cy="673005"/>
          </a:xfrm>
          <a:prstGeom prst="ellipse">
            <a:avLst/>
          </a:prstGeom>
          <a:solidFill>
            <a:schemeClr val="accent2">
              <a:lumMod val="75000"/>
            </a:schemeClr>
          </a:solidFill>
        </p:spPr>
        <p:style>
          <a:lnRef idx="0">
            <a:schemeClr val="accent5"/>
          </a:lnRef>
          <a:fillRef idx="3">
            <a:schemeClr val="accent5"/>
          </a:fillRef>
          <a:effectRef idx="3">
            <a:schemeClr val="accent5"/>
          </a:effectRef>
          <a:fontRef idx="minor">
            <a:schemeClr val="lt1"/>
          </a:fontRef>
        </p:style>
        <p:txBody>
          <a:bodyPr rtlCol="1" anchor="ctr"/>
          <a:lstStyle/>
          <a:p>
            <a:pPr algn="ctr"/>
            <a:r>
              <a:rPr lang="ar-AE" sz="3200" b="1" dirty="0" smtClean="0"/>
              <a:t>2</a:t>
            </a:r>
            <a:endParaRPr lang="ar-AE" sz="3200" b="1" dirty="0"/>
          </a:p>
        </p:txBody>
      </p:sp>
      <p:sp>
        <p:nvSpPr>
          <p:cNvPr id="9" name="شكل بيضاوي 8"/>
          <p:cNvSpPr/>
          <p:nvPr/>
        </p:nvSpPr>
        <p:spPr>
          <a:xfrm>
            <a:off x="9022504" y="5496613"/>
            <a:ext cx="834081" cy="673005"/>
          </a:xfrm>
          <a:prstGeom prst="ellipse">
            <a:avLst/>
          </a:prstGeom>
          <a:solidFill>
            <a:schemeClr val="accent2">
              <a:lumMod val="75000"/>
            </a:schemeClr>
          </a:solidFill>
        </p:spPr>
        <p:style>
          <a:lnRef idx="0">
            <a:schemeClr val="accent5"/>
          </a:lnRef>
          <a:fillRef idx="3">
            <a:schemeClr val="accent5"/>
          </a:fillRef>
          <a:effectRef idx="3">
            <a:schemeClr val="accent5"/>
          </a:effectRef>
          <a:fontRef idx="minor">
            <a:schemeClr val="lt1"/>
          </a:fontRef>
        </p:style>
        <p:txBody>
          <a:bodyPr rtlCol="1" anchor="ctr"/>
          <a:lstStyle/>
          <a:p>
            <a:pPr algn="ctr"/>
            <a:r>
              <a:rPr lang="ar-AE" sz="3200" b="1" dirty="0" smtClean="0">
                <a:solidFill>
                  <a:schemeClr val="accent2">
                    <a:lumMod val="50000"/>
                  </a:schemeClr>
                </a:solidFill>
              </a:rPr>
              <a:t>3</a:t>
            </a:r>
            <a:endParaRPr lang="ar-AE" sz="3200" b="1" dirty="0">
              <a:solidFill>
                <a:schemeClr val="accent2">
                  <a:lumMod val="50000"/>
                </a:schemeClr>
              </a:solidFill>
            </a:endParaRPr>
          </a:p>
        </p:txBody>
      </p:sp>
      <p:sp>
        <p:nvSpPr>
          <p:cNvPr id="10" name="شكل بيضاوي 9"/>
          <p:cNvSpPr/>
          <p:nvPr/>
        </p:nvSpPr>
        <p:spPr>
          <a:xfrm>
            <a:off x="2446096" y="5592888"/>
            <a:ext cx="834081" cy="673005"/>
          </a:xfrm>
          <a:prstGeom prst="ellipse">
            <a:avLst/>
          </a:prstGeom>
          <a:solidFill>
            <a:schemeClr val="accent2">
              <a:lumMod val="75000"/>
            </a:schemeClr>
          </a:solidFill>
        </p:spPr>
        <p:style>
          <a:lnRef idx="0">
            <a:schemeClr val="accent5"/>
          </a:lnRef>
          <a:fillRef idx="3">
            <a:schemeClr val="accent5"/>
          </a:fillRef>
          <a:effectRef idx="3">
            <a:schemeClr val="accent5"/>
          </a:effectRef>
          <a:fontRef idx="minor">
            <a:schemeClr val="lt1"/>
          </a:fontRef>
        </p:style>
        <p:txBody>
          <a:bodyPr rtlCol="1" anchor="ctr"/>
          <a:lstStyle/>
          <a:p>
            <a:pPr algn="ctr"/>
            <a:r>
              <a:rPr lang="ar-AE" sz="3200" b="1" dirty="0" smtClean="0">
                <a:solidFill>
                  <a:schemeClr val="accent2">
                    <a:lumMod val="50000"/>
                  </a:schemeClr>
                </a:solidFill>
              </a:rPr>
              <a:t>4</a:t>
            </a:r>
            <a:endParaRPr lang="ar-AE" sz="3200" b="1" dirty="0">
              <a:solidFill>
                <a:schemeClr val="accent2">
                  <a:lumMod val="50000"/>
                </a:schemeClr>
              </a:solidFill>
            </a:endParaRPr>
          </a:p>
        </p:txBody>
      </p:sp>
      <p:sp>
        <p:nvSpPr>
          <p:cNvPr id="11" name="شكل بيضاوي 10"/>
          <p:cNvSpPr/>
          <p:nvPr/>
        </p:nvSpPr>
        <p:spPr>
          <a:xfrm>
            <a:off x="1186954" y="2976960"/>
            <a:ext cx="834081" cy="673005"/>
          </a:xfrm>
          <a:prstGeom prst="ellipse">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1" anchor="ctr"/>
          <a:lstStyle/>
          <a:p>
            <a:pPr algn="ctr"/>
            <a:r>
              <a:rPr lang="ar-AE" sz="3200" b="1" dirty="0" smtClean="0">
                <a:solidFill>
                  <a:schemeClr val="accent2">
                    <a:lumMod val="50000"/>
                  </a:schemeClr>
                </a:solidFill>
              </a:rPr>
              <a:t>5</a:t>
            </a:r>
            <a:endParaRPr lang="ar-AE" sz="3200" b="1" dirty="0">
              <a:solidFill>
                <a:schemeClr val="accent2">
                  <a:lumMod val="50000"/>
                </a:schemeClr>
              </a:solidFill>
            </a:endParaRPr>
          </a:p>
        </p:txBody>
      </p:sp>
      <p:sp>
        <p:nvSpPr>
          <p:cNvPr id="12" name="شكل بيضاوي 11"/>
          <p:cNvSpPr/>
          <p:nvPr/>
        </p:nvSpPr>
        <p:spPr>
          <a:xfrm>
            <a:off x="2589119" y="353927"/>
            <a:ext cx="834081" cy="673005"/>
          </a:xfrm>
          <a:prstGeom prst="ellipse">
            <a:avLst/>
          </a:prstGeom>
          <a:solidFill>
            <a:schemeClr val="accent2">
              <a:lumMod val="50000"/>
            </a:schemeClr>
          </a:solidFill>
        </p:spPr>
        <p:style>
          <a:lnRef idx="0">
            <a:schemeClr val="accent5"/>
          </a:lnRef>
          <a:fillRef idx="3">
            <a:schemeClr val="accent5"/>
          </a:fillRef>
          <a:effectRef idx="3">
            <a:schemeClr val="accent5"/>
          </a:effectRef>
          <a:fontRef idx="minor">
            <a:schemeClr val="lt1"/>
          </a:fontRef>
        </p:style>
        <p:txBody>
          <a:bodyPr rtlCol="1" anchor="ctr"/>
          <a:lstStyle/>
          <a:p>
            <a:pPr algn="ctr"/>
            <a:r>
              <a:rPr lang="ar-AE" sz="3200" b="1" dirty="0" smtClean="0"/>
              <a:t>6</a:t>
            </a:r>
            <a:endParaRPr lang="ar-AE" sz="3200" b="1" dirty="0"/>
          </a:p>
        </p:txBody>
      </p:sp>
    </p:spTree>
    <p:extLst>
      <p:ext uri="{BB962C8B-B14F-4D97-AF65-F5344CB8AC3E}">
        <p14:creationId xmlns:p14="http://schemas.microsoft.com/office/powerpoint/2010/main" xmlns="" val="341043654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3">
                                            <p:graphicEl>
                                              <a:dgm id="{ADF33B54-844B-4AEB-A3FB-B60D2E0973E6}"/>
                                            </p:graphicEl>
                                          </p:spTgt>
                                        </p:tgtEl>
                                        <p:attrNameLst>
                                          <p:attrName>style.visibility</p:attrName>
                                        </p:attrNameLst>
                                      </p:cBhvr>
                                      <p:to>
                                        <p:strVal val="visible"/>
                                      </p:to>
                                    </p:set>
                                    <p:anim calcmode="lin" valueType="num">
                                      <p:cBhvr additive="base">
                                        <p:cTn id="18" dur="500" fill="hold"/>
                                        <p:tgtEl>
                                          <p:spTgt spid="3">
                                            <p:graphicEl>
                                              <a:dgm id="{ADF33B54-844B-4AEB-A3FB-B60D2E0973E6}"/>
                                            </p:graphic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graphicEl>
                                              <a:dgm id="{ADF33B54-844B-4AEB-A3FB-B60D2E0973E6}"/>
                                            </p:graphic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 presetClass="entr" presetSubtype="8" fill="hold" grpId="0" nodeType="afterEffect">
                                  <p:stCondLst>
                                    <p:cond delay="0"/>
                                  </p:stCondLst>
                                  <p:childTnLst>
                                    <p:set>
                                      <p:cBhvr>
                                        <p:cTn id="29" dur="1" fill="hold">
                                          <p:stCondLst>
                                            <p:cond delay="0"/>
                                          </p:stCondLst>
                                        </p:cTn>
                                        <p:tgtEl>
                                          <p:spTgt spid="3">
                                            <p:graphicEl>
                                              <a:dgm id="{60F6F3BC-545E-46F8-BAC3-19B9D90F1850}"/>
                                            </p:graphicEl>
                                          </p:spTgt>
                                        </p:tgtEl>
                                        <p:attrNameLst>
                                          <p:attrName>style.visibility</p:attrName>
                                        </p:attrNameLst>
                                      </p:cBhvr>
                                      <p:to>
                                        <p:strVal val="visible"/>
                                      </p:to>
                                    </p:set>
                                    <p:anim calcmode="lin" valueType="num">
                                      <p:cBhvr additive="base">
                                        <p:cTn id="30" dur="500" fill="hold"/>
                                        <p:tgtEl>
                                          <p:spTgt spid="3">
                                            <p:graphicEl>
                                              <a:dgm id="{60F6F3BC-545E-46F8-BAC3-19B9D90F1850}"/>
                                            </p:graphic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graphicEl>
                                              <a:dgm id="{60F6F3BC-545E-46F8-BAC3-19B9D90F1850}"/>
                                            </p:graphic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2" presetClass="entr" presetSubtype="8" fill="hold" grpId="0" nodeType="afterEffect">
                                  <p:stCondLst>
                                    <p:cond delay="0"/>
                                  </p:stCondLst>
                                  <p:childTnLst>
                                    <p:set>
                                      <p:cBhvr>
                                        <p:cTn id="41" dur="1" fill="hold">
                                          <p:stCondLst>
                                            <p:cond delay="0"/>
                                          </p:stCondLst>
                                        </p:cTn>
                                        <p:tgtEl>
                                          <p:spTgt spid="3">
                                            <p:graphicEl>
                                              <a:dgm id="{6D2755E7-1323-4804-ACBE-97FE7088C349}"/>
                                            </p:graphicEl>
                                          </p:spTgt>
                                        </p:tgtEl>
                                        <p:attrNameLst>
                                          <p:attrName>style.visibility</p:attrName>
                                        </p:attrNameLst>
                                      </p:cBhvr>
                                      <p:to>
                                        <p:strVal val="visible"/>
                                      </p:to>
                                    </p:set>
                                    <p:anim calcmode="lin" valueType="num">
                                      <p:cBhvr additive="base">
                                        <p:cTn id="42" dur="500" fill="hold"/>
                                        <p:tgtEl>
                                          <p:spTgt spid="3">
                                            <p:graphicEl>
                                              <a:dgm id="{6D2755E7-1323-4804-ACBE-97FE7088C349}"/>
                                            </p:graphic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graphicEl>
                                              <a:dgm id="{6D2755E7-1323-4804-ACBE-97FE7088C349}"/>
                                            </p:graphic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2" presetClass="entr" presetSubtype="8" fill="hold" grpId="0" nodeType="afterEffect">
                                  <p:stCondLst>
                                    <p:cond delay="0"/>
                                  </p:stCondLst>
                                  <p:childTnLst>
                                    <p:set>
                                      <p:cBhvr>
                                        <p:cTn id="53" dur="1" fill="hold">
                                          <p:stCondLst>
                                            <p:cond delay="0"/>
                                          </p:stCondLst>
                                        </p:cTn>
                                        <p:tgtEl>
                                          <p:spTgt spid="3">
                                            <p:graphicEl>
                                              <a:dgm id="{D3A10BD2-75BB-49B1-A672-6F65951584DD}"/>
                                            </p:graphicEl>
                                          </p:spTgt>
                                        </p:tgtEl>
                                        <p:attrNameLst>
                                          <p:attrName>style.visibility</p:attrName>
                                        </p:attrNameLst>
                                      </p:cBhvr>
                                      <p:to>
                                        <p:strVal val="visible"/>
                                      </p:to>
                                    </p:set>
                                    <p:anim calcmode="lin" valueType="num">
                                      <p:cBhvr additive="base">
                                        <p:cTn id="54" dur="500" fill="hold"/>
                                        <p:tgtEl>
                                          <p:spTgt spid="3">
                                            <p:graphicEl>
                                              <a:dgm id="{D3A10BD2-75BB-49B1-A672-6F65951584DD}"/>
                                            </p:graphic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
                                            <p:graphicEl>
                                              <a:dgm id="{D3A10BD2-75BB-49B1-A672-6F65951584DD}"/>
                                            </p:graphic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par>
                          <p:cTn id="63" fill="hold">
                            <p:stCondLst>
                              <p:cond delay="1000"/>
                            </p:stCondLst>
                            <p:childTnLst>
                              <p:par>
                                <p:cTn id="64" presetID="2" presetClass="entr" presetSubtype="8" fill="hold" grpId="0" nodeType="afterEffect">
                                  <p:stCondLst>
                                    <p:cond delay="0"/>
                                  </p:stCondLst>
                                  <p:childTnLst>
                                    <p:set>
                                      <p:cBhvr>
                                        <p:cTn id="65" dur="1" fill="hold">
                                          <p:stCondLst>
                                            <p:cond delay="0"/>
                                          </p:stCondLst>
                                        </p:cTn>
                                        <p:tgtEl>
                                          <p:spTgt spid="3">
                                            <p:graphicEl>
                                              <a:dgm id="{A38E7EF1-A517-45E9-8682-A99CBC165D66}"/>
                                            </p:graphicEl>
                                          </p:spTgt>
                                        </p:tgtEl>
                                        <p:attrNameLst>
                                          <p:attrName>style.visibility</p:attrName>
                                        </p:attrNameLst>
                                      </p:cBhvr>
                                      <p:to>
                                        <p:strVal val="visible"/>
                                      </p:to>
                                    </p:set>
                                    <p:anim calcmode="lin" valueType="num">
                                      <p:cBhvr additive="base">
                                        <p:cTn id="66" dur="500" fill="hold"/>
                                        <p:tgtEl>
                                          <p:spTgt spid="3">
                                            <p:graphicEl>
                                              <a:dgm id="{A38E7EF1-A517-45E9-8682-A99CBC165D66}"/>
                                            </p:graphic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3">
                                            <p:graphicEl>
                                              <a:dgm id="{A38E7EF1-A517-45E9-8682-A99CBC165D66}"/>
                                            </p:graphicEl>
                                          </p:spTgt>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1000"/>
                                        <p:tgtEl>
                                          <p:spTgt spid="12"/>
                                        </p:tgtEl>
                                      </p:cBhvr>
                                    </p:animEffect>
                                    <p:anim calcmode="lin" valueType="num">
                                      <p:cBhvr>
                                        <p:cTn id="73" dur="1000" fill="hold"/>
                                        <p:tgtEl>
                                          <p:spTgt spid="12"/>
                                        </p:tgtEl>
                                        <p:attrNameLst>
                                          <p:attrName>ppt_x</p:attrName>
                                        </p:attrNameLst>
                                      </p:cBhvr>
                                      <p:tavLst>
                                        <p:tav tm="0">
                                          <p:val>
                                            <p:strVal val="#ppt_x"/>
                                          </p:val>
                                        </p:tav>
                                        <p:tav tm="100000">
                                          <p:val>
                                            <p:strVal val="#ppt_x"/>
                                          </p:val>
                                        </p:tav>
                                      </p:tavLst>
                                    </p:anim>
                                    <p:anim calcmode="lin" valueType="num">
                                      <p:cBhvr>
                                        <p:cTn id="74" dur="1000" fill="hold"/>
                                        <p:tgtEl>
                                          <p:spTgt spid="12"/>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2" presetClass="entr" presetSubtype="8" fill="hold" grpId="0" nodeType="afterEffect">
                                  <p:stCondLst>
                                    <p:cond delay="0"/>
                                  </p:stCondLst>
                                  <p:childTnLst>
                                    <p:set>
                                      <p:cBhvr>
                                        <p:cTn id="77" dur="1" fill="hold">
                                          <p:stCondLst>
                                            <p:cond delay="0"/>
                                          </p:stCondLst>
                                        </p:cTn>
                                        <p:tgtEl>
                                          <p:spTgt spid="3">
                                            <p:graphicEl>
                                              <a:dgm id="{26AC104D-5E9D-4BBE-B451-3F0721282872}"/>
                                            </p:graphicEl>
                                          </p:spTgt>
                                        </p:tgtEl>
                                        <p:attrNameLst>
                                          <p:attrName>style.visibility</p:attrName>
                                        </p:attrNameLst>
                                      </p:cBhvr>
                                      <p:to>
                                        <p:strVal val="visible"/>
                                      </p:to>
                                    </p:set>
                                    <p:anim calcmode="lin" valueType="num">
                                      <p:cBhvr additive="base">
                                        <p:cTn id="78" dur="500" fill="hold"/>
                                        <p:tgtEl>
                                          <p:spTgt spid="3">
                                            <p:graphicEl>
                                              <a:dgm id="{26AC104D-5E9D-4BBE-B451-3F0721282872}"/>
                                            </p:graphic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3">
                                            <p:graphicEl>
                                              <a:dgm id="{26AC104D-5E9D-4BBE-B451-3F072128287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2" grpId="0" animBg="1"/>
      <p:bldP spid="7" grpId="0" animBg="1"/>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96208" y="753403"/>
            <a:ext cx="3796635" cy="1081188"/>
          </a:xfrm>
        </p:spPr>
        <p:txBody>
          <a:bodyPr>
            <a:normAutofit/>
          </a:bodyPr>
          <a:lstStyle/>
          <a:p>
            <a:r>
              <a:rPr lang="ar-AE" sz="5400" b="1" dirty="0" smtClean="0">
                <a:solidFill>
                  <a:srgbClr val="C00000"/>
                </a:solidFill>
              </a:rPr>
              <a:t>المادة الخامسة</a:t>
            </a:r>
            <a:endParaRPr lang="ar-AE" sz="5400" dirty="0">
              <a:solidFill>
                <a:srgbClr val="C00000"/>
              </a:solidFill>
            </a:endParaRPr>
          </a:p>
        </p:txBody>
      </p:sp>
      <p:sp>
        <p:nvSpPr>
          <p:cNvPr id="4" name="عنوان فرعي 3"/>
          <p:cNvSpPr>
            <a:spLocks noGrp="1"/>
          </p:cNvSpPr>
          <p:nvPr>
            <p:ph type="subTitle" idx="4294967295"/>
          </p:nvPr>
        </p:nvSpPr>
        <p:spPr>
          <a:xfrm>
            <a:off x="1090723" y="2364122"/>
            <a:ext cx="9960851" cy="1117859"/>
          </a:xfrm>
          <a:solidFill>
            <a:schemeClr val="accent6">
              <a:lumMod val="75000"/>
            </a:schemeClr>
          </a:solidFill>
        </p:spPr>
        <p:style>
          <a:lnRef idx="1">
            <a:schemeClr val="accent6"/>
          </a:lnRef>
          <a:fillRef idx="2">
            <a:schemeClr val="accent6"/>
          </a:fillRef>
          <a:effectRef idx="1">
            <a:schemeClr val="accent6"/>
          </a:effectRef>
          <a:fontRef idx="minor">
            <a:schemeClr val="dk1"/>
          </a:fontRef>
        </p:style>
        <p:txBody>
          <a:bodyPr>
            <a:normAutofit/>
          </a:bodyPr>
          <a:lstStyle/>
          <a:p>
            <a:pPr marL="0" indent="0" algn="ctr">
              <a:buNone/>
            </a:pPr>
            <a:r>
              <a:rPr lang="ar-SA" sz="4800" b="1" dirty="0" smtClean="0">
                <a:solidFill>
                  <a:sysClr val="windowText" lastClr="000000"/>
                </a:solidFill>
              </a:rPr>
              <a:t>معايير تحسين درجة سلوك للمتعلم</a:t>
            </a:r>
            <a:endParaRPr lang="ar-AE" sz="4800" dirty="0">
              <a:solidFill>
                <a:sysClr val="windowText" lastClr="000000"/>
              </a:solidFill>
            </a:endParaRPr>
          </a:p>
        </p:txBody>
      </p:sp>
      <p:sp>
        <p:nvSpPr>
          <p:cNvPr id="5" name="عنوان 1"/>
          <p:cNvSpPr txBox="1">
            <a:spLocks/>
          </p:cNvSpPr>
          <p:nvPr/>
        </p:nvSpPr>
        <p:spPr>
          <a:xfrm>
            <a:off x="401001" y="3498008"/>
            <a:ext cx="10570372" cy="2972822"/>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3600" kern="1200">
                <a:solidFill>
                  <a:schemeClr val="tx1"/>
                </a:solidFill>
                <a:latin typeface="+mj-lt"/>
                <a:ea typeface="+mj-ea"/>
                <a:cs typeface="+mj-cs"/>
              </a:defRPr>
            </a:lvl1pPr>
          </a:lstStyle>
          <a:p>
            <a:pPr algn="r"/>
            <a:r>
              <a:rPr lang="ar-SA" sz="4400" b="1" dirty="0" smtClean="0"/>
              <a:t>في حالة التزام المتعلم بالسلوكيات الايجابية الآتية أو إبداء تحسن ايجابي بعد سلوك سلبي، يتم تحفيزه بمنحه درجات إضافية إلى درجة السلوك بما لا يتعدى </a:t>
            </a:r>
            <a:r>
              <a:rPr lang="ar-SA" sz="4400" b="1" dirty="0" smtClean="0">
                <a:solidFill>
                  <a:srgbClr val="990000"/>
                </a:solidFill>
              </a:rPr>
              <a:t>عشرين درجة </a:t>
            </a:r>
            <a:r>
              <a:rPr lang="ar-SA" sz="4400" b="1" dirty="0" smtClean="0"/>
              <a:t>مع نهايــــــــة العام الدراسي.  </a:t>
            </a:r>
            <a:endParaRPr lang="ar-AE" sz="4400" b="1" dirty="0"/>
          </a:p>
        </p:txBody>
      </p:sp>
    </p:spTree>
    <p:extLst>
      <p:ext uri="{BB962C8B-B14F-4D97-AF65-F5344CB8AC3E}">
        <p14:creationId xmlns:p14="http://schemas.microsoft.com/office/powerpoint/2010/main" xmlns="" val="141285175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45">
                                          <p:stCondLst>
                                            <p:cond delay="0"/>
                                          </p:stCondLst>
                                        </p:cTn>
                                        <p:tgtEl>
                                          <p:spTgt spid="4"/>
                                        </p:tgtEl>
                                      </p:cBhvr>
                                    </p:animEffect>
                                    <p:anim calcmode="lin" valueType="num">
                                      <p:cBhvr>
                                        <p:cTn id="13"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18" dur="7">
                                          <p:stCondLst>
                                            <p:cond delay="162"/>
                                          </p:stCondLst>
                                        </p:cTn>
                                        <p:tgtEl>
                                          <p:spTgt spid="4"/>
                                        </p:tgtEl>
                                      </p:cBhvr>
                                      <p:to x="100000" y="60000"/>
                                    </p:animScale>
                                    <p:animScale>
                                      <p:cBhvr>
                                        <p:cTn id="19" dur="41" decel="50000">
                                          <p:stCondLst>
                                            <p:cond delay="169"/>
                                          </p:stCondLst>
                                        </p:cTn>
                                        <p:tgtEl>
                                          <p:spTgt spid="4"/>
                                        </p:tgtEl>
                                      </p:cBhvr>
                                      <p:to x="100000" y="100000"/>
                                    </p:animScale>
                                    <p:animScale>
                                      <p:cBhvr>
                                        <p:cTn id="20" dur="7">
                                          <p:stCondLst>
                                            <p:cond delay="328"/>
                                          </p:stCondLst>
                                        </p:cTn>
                                        <p:tgtEl>
                                          <p:spTgt spid="4"/>
                                        </p:tgtEl>
                                      </p:cBhvr>
                                      <p:to x="100000" y="80000"/>
                                    </p:animScale>
                                    <p:animScale>
                                      <p:cBhvr>
                                        <p:cTn id="21" dur="41" decel="50000">
                                          <p:stCondLst>
                                            <p:cond delay="335"/>
                                          </p:stCondLst>
                                        </p:cTn>
                                        <p:tgtEl>
                                          <p:spTgt spid="4"/>
                                        </p:tgtEl>
                                      </p:cBhvr>
                                      <p:to x="100000" y="100000"/>
                                    </p:animScale>
                                    <p:animScale>
                                      <p:cBhvr>
                                        <p:cTn id="22" dur="7">
                                          <p:stCondLst>
                                            <p:cond delay="410"/>
                                          </p:stCondLst>
                                        </p:cTn>
                                        <p:tgtEl>
                                          <p:spTgt spid="4"/>
                                        </p:tgtEl>
                                      </p:cBhvr>
                                      <p:to x="100000" y="90000"/>
                                    </p:animScale>
                                    <p:animScale>
                                      <p:cBhvr>
                                        <p:cTn id="23" dur="41" decel="50000">
                                          <p:stCondLst>
                                            <p:cond delay="417"/>
                                          </p:stCondLst>
                                        </p:cTn>
                                        <p:tgtEl>
                                          <p:spTgt spid="4"/>
                                        </p:tgtEl>
                                      </p:cBhvr>
                                      <p:to x="100000" y="100000"/>
                                    </p:animScale>
                                    <p:animScale>
                                      <p:cBhvr>
                                        <p:cTn id="24" dur="7">
                                          <p:stCondLst>
                                            <p:cond delay="452"/>
                                          </p:stCondLst>
                                        </p:cTn>
                                        <p:tgtEl>
                                          <p:spTgt spid="4"/>
                                        </p:tgtEl>
                                      </p:cBhvr>
                                      <p:to x="100000" y="95000"/>
                                    </p:animScale>
                                    <p:animScale>
                                      <p:cBhvr>
                                        <p:cTn id="25" dur="41" decel="50000">
                                          <p:stCondLst>
                                            <p:cond delay="459"/>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008AAD-01B6-43C6-9947-B8537DA0C3BF}" type="datetime1">
              <a:rPr lang="en-US" smtClean="0"/>
              <a:pPr/>
              <a:t>1/28/2016</a:t>
            </a:fld>
            <a:endParaRPr lang="en-US"/>
          </a:p>
        </p:txBody>
      </p:sp>
      <p:sp>
        <p:nvSpPr>
          <p:cNvPr id="5" name="Slide Number Placeholder 4"/>
          <p:cNvSpPr>
            <a:spLocks noGrp="1"/>
          </p:cNvSpPr>
          <p:nvPr>
            <p:ph type="sldNum" sz="quarter" idx="12"/>
          </p:nvPr>
        </p:nvSpPr>
        <p:spPr/>
        <p:txBody>
          <a:bodyPr/>
          <a:lstStyle/>
          <a:p>
            <a:fld id="{BD1B23F0-955D-41E7-B7F5-59245633460D}" type="slidenum">
              <a:rPr lang="en-US" smtClean="0"/>
              <a:pPr/>
              <a:t>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xmlns="" val="1647277343"/>
              </p:ext>
            </p:extLst>
          </p:nvPr>
        </p:nvGraphicFramePr>
        <p:xfrm>
          <a:off x="2209006" y="2439194"/>
          <a:ext cx="8126943" cy="2316480"/>
        </p:xfrm>
        <a:graphic>
          <a:graphicData uri="http://schemas.openxmlformats.org/drawingml/2006/table">
            <a:tbl>
              <a:tblPr firstRow="1" bandRow="1">
                <a:tableStyleId>{93296810-A885-4BE3-A3E7-6D5BEEA58F35}</a:tableStyleId>
              </a:tblPr>
              <a:tblGrid>
                <a:gridCol w="2708981"/>
                <a:gridCol w="4606219"/>
                <a:gridCol w="811743"/>
              </a:tblGrid>
              <a:tr h="370840">
                <a:tc>
                  <a:txBody>
                    <a:bodyPr/>
                    <a:lstStyle/>
                    <a:p>
                      <a:pPr algn="ctr"/>
                      <a:r>
                        <a:rPr lang="ar-AE" sz="3200" dirty="0" smtClean="0">
                          <a:solidFill>
                            <a:schemeClr val="tx1"/>
                          </a:solidFill>
                        </a:rPr>
                        <a:t>الفعالية </a:t>
                      </a:r>
                      <a:endParaRPr lang="en-US" sz="3200" dirty="0">
                        <a:solidFill>
                          <a:schemeClr val="tx1"/>
                        </a:solidFill>
                      </a:endParaRPr>
                    </a:p>
                  </a:txBody>
                  <a:tcPr/>
                </a:tc>
                <a:tc>
                  <a:txBody>
                    <a:bodyPr/>
                    <a:lstStyle/>
                    <a:p>
                      <a:pPr algn="ctr"/>
                      <a:r>
                        <a:rPr lang="ar-AE" sz="3200" dirty="0" smtClean="0">
                          <a:solidFill>
                            <a:schemeClr val="tx1"/>
                          </a:solidFill>
                        </a:rPr>
                        <a:t>الوقت</a:t>
                      </a:r>
                      <a:r>
                        <a:rPr lang="ar-AE" sz="3200" dirty="0" smtClean="0"/>
                        <a:t> </a:t>
                      </a:r>
                      <a:endParaRPr lang="en-US" sz="3200" dirty="0"/>
                    </a:p>
                  </a:txBody>
                  <a:tcPr/>
                </a:tc>
                <a:tc>
                  <a:txBody>
                    <a:bodyPr/>
                    <a:lstStyle/>
                    <a:p>
                      <a:pPr algn="ctr"/>
                      <a:r>
                        <a:rPr lang="ar-AE" sz="3200" dirty="0" smtClean="0">
                          <a:solidFill>
                            <a:schemeClr val="tx1"/>
                          </a:solidFill>
                        </a:rPr>
                        <a:t>م</a:t>
                      </a:r>
                      <a:endParaRPr lang="en-US" sz="3200" dirty="0">
                        <a:solidFill>
                          <a:schemeClr val="tx1"/>
                        </a:solidFill>
                      </a:endParaRPr>
                    </a:p>
                  </a:txBody>
                  <a:tcPr/>
                </a:tc>
              </a:tr>
              <a:tr h="370840">
                <a:tc>
                  <a:txBody>
                    <a:bodyPr/>
                    <a:lstStyle/>
                    <a:p>
                      <a:pPr algn="ctr"/>
                      <a:r>
                        <a:rPr lang="ar-AE" sz="3200" b="1" dirty="0" smtClean="0">
                          <a:effectLst>
                            <a:outerShdw blurRad="38100" dist="38100" dir="2700000" algn="tl">
                              <a:srgbClr val="000000">
                                <a:alpha val="43137"/>
                              </a:srgbClr>
                            </a:outerShdw>
                          </a:effectLst>
                        </a:rPr>
                        <a:t>عرض اللائحة </a:t>
                      </a:r>
                      <a:endParaRPr lang="en-US" sz="3200" b="1" dirty="0">
                        <a:effectLst>
                          <a:outerShdw blurRad="38100" dist="38100" dir="2700000" algn="tl">
                            <a:srgbClr val="000000">
                              <a:alpha val="43137"/>
                            </a:srgbClr>
                          </a:outerShdw>
                        </a:effectLst>
                      </a:endParaRPr>
                    </a:p>
                  </a:txBody>
                  <a:tcPr/>
                </a:tc>
                <a:tc>
                  <a:txBody>
                    <a:bodyPr/>
                    <a:lstStyle/>
                    <a:p>
                      <a:pPr algn="ctr"/>
                      <a:r>
                        <a:rPr lang="ar-AE" sz="3200" b="1" dirty="0" smtClean="0">
                          <a:effectLst>
                            <a:outerShdw blurRad="38100" dist="38100" dir="2700000" algn="tl">
                              <a:srgbClr val="000000">
                                <a:alpha val="43137"/>
                              </a:srgbClr>
                            </a:outerShdw>
                          </a:effectLst>
                        </a:rPr>
                        <a:t>10:00</a:t>
                      </a:r>
                      <a:r>
                        <a:rPr lang="ar-AE" sz="3200" b="1" baseline="0" dirty="0" smtClean="0">
                          <a:effectLst>
                            <a:outerShdw blurRad="38100" dist="38100" dir="2700000" algn="tl">
                              <a:srgbClr val="000000">
                                <a:alpha val="43137"/>
                              </a:srgbClr>
                            </a:outerShdw>
                          </a:effectLst>
                        </a:rPr>
                        <a:t> – 11:00</a:t>
                      </a:r>
                      <a:endParaRPr lang="en-US" sz="3200" b="1" dirty="0">
                        <a:effectLst>
                          <a:outerShdw blurRad="38100" dist="38100" dir="2700000" algn="tl">
                            <a:srgbClr val="000000">
                              <a:alpha val="43137"/>
                            </a:srgbClr>
                          </a:outerShdw>
                        </a:effectLst>
                      </a:endParaRPr>
                    </a:p>
                  </a:txBody>
                  <a:tcPr/>
                </a:tc>
                <a:tc>
                  <a:txBody>
                    <a:bodyPr/>
                    <a:lstStyle/>
                    <a:p>
                      <a:pPr algn="ctr"/>
                      <a:r>
                        <a:rPr lang="ar-AE" sz="3200" b="1" dirty="0" smtClean="0">
                          <a:effectLst>
                            <a:outerShdw blurRad="38100" dist="38100" dir="2700000" algn="tl">
                              <a:srgbClr val="000000">
                                <a:alpha val="43137"/>
                              </a:srgbClr>
                            </a:outerShdw>
                          </a:effectLst>
                        </a:rPr>
                        <a:t>1</a:t>
                      </a:r>
                      <a:endParaRPr lang="en-US" sz="3200" b="1" dirty="0">
                        <a:effectLst>
                          <a:outerShdw blurRad="38100" dist="38100" dir="2700000" algn="tl">
                            <a:srgbClr val="000000">
                              <a:alpha val="43137"/>
                            </a:srgbClr>
                          </a:outerShdw>
                        </a:effectLst>
                      </a:endParaRPr>
                    </a:p>
                  </a:txBody>
                  <a:tcPr/>
                </a:tc>
              </a:tr>
              <a:tr h="370840">
                <a:tc>
                  <a:txBody>
                    <a:bodyPr/>
                    <a:lstStyle/>
                    <a:p>
                      <a:pPr algn="ctr"/>
                      <a:r>
                        <a:rPr lang="ar-AE" sz="3200" b="1" dirty="0" smtClean="0">
                          <a:effectLst>
                            <a:outerShdw blurRad="38100" dist="38100" dir="2700000" algn="tl">
                              <a:srgbClr val="000000">
                                <a:alpha val="43137"/>
                              </a:srgbClr>
                            </a:outerShdw>
                          </a:effectLst>
                        </a:rPr>
                        <a:t>استراحة </a:t>
                      </a:r>
                      <a:endParaRPr lang="en-US" sz="3200" b="1" dirty="0">
                        <a:effectLst>
                          <a:outerShdw blurRad="38100" dist="38100" dir="2700000" algn="tl">
                            <a:srgbClr val="000000">
                              <a:alpha val="43137"/>
                            </a:srgbClr>
                          </a:outerShdw>
                        </a:effectLst>
                      </a:endParaRPr>
                    </a:p>
                  </a:txBody>
                  <a:tcPr/>
                </a:tc>
                <a:tc>
                  <a:txBody>
                    <a:bodyPr/>
                    <a:lstStyle/>
                    <a:p>
                      <a:pPr algn="ctr"/>
                      <a:r>
                        <a:rPr lang="ar-AE" sz="3200" b="1" dirty="0" smtClean="0">
                          <a:effectLst>
                            <a:outerShdw blurRad="38100" dist="38100" dir="2700000" algn="tl">
                              <a:srgbClr val="000000">
                                <a:alpha val="43137"/>
                              </a:srgbClr>
                            </a:outerShdw>
                          </a:effectLst>
                        </a:rPr>
                        <a:t>11:00 – 11:30</a:t>
                      </a:r>
                      <a:r>
                        <a:rPr lang="ar-AE" sz="3200" b="1" baseline="0" dirty="0" smtClean="0">
                          <a:effectLst>
                            <a:outerShdw blurRad="38100" dist="38100" dir="2700000" algn="tl">
                              <a:srgbClr val="000000">
                                <a:alpha val="43137"/>
                              </a:srgbClr>
                            </a:outerShdw>
                          </a:effectLst>
                        </a:rPr>
                        <a:t> </a:t>
                      </a:r>
                      <a:endParaRPr lang="en-US" sz="3200" b="1" dirty="0">
                        <a:effectLst>
                          <a:outerShdw blurRad="38100" dist="38100" dir="2700000" algn="tl">
                            <a:srgbClr val="000000">
                              <a:alpha val="43137"/>
                            </a:srgbClr>
                          </a:outerShdw>
                        </a:effectLst>
                      </a:endParaRPr>
                    </a:p>
                  </a:txBody>
                  <a:tcPr/>
                </a:tc>
                <a:tc>
                  <a:txBody>
                    <a:bodyPr/>
                    <a:lstStyle/>
                    <a:p>
                      <a:pPr algn="ctr"/>
                      <a:r>
                        <a:rPr lang="ar-AE" sz="3200" b="1" dirty="0" smtClean="0">
                          <a:effectLst>
                            <a:outerShdw blurRad="38100" dist="38100" dir="2700000" algn="tl">
                              <a:srgbClr val="000000">
                                <a:alpha val="43137"/>
                              </a:srgbClr>
                            </a:outerShdw>
                          </a:effectLst>
                        </a:rPr>
                        <a:t>2</a:t>
                      </a:r>
                      <a:endParaRPr lang="en-US" sz="3200" b="1" dirty="0">
                        <a:effectLst>
                          <a:outerShdw blurRad="38100" dist="38100" dir="2700000" algn="tl">
                            <a:srgbClr val="000000">
                              <a:alpha val="43137"/>
                            </a:srgbClr>
                          </a:outerShdw>
                        </a:effectLst>
                      </a:endParaRPr>
                    </a:p>
                  </a:txBody>
                  <a:tcPr/>
                </a:tc>
              </a:tr>
              <a:tr h="370840">
                <a:tc>
                  <a:txBody>
                    <a:bodyPr/>
                    <a:lstStyle/>
                    <a:p>
                      <a:pPr algn="ctr"/>
                      <a:r>
                        <a:rPr lang="ar-AE" sz="3200" b="1" dirty="0" smtClean="0">
                          <a:effectLst>
                            <a:outerShdw blurRad="38100" dist="38100" dir="2700000" algn="tl">
                              <a:srgbClr val="000000">
                                <a:alpha val="43137"/>
                              </a:srgbClr>
                            </a:outerShdw>
                          </a:effectLst>
                        </a:rPr>
                        <a:t>المناقشة </a:t>
                      </a:r>
                      <a:endParaRPr lang="en-US" sz="3200" b="1" dirty="0">
                        <a:effectLst>
                          <a:outerShdw blurRad="38100" dist="38100" dir="2700000" algn="tl">
                            <a:srgbClr val="000000">
                              <a:alpha val="43137"/>
                            </a:srgbClr>
                          </a:outerShdw>
                        </a:effectLst>
                      </a:endParaRPr>
                    </a:p>
                  </a:txBody>
                  <a:tcPr/>
                </a:tc>
                <a:tc>
                  <a:txBody>
                    <a:bodyPr/>
                    <a:lstStyle/>
                    <a:p>
                      <a:pPr algn="ctr"/>
                      <a:r>
                        <a:rPr lang="ar-AE" sz="3200" b="1" dirty="0" smtClean="0">
                          <a:effectLst>
                            <a:outerShdw blurRad="38100" dist="38100" dir="2700000" algn="tl">
                              <a:srgbClr val="000000">
                                <a:alpha val="43137"/>
                              </a:srgbClr>
                            </a:outerShdw>
                          </a:effectLst>
                        </a:rPr>
                        <a:t>11:30 – 13:30 </a:t>
                      </a:r>
                      <a:endParaRPr lang="en-US" sz="3200" b="1" dirty="0">
                        <a:effectLst>
                          <a:outerShdw blurRad="38100" dist="38100" dir="2700000" algn="tl">
                            <a:srgbClr val="000000">
                              <a:alpha val="43137"/>
                            </a:srgbClr>
                          </a:outerShdw>
                        </a:effectLst>
                      </a:endParaRPr>
                    </a:p>
                  </a:txBody>
                  <a:tcPr/>
                </a:tc>
                <a:tc>
                  <a:txBody>
                    <a:bodyPr/>
                    <a:lstStyle/>
                    <a:p>
                      <a:pPr algn="ctr"/>
                      <a:r>
                        <a:rPr lang="ar-AE" sz="3200" b="1" dirty="0" smtClean="0">
                          <a:effectLst>
                            <a:outerShdw blurRad="38100" dist="38100" dir="2700000" algn="tl">
                              <a:srgbClr val="000000">
                                <a:alpha val="43137"/>
                              </a:srgbClr>
                            </a:outerShdw>
                          </a:effectLst>
                        </a:rPr>
                        <a:t>3</a:t>
                      </a:r>
                      <a:endParaRPr lang="en-US" sz="3200" b="1" dirty="0">
                        <a:effectLst>
                          <a:outerShdw blurRad="38100" dist="38100" dir="2700000" algn="tl">
                            <a:srgbClr val="000000">
                              <a:alpha val="43137"/>
                            </a:srgbClr>
                          </a:outerShdw>
                        </a:effectLst>
                      </a:endParaRPr>
                    </a:p>
                  </a:txBody>
                  <a:tcPr/>
                </a:tc>
              </a:tr>
            </a:tbl>
          </a:graphicData>
        </a:graphic>
      </p:graphicFrame>
      <p:sp>
        <p:nvSpPr>
          <p:cNvPr id="7" name="Rectangle 6"/>
          <p:cNvSpPr/>
          <p:nvPr/>
        </p:nvSpPr>
        <p:spPr>
          <a:xfrm>
            <a:off x="6933406" y="838994"/>
            <a:ext cx="4876800" cy="762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AE" sz="4000" b="1" dirty="0" smtClean="0">
                <a:effectLst>
                  <a:outerShdw blurRad="38100" dist="38100" dir="2700000" algn="tl">
                    <a:srgbClr val="000000">
                      <a:alpha val="43137"/>
                    </a:srgbClr>
                  </a:outerShdw>
                </a:effectLst>
              </a:rPr>
              <a:t>الجدول الزمني للقاء </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874410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4294967295"/>
            <p:extLst>
              <p:ext uri="{D42A27DB-BD31-4B8C-83A1-F6EECF244321}">
                <p14:modId xmlns:p14="http://schemas.microsoft.com/office/powerpoint/2010/main" xmlns="" val="2710961904"/>
              </p:ext>
            </p:extLst>
          </p:nvPr>
        </p:nvGraphicFramePr>
        <p:xfrm>
          <a:off x="2566814" y="220714"/>
          <a:ext cx="9098205" cy="6432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243342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DA97367C-BF3D-4E2A-B326-023214EA4A64}"/>
                                            </p:graphicEl>
                                          </p:spTgt>
                                        </p:tgtEl>
                                        <p:attrNameLst>
                                          <p:attrName>style.visibility</p:attrName>
                                        </p:attrNameLst>
                                      </p:cBhvr>
                                      <p:to>
                                        <p:strVal val="visible"/>
                                      </p:to>
                                    </p:set>
                                    <p:anim calcmode="lin" valueType="num">
                                      <p:cBhvr additive="base">
                                        <p:cTn id="7" dur="500" fill="hold"/>
                                        <p:tgtEl>
                                          <p:spTgt spid="4">
                                            <p:graphicEl>
                                              <a:dgm id="{DA97367C-BF3D-4E2A-B326-023214EA4A64}"/>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DA97367C-BF3D-4E2A-B326-023214EA4A64}"/>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4060206F-BEAC-4FDC-9F77-FED7915E926E}"/>
                                            </p:graphicEl>
                                          </p:spTgt>
                                        </p:tgtEl>
                                        <p:attrNameLst>
                                          <p:attrName>style.visibility</p:attrName>
                                        </p:attrNameLst>
                                      </p:cBhvr>
                                      <p:to>
                                        <p:strVal val="visible"/>
                                      </p:to>
                                    </p:set>
                                    <p:anim calcmode="lin" valueType="num">
                                      <p:cBhvr additive="base">
                                        <p:cTn id="13" dur="500" fill="hold"/>
                                        <p:tgtEl>
                                          <p:spTgt spid="4">
                                            <p:graphicEl>
                                              <a:dgm id="{4060206F-BEAC-4FDC-9F77-FED7915E926E}"/>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4060206F-BEAC-4FDC-9F77-FED7915E926E}"/>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graphicEl>
                                              <a:dgm id="{806A79F8-5E45-49CE-8CE4-B9B75C213D65}"/>
                                            </p:graphicEl>
                                          </p:spTgt>
                                        </p:tgtEl>
                                        <p:attrNameLst>
                                          <p:attrName>style.visibility</p:attrName>
                                        </p:attrNameLst>
                                      </p:cBhvr>
                                      <p:to>
                                        <p:strVal val="visible"/>
                                      </p:to>
                                    </p:set>
                                    <p:anim calcmode="lin" valueType="num">
                                      <p:cBhvr additive="base">
                                        <p:cTn id="19" dur="500" fill="hold"/>
                                        <p:tgtEl>
                                          <p:spTgt spid="4">
                                            <p:graphicEl>
                                              <a:dgm id="{806A79F8-5E45-49CE-8CE4-B9B75C213D65}"/>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806A79F8-5E45-49CE-8CE4-B9B75C213D65}"/>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graphicEl>
                                              <a:dgm id="{DF40228C-38B1-4CAA-AA35-03898597392F}"/>
                                            </p:graphicEl>
                                          </p:spTgt>
                                        </p:tgtEl>
                                        <p:attrNameLst>
                                          <p:attrName>style.visibility</p:attrName>
                                        </p:attrNameLst>
                                      </p:cBhvr>
                                      <p:to>
                                        <p:strVal val="visible"/>
                                      </p:to>
                                    </p:set>
                                    <p:anim calcmode="lin" valueType="num">
                                      <p:cBhvr additive="base">
                                        <p:cTn id="25" dur="500" fill="hold"/>
                                        <p:tgtEl>
                                          <p:spTgt spid="4">
                                            <p:graphicEl>
                                              <a:dgm id="{DF40228C-38B1-4CAA-AA35-03898597392F}"/>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graphicEl>
                                              <a:dgm id="{DF40228C-38B1-4CAA-AA35-03898597392F}"/>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graphicEl>
                                              <a:dgm id="{8FA80D27-F683-446C-8661-AF2CE31BD17F}"/>
                                            </p:graphicEl>
                                          </p:spTgt>
                                        </p:tgtEl>
                                        <p:attrNameLst>
                                          <p:attrName>style.visibility</p:attrName>
                                        </p:attrNameLst>
                                      </p:cBhvr>
                                      <p:to>
                                        <p:strVal val="visible"/>
                                      </p:to>
                                    </p:set>
                                    <p:anim calcmode="lin" valueType="num">
                                      <p:cBhvr additive="base">
                                        <p:cTn id="31" dur="500" fill="hold"/>
                                        <p:tgtEl>
                                          <p:spTgt spid="4">
                                            <p:graphicEl>
                                              <a:dgm id="{8FA80D27-F683-446C-8661-AF2CE31BD17F}"/>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graphicEl>
                                              <a:dgm id="{8FA80D27-F683-446C-8661-AF2CE31BD17F}"/>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graphicEl>
                                              <a:dgm id="{74E0F332-4D4A-4BD8-9627-5B843F627A66}"/>
                                            </p:graphicEl>
                                          </p:spTgt>
                                        </p:tgtEl>
                                        <p:attrNameLst>
                                          <p:attrName>style.visibility</p:attrName>
                                        </p:attrNameLst>
                                      </p:cBhvr>
                                      <p:to>
                                        <p:strVal val="visible"/>
                                      </p:to>
                                    </p:set>
                                    <p:anim calcmode="lin" valueType="num">
                                      <p:cBhvr additive="base">
                                        <p:cTn id="37" dur="500" fill="hold"/>
                                        <p:tgtEl>
                                          <p:spTgt spid="4">
                                            <p:graphicEl>
                                              <a:dgm id="{74E0F332-4D4A-4BD8-9627-5B843F627A66}"/>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graphicEl>
                                              <a:dgm id="{74E0F332-4D4A-4BD8-9627-5B843F627A66}"/>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graphicEl>
                                              <a:dgm id="{7E225E04-F9C3-496D-B13B-F6DF106C7DCE}"/>
                                            </p:graphicEl>
                                          </p:spTgt>
                                        </p:tgtEl>
                                        <p:attrNameLst>
                                          <p:attrName>style.visibility</p:attrName>
                                        </p:attrNameLst>
                                      </p:cBhvr>
                                      <p:to>
                                        <p:strVal val="visible"/>
                                      </p:to>
                                    </p:set>
                                    <p:anim calcmode="lin" valueType="num">
                                      <p:cBhvr additive="base">
                                        <p:cTn id="43" dur="500" fill="hold"/>
                                        <p:tgtEl>
                                          <p:spTgt spid="4">
                                            <p:graphicEl>
                                              <a:dgm id="{7E225E04-F9C3-496D-B13B-F6DF106C7DCE}"/>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graphicEl>
                                              <a:dgm id="{7E225E04-F9C3-496D-B13B-F6DF106C7DCE}"/>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
                                            <p:graphicEl>
                                              <a:dgm id="{D1E985C0-E44A-45AE-8F4D-13DDC32757EB}"/>
                                            </p:graphicEl>
                                          </p:spTgt>
                                        </p:tgtEl>
                                        <p:attrNameLst>
                                          <p:attrName>style.visibility</p:attrName>
                                        </p:attrNameLst>
                                      </p:cBhvr>
                                      <p:to>
                                        <p:strVal val="visible"/>
                                      </p:to>
                                    </p:set>
                                    <p:anim calcmode="lin" valueType="num">
                                      <p:cBhvr additive="base">
                                        <p:cTn id="49" dur="500" fill="hold"/>
                                        <p:tgtEl>
                                          <p:spTgt spid="4">
                                            <p:graphicEl>
                                              <a:dgm id="{D1E985C0-E44A-45AE-8F4D-13DDC32757EB}"/>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graphicEl>
                                              <a:dgm id="{D1E985C0-E44A-45AE-8F4D-13DDC32757EB}"/>
                                            </p:graphic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
                                            <p:graphicEl>
                                              <a:dgm id="{8A3C7487-3D92-41F0-949C-04803883E264}"/>
                                            </p:graphicEl>
                                          </p:spTgt>
                                        </p:tgtEl>
                                        <p:attrNameLst>
                                          <p:attrName>style.visibility</p:attrName>
                                        </p:attrNameLst>
                                      </p:cBhvr>
                                      <p:to>
                                        <p:strVal val="visible"/>
                                      </p:to>
                                    </p:set>
                                    <p:anim calcmode="lin" valueType="num">
                                      <p:cBhvr additive="base">
                                        <p:cTn id="55" dur="500" fill="hold"/>
                                        <p:tgtEl>
                                          <p:spTgt spid="4">
                                            <p:graphicEl>
                                              <a:dgm id="{8A3C7487-3D92-41F0-949C-04803883E264}"/>
                                            </p:graphic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
                                            <p:graphicEl>
                                              <a:dgm id="{8A3C7487-3D92-41F0-949C-04803883E264}"/>
                                            </p:graphic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
                                            <p:graphicEl>
                                              <a:dgm id="{91332555-BAB2-434A-B9F6-BF03968A97C5}"/>
                                            </p:graphicEl>
                                          </p:spTgt>
                                        </p:tgtEl>
                                        <p:attrNameLst>
                                          <p:attrName>style.visibility</p:attrName>
                                        </p:attrNameLst>
                                      </p:cBhvr>
                                      <p:to>
                                        <p:strVal val="visible"/>
                                      </p:to>
                                    </p:set>
                                    <p:anim calcmode="lin" valueType="num">
                                      <p:cBhvr additive="base">
                                        <p:cTn id="61" dur="500" fill="hold"/>
                                        <p:tgtEl>
                                          <p:spTgt spid="4">
                                            <p:graphicEl>
                                              <a:dgm id="{91332555-BAB2-434A-B9F6-BF03968A97C5}"/>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
                                            <p:graphicEl>
                                              <a:dgm id="{91332555-BAB2-434A-B9F6-BF03968A97C5}"/>
                                            </p:graphic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
                                            <p:graphicEl>
                                              <a:dgm id="{35765ECE-FBB1-49EB-9C91-821008DD0245}"/>
                                            </p:graphicEl>
                                          </p:spTgt>
                                        </p:tgtEl>
                                        <p:attrNameLst>
                                          <p:attrName>style.visibility</p:attrName>
                                        </p:attrNameLst>
                                      </p:cBhvr>
                                      <p:to>
                                        <p:strVal val="visible"/>
                                      </p:to>
                                    </p:set>
                                    <p:anim calcmode="lin" valueType="num">
                                      <p:cBhvr additive="base">
                                        <p:cTn id="67" dur="500" fill="hold"/>
                                        <p:tgtEl>
                                          <p:spTgt spid="4">
                                            <p:graphicEl>
                                              <a:dgm id="{35765ECE-FBB1-49EB-9C91-821008DD0245}"/>
                                            </p:graphic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
                                            <p:graphicEl>
                                              <a:dgm id="{35765ECE-FBB1-49EB-9C91-821008DD0245}"/>
                                            </p:graphic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
                                            <p:graphicEl>
                                              <a:dgm id="{217D66A2-095A-459D-A7B5-E23FDBC9E245}"/>
                                            </p:graphicEl>
                                          </p:spTgt>
                                        </p:tgtEl>
                                        <p:attrNameLst>
                                          <p:attrName>style.visibility</p:attrName>
                                        </p:attrNameLst>
                                      </p:cBhvr>
                                      <p:to>
                                        <p:strVal val="visible"/>
                                      </p:to>
                                    </p:set>
                                    <p:anim calcmode="lin" valueType="num">
                                      <p:cBhvr additive="base">
                                        <p:cTn id="73" dur="500" fill="hold"/>
                                        <p:tgtEl>
                                          <p:spTgt spid="4">
                                            <p:graphicEl>
                                              <a:dgm id="{217D66A2-095A-459D-A7B5-E23FDBC9E245}"/>
                                            </p:graphic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
                                            <p:graphicEl>
                                              <a:dgm id="{217D66A2-095A-459D-A7B5-E23FDBC9E245}"/>
                                            </p:graphic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
                                            <p:graphicEl>
                                              <a:dgm id="{98A5EEEC-247C-4D45-9728-A8B06B9668F7}"/>
                                            </p:graphicEl>
                                          </p:spTgt>
                                        </p:tgtEl>
                                        <p:attrNameLst>
                                          <p:attrName>style.visibility</p:attrName>
                                        </p:attrNameLst>
                                      </p:cBhvr>
                                      <p:to>
                                        <p:strVal val="visible"/>
                                      </p:to>
                                    </p:set>
                                    <p:anim calcmode="lin" valueType="num">
                                      <p:cBhvr additive="base">
                                        <p:cTn id="79" dur="500" fill="hold"/>
                                        <p:tgtEl>
                                          <p:spTgt spid="4">
                                            <p:graphicEl>
                                              <a:dgm id="{98A5EEEC-247C-4D45-9728-A8B06B9668F7}"/>
                                            </p:graphic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
                                            <p:graphicEl>
                                              <a:dgm id="{98A5EEEC-247C-4D45-9728-A8B06B9668F7}"/>
                                            </p:graphic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4">
                                            <p:graphicEl>
                                              <a:dgm id="{77F55BE4-6C28-43C8-91C8-A527FEFA2EDD}"/>
                                            </p:graphicEl>
                                          </p:spTgt>
                                        </p:tgtEl>
                                        <p:attrNameLst>
                                          <p:attrName>style.visibility</p:attrName>
                                        </p:attrNameLst>
                                      </p:cBhvr>
                                      <p:to>
                                        <p:strVal val="visible"/>
                                      </p:to>
                                    </p:set>
                                    <p:anim calcmode="lin" valueType="num">
                                      <p:cBhvr additive="base">
                                        <p:cTn id="85" dur="500" fill="hold"/>
                                        <p:tgtEl>
                                          <p:spTgt spid="4">
                                            <p:graphicEl>
                                              <a:dgm id="{77F55BE4-6C28-43C8-91C8-A527FEFA2EDD}"/>
                                            </p:graphic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4">
                                            <p:graphicEl>
                                              <a:dgm id="{77F55BE4-6C28-43C8-91C8-A527FEFA2EDD}"/>
                                            </p:graphic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4">
                                            <p:graphicEl>
                                              <a:dgm id="{C3BF4D8F-07F9-41ED-BA0A-F403F58B606E}"/>
                                            </p:graphicEl>
                                          </p:spTgt>
                                        </p:tgtEl>
                                        <p:attrNameLst>
                                          <p:attrName>style.visibility</p:attrName>
                                        </p:attrNameLst>
                                      </p:cBhvr>
                                      <p:to>
                                        <p:strVal val="visible"/>
                                      </p:to>
                                    </p:set>
                                    <p:anim calcmode="lin" valueType="num">
                                      <p:cBhvr additive="base">
                                        <p:cTn id="91" dur="500" fill="hold"/>
                                        <p:tgtEl>
                                          <p:spTgt spid="4">
                                            <p:graphicEl>
                                              <a:dgm id="{C3BF4D8F-07F9-41ED-BA0A-F403F58B606E}"/>
                                            </p:graphic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4">
                                            <p:graphicEl>
                                              <a:dgm id="{C3BF4D8F-07F9-41ED-BA0A-F403F58B606E}"/>
                                            </p:graphic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4">
                                            <p:graphicEl>
                                              <a:dgm id="{69BE7691-367F-400B-8D5F-77CEE1F08BCD}"/>
                                            </p:graphicEl>
                                          </p:spTgt>
                                        </p:tgtEl>
                                        <p:attrNameLst>
                                          <p:attrName>style.visibility</p:attrName>
                                        </p:attrNameLst>
                                      </p:cBhvr>
                                      <p:to>
                                        <p:strVal val="visible"/>
                                      </p:to>
                                    </p:set>
                                    <p:anim calcmode="lin" valueType="num">
                                      <p:cBhvr additive="base">
                                        <p:cTn id="97" dur="500" fill="hold"/>
                                        <p:tgtEl>
                                          <p:spTgt spid="4">
                                            <p:graphicEl>
                                              <a:dgm id="{69BE7691-367F-400B-8D5F-77CEE1F08BCD}"/>
                                            </p:graphic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4">
                                            <p:graphicEl>
                                              <a:dgm id="{69BE7691-367F-400B-8D5F-77CEE1F08BCD}"/>
                                            </p:graphic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4">
                                            <p:graphicEl>
                                              <a:dgm id="{F55C8128-922E-4452-80B1-AD63F72D3B4D}"/>
                                            </p:graphicEl>
                                          </p:spTgt>
                                        </p:tgtEl>
                                        <p:attrNameLst>
                                          <p:attrName>style.visibility</p:attrName>
                                        </p:attrNameLst>
                                      </p:cBhvr>
                                      <p:to>
                                        <p:strVal val="visible"/>
                                      </p:to>
                                    </p:set>
                                    <p:anim calcmode="lin" valueType="num">
                                      <p:cBhvr additive="base">
                                        <p:cTn id="103" dur="500" fill="hold"/>
                                        <p:tgtEl>
                                          <p:spTgt spid="4">
                                            <p:graphicEl>
                                              <a:dgm id="{F55C8128-922E-4452-80B1-AD63F72D3B4D}"/>
                                            </p:graphic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4">
                                            <p:graphicEl>
                                              <a:dgm id="{F55C8128-922E-4452-80B1-AD63F72D3B4D}"/>
                                            </p:graphic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4">
                                            <p:graphicEl>
                                              <a:dgm id="{8B039ADE-24A7-41EC-8BB3-1C295522D4D7}"/>
                                            </p:graphicEl>
                                          </p:spTgt>
                                        </p:tgtEl>
                                        <p:attrNameLst>
                                          <p:attrName>style.visibility</p:attrName>
                                        </p:attrNameLst>
                                      </p:cBhvr>
                                      <p:to>
                                        <p:strVal val="visible"/>
                                      </p:to>
                                    </p:set>
                                    <p:anim calcmode="lin" valueType="num">
                                      <p:cBhvr additive="base">
                                        <p:cTn id="109" dur="500" fill="hold"/>
                                        <p:tgtEl>
                                          <p:spTgt spid="4">
                                            <p:graphicEl>
                                              <a:dgm id="{8B039ADE-24A7-41EC-8BB3-1C295522D4D7}"/>
                                            </p:graphic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4">
                                            <p:graphicEl>
                                              <a:dgm id="{8B039ADE-24A7-41EC-8BB3-1C295522D4D7}"/>
                                            </p:graphicEl>
                                          </p:spTgt>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4">
                                            <p:graphicEl>
                                              <a:dgm id="{15717CAC-861F-4B19-A550-189C2278501F}"/>
                                            </p:graphicEl>
                                          </p:spTgt>
                                        </p:tgtEl>
                                        <p:attrNameLst>
                                          <p:attrName>style.visibility</p:attrName>
                                        </p:attrNameLst>
                                      </p:cBhvr>
                                      <p:to>
                                        <p:strVal val="visible"/>
                                      </p:to>
                                    </p:set>
                                    <p:anim calcmode="lin" valueType="num">
                                      <p:cBhvr additive="base">
                                        <p:cTn id="115" dur="500" fill="hold"/>
                                        <p:tgtEl>
                                          <p:spTgt spid="4">
                                            <p:graphicEl>
                                              <a:dgm id="{15717CAC-861F-4B19-A550-189C2278501F}"/>
                                            </p:graphicEl>
                                          </p:spTgt>
                                        </p:tgtEl>
                                        <p:attrNameLst>
                                          <p:attrName>ppt_x</p:attrName>
                                        </p:attrNameLst>
                                      </p:cBhvr>
                                      <p:tavLst>
                                        <p:tav tm="0">
                                          <p:val>
                                            <p:strVal val="0-#ppt_w/2"/>
                                          </p:val>
                                        </p:tav>
                                        <p:tav tm="100000">
                                          <p:val>
                                            <p:strVal val="#ppt_x"/>
                                          </p:val>
                                        </p:tav>
                                      </p:tavLst>
                                    </p:anim>
                                    <p:anim calcmode="lin" valueType="num">
                                      <p:cBhvr additive="base">
                                        <p:cTn id="116" dur="500" fill="hold"/>
                                        <p:tgtEl>
                                          <p:spTgt spid="4">
                                            <p:graphicEl>
                                              <a:dgm id="{15717CAC-861F-4B19-A550-189C2278501F}"/>
                                            </p:graphicEl>
                                          </p:spTgt>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4">
                                            <p:graphicEl>
                                              <a:dgm id="{2F95E693-0AC0-4423-8521-208894E872E3}"/>
                                            </p:graphicEl>
                                          </p:spTgt>
                                        </p:tgtEl>
                                        <p:attrNameLst>
                                          <p:attrName>style.visibility</p:attrName>
                                        </p:attrNameLst>
                                      </p:cBhvr>
                                      <p:to>
                                        <p:strVal val="visible"/>
                                      </p:to>
                                    </p:set>
                                    <p:anim calcmode="lin" valueType="num">
                                      <p:cBhvr additive="base">
                                        <p:cTn id="121" dur="500" fill="hold"/>
                                        <p:tgtEl>
                                          <p:spTgt spid="4">
                                            <p:graphicEl>
                                              <a:dgm id="{2F95E693-0AC0-4423-8521-208894E872E3}"/>
                                            </p:graphicEl>
                                          </p:spTgt>
                                        </p:tgtEl>
                                        <p:attrNameLst>
                                          <p:attrName>ppt_x</p:attrName>
                                        </p:attrNameLst>
                                      </p:cBhvr>
                                      <p:tavLst>
                                        <p:tav tm="0">
                                          <p:val>
                                            <p:strVal val="0-#ppt_w/2"/>
                                          </p:val>
                                        </p:tav>
                                        <p:tav tm="100000">
                                          <p:val>
                                            <p:strVal val="#ppt_x"/>
                                          </p:val>
                                        </p:tav>
                                      </p:tavLst>
                                    </p:anim>
                                    <p:anim calcmode="lin" valueType="num">
                                      <p:cBhvr additive="base">
                                        <p:cTn id="122" dur="500" fill="hold"/>
                                        <p:tgtEl>
                                          <p:spTgt spid="4">
                                            <p:graphicEl>
                                              <a:dgm id="{2F95E693-0AC0-4423-8521-208894E872E3}"/>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9806" y="229394"/>
            <a:ext cx="10971372" cy="1143265"/>
          </a:xfrm>
        </p:spPr>
        <p:txBody>
          <a:bodyPr>
            <a:normAutofit/>
          </a:bodyPr>
          <a:lstStyle/>
          <a:p>
            <a:r>
              <a:rPr lang="ar-AE" sz="4800" b="1" dirty="0" smtClean="0">
                <a:solidFill>
                  <a:srgbClr val="C00000"/>
                </a:solidFill>
              </a:rPr>
              <a:t>المادة السادسة :</a:t>
            </a:r>
            <a:r>
              <a:rPr lang="ar-SA" sz="4800" b="1" dirty="0" smtClean="0">
                <a:solidFill>
                  <a:srgbClr val="C00000"/>
                </a:solidFill>
              </a:rPr>
              <a:t>تقويم </a:t>
            </a:r>
            <a:r>
              <a:rPr lang="ar-SA" sz="4800" b="1" dirty="0">
                <a:solidFill>
                  <a:srgbClr val="C00000"/>
                </a:solidFill>
              </a:rPr>
              <a:t>السلوك </a:t>
            </a:r>
            <a:r>
              <a:rPr lang="ar-SA" sz="4800" b="1" dirty="0" smtClean="0">
                <a:solidFill>
                  <a:srgbClr val="C00000"/>
                </a:solidFill>
              </a:rPr>
              <a:t>السلب</a:t>
            </a:r>
            <a:r>
              <a:rPr lang="ar-AE" sz="4800" b="1" dirty="0" smtClean="0">
                <a:solidFill>
                  <a:srgbClr val="C00000"/>
                </a:solidFill>
              </a:rPr>
              <a:t>ي</a:t>
            </a:r>
            <a:endParaRPr lang="ar-AE" sz="4800" dirty="0">
              <a:solidFill>
                <a:srgbClr val="C00000"/>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xmlns="" val="3534110576"/>
              </p:ext>
            </p:extLst>
          </p:nvPr>
        </p:nvGraphicFramePr>
        <p:xfrm>
          <a:off x="1103170" y="2053113"/>
          <a:ext cx="8945985" cy="4196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8915902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09006" y="305594"/>
            <a:ext cx="8824510" cy="1130562"/>
          </a:xfrm>
        </p:spPr>
        <p:txBody>
          <a:bodyPr>
            <a:scene3d>
              <a:camera prst="orthographicFront"/>
              <a:lightRig rig="soft" dir="t">
                <a:rot lat="0" lon="0" rev="15600000"/>
              </a:lightRig>
            </a:scene3d>
            <a:sp3d extrusionH="57150" prstMaterial="softEdge">
              <a:bevelT w="25400" h="38100"/>
            </a:sp3d>
          </a:bodyPr>
          <a:lstStyle/>
          <a:p>
            <a:r>
              <a:rPr lang="ar-SA" b="1" dirty="0">
                <a:ln/>
              </a:rPr>
              <a:t>أولاً</a:t>
            </a:r>
            <a:r>
              <a:rPr lang="ar-SA" b="1" dirty="0">
                <a:ln/>
                <a:solidFill>
                  <a:srgbClr val="C00000"/>
                </a:solidFill>
              </a:rPr>
              <a:t>: أساليب تقويم السلوك السلبي</a:t>
            </a:r>
            <a:r>
              <a:rPr lang="ar-SA" b="1" dirty="0" smtClean="0">
                <a:ln/>
                <a:solidFill>
                  <a:schemeClr val="accent4"/>
                </a:solidFill>
              </a:rPr>
              <a:t>:</a:t>
            </a:r>
            <a:endParaRPr lang="ar-AE" b="1" dirty="0">
              <a:ln/>
              <a:solidFill>
                <a:schemeClr val="accent4"/>
              </a:solidFill>
            </a:endParaRPr>
          </a:p>
        </p:txBody>
      </p:sp>
      <p:sp>
        <p:nvSpPr>
          <p:cNvPr id="5" name="مستطيل 4"/>
          <p:cNvSpPr/>
          <p:nvPr/>
        </p:nvSpPr>
        <p:spPr>
          <a:xfrm>
            <a:off x="1828006" y="1524794"/>
            <a:ext cx="9601200" cy="523220"/>
          </a:xfrm>
          <a:prstGeom prst="rect">
            <a:avLst/>
          </a:prstGeom>
        </p:spPr>
        <p:txBody>
          <a:bodyPr wrap="square">
            <a:spAutoFit/>
          </a:bodyPr>
          <a:lstStyle/>
          <a:p>
            <a:pPr marL="342900" lvl="0" indent="-342900">
              <a:buSzPts val="1500"/>
              <a:buFont typeface="Times New Roman" panose="02020603050405020304" pitchFamily="18" charset="0"/>
              <a:buChar char="-"/>
            </a:pPr>
            <a:r>
              <a:rPr lang="ar-AE" sz="2800" b="1" dirty="0" smtClean="0">
                <a:latin typeface="Times New Roman" panose="02020603050405020304" pitchFamily="18" charset="0"/>
                <a:ea typeface="Times New Roman" panose="02020603050405020304" pitchFamily="18" charset="0"/>
                <a:cs typeface="Simplified Arabic" panose="02020603050405020304" pitchFamily="18" charset="-78"/>
              </a:rPr>
              <a:t> الاساليب الوقائية لإزالة </a:t>
            </a:r>
            <a:r>
              <a:rPr lang="ar-AE" sz="2800" b="1" dirty="0">
                <a:latin typeface="Times New Roman" panose="02020603050405020304" pitchFamily="18" charset="0"/>
                <a:ea typeface="Times New Roman" panose="02020603050405020304" pitchFamily="18" charset="0"/>
                <a:cs typeface="Simplified Arabic" panose="02020603050405020304" pitchFamily="18" charset="-78"/>
              </a:rPr>
              <a:t>الظروف التي تؤدي إلى حدوث السلوك </a:t>
            </a:r>
            <a:r>
              <a:rPr lang="ar-AE" sz="2800" b="1" dirty="0" smtClean="0">
                <a:latin typeface="Times New Roman" panose="02020603050405020304" pitchFamily="18" charset="0"/>
                <a:ea typeface="Times New Roman" panose="02020603050405020304" pitchFamily="18" charset="0"/>
                <a:cs typeface="Simplified Arabic" panose="02020603050405020304" pitchFamily="18" charset="-78"/>
              </a:rPr>
              <a:t>السلبي:</a:t>
            </a:r>
            <a:endParaRPr lang="en-US" sz="2400" b="1" dirty="0">
              <a:effectLst/>
              <a:latin typeface="Times New Roman" panose="02020603050405020304" pitchFamily="18" charset="0"/>
              <a:ea typeface="Times New Roman" panose="02020603050405020304" pitchFamily="18" charset="0"/>
            </a:endParaRPr>
          </a:p>
        </p:txBody>
      </p:sp>
      <p:graphicFrame>
        <p:nvGraphicFramePr>
          <p:cNvPr id="9" name="رسم تخطيطي 8"/>
          <p:cNvGraphicFramePr/>
          <p:nvPr>
            <p:extLst>
              <p:ext uri="{D42A27DB-BD31-4B8C-83A1-F6EECF244321}">
                <p14:modId xmlns:p14="http://schemas.microsoft.com/office/powerpoint/2010/main" xmlns="" val="3577574790"/>
              </p:ext>
            </p:extLst>
          </p:nvPr>
        </p:nvGraphicFramePr>
        <p:xfrm>
          <a:off x="913606" y="1372394"/>
          <a:ext cx="10058400" cy="5944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8928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graphicEl>
                                              <a:dgm id="{E1ECEA09-95B4-456D-B70F-2BCC5DB8AD21}"/>
                                            </p:graphicEl>
                                          </p:spTgt>
                                        </p:tgtEl>
                                        <p:attrNameLst>
                                          <p:attrName>style.visibility</p:attrName>
                                        </p:attrNameLst>
                                      </p:cBhvr>
                                      <p:to>
                                        <p:strVal val="visible"/>
                                      </p:to>
                                    </p:set>
                                    <p:anim calcmode="lin" valueType="num">
                                      <p:cBhvr additive="base">
                                        <p:cTn id="17" dur="500" fill="hold"/>
                                        <p:tgtEl>
                                          <p:spTgt spid="9">
                                            <p:graphicEl>
                                              <a:dgm id="{E1ECEA09-95B4-456D-B70F-2BCC5DB8AD21}"/>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graphicEl>
                                              <a:dgm id="{E1ECEA09-95B4-456D-B70F-2BCC5DB8AD21}"/>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
                                            <p:graphicEl>
                                              <a:dgm id="{2DFE9E4B-FBD7-4FB8-A8AF-23878390FEB5}"/>
                                            </p:graphicEl>
                                          </p:spTgt>
                                        </p:tgtEl>
                                        <p:attrNameLst>
                                          <p:attrName>style.visibility</p:attrName>
                                        </p:attrNameLst>
                                      </p:cBhvr>
                                      <p:to>
                                        <p:strVal val="visible"/>
                                      </p:to>
                                    </p:set>
                                    <p:anim calcmode="lin" valueType="num">
                                      <p:cBhvr additive="base">
                                        <p:cTn id="23" dur="500" fill="hold"/>
                                        <p:tgtEl>
                                          <p:spTgt spid="9">
                                            <p:graphicEl>
                                              <a:dgm id="{2DFE9E4B-FBD7-4FB8-A8AF-23878390FEB5}"/>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graphicEl>
                                              <a:dgm id="{2DFE9E4B-FBD7-4FB8-A8AF-23878390FEB5}"/>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
                                            <p:graphicEl>
                                              <a:dgm id="{858D4C98-EB89-47B0-A779-2683D8DD6958}"/>
                                            </p:graphicEl>
                                          </p:spTgt>
                                        </p:tgtEl>
                                        <p:attrNameLst>
                                          <p:attrName>style.visibility</p:attrName>
                                        </p:attrNameLst>
                                      </p:cBhvr>
                                      <p:to>
                                        <p:strVal val="visible"/>
                                      </p:to>
                                    </p:set>
                                    <p:anim calcmode="lin" valueType="num">
                                      <p:cBhvr additive="base">
                                        <p:cTn id="29" dur="500" fill="hold"/>
                                        <p:tgtEl>
                                          <p:spTgt spid="9">
                                            <p:graphicEl>
                                              <a:dgm id="{858D4C98-EB89-47B0-A779-2683D8DD6958}"/>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
                                            <p:graphicEl>
                                              <a:dgm id="{858D4C98-EB89-47B0-A779-2683D8DD6958}"/>
                                            </p:graphic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
                                            <p:graphicEl>
                                              <a:dgm id="{6D0EE181-15B9-4D67-8927-294167EF2416}"/>
                                            </p:graphicEl>
                                          </p:spTgt>
                                        </p:tgtEl>
                                        <p:attrNameLst>
                                          <p:attrName>style.visibility</p:attrName>
                                        </p:attrNameLst>
                                      </p:cBhvr>
                                      <p:to>
                                        <p:strVal val="visible"/>
                                      </p:to>
                                    </p:set>
                                    <p:anim calcmode="lin" valueType="num">
                                      <p:cBhvr additive="base">
                                        <p:cTn id="35" dur="500" fill="hold"/>
                                        <p:tgtEl>
                                          <p:spTgt spid="9">
                                            <p:graphicEl>
                                              <a:dgm id="{6D0EE181-15B9-4D67-8927-294167EF2416}"/>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
                                            <p:graphicEl>
                                              <a:dgm id="{6D0EE181-15B9-4D67-8927-294167EF2416}"/>
                                            </p:graphic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
                                            <p:graphicEl>
                                              <a:dgm id="{8CD1F491-6BF7-4650-8113-AC26BE48D4BF}"/>
                                            </p:graphicEl>
                                          </p:spTgt>
                                        </p:tgtEl>
                                        <p:attrNameLst>
                                          <p:attrName>style.visibility</p:attrName>
                                        </p:attrNameLst>
                                      </p:cBhvr>
                                      <p:to>
                                        <p:strVal val="visible"/>
                                      </p:to>
                                    </p:set>
                                    <p:anim calcmode="lin" valueType="num">
                                      <p:cBhvr additive="base">
                                        <p:cTn id="41" dur="500" fill="hold"/>
                                        <p:tgtEl>
                                          <p:spTgt spid="9">
                                            <p:graphicEl>
                                              <a:dgm id="{8CD1F491-6BF7-4650-8113-AC26BE48D4BF}"/>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
                                            <p:graphicEl>
                                              <a:dgm id="{8CD1F491-6BF7-4650-8113-AC26BE48D4B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Graphic spid="9"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54804" y="381088"/>
            <a:ext cx="8824510" cy="1130562"/>
          </a:xfrm>
        </p:spPr>
        <p:txBody>
          <a:bodyPr>
            <a:normAutofit/>
            <a:scene3d>
              <a:camera prst="orthographicFront"/>
              <a:lightRig rig="soft" dir="t">
                <a:rot lat="0" lon="0" rev="15600000"/>
              </a:lightRig>
            </a:scene3d>
            <a:sp3d extrusionH="57150" prstMaterial="softEdge">
              <a:bevelT w="25400" h="38100"/>
            </a:sp3d>
          </a:bodyPr>
          <a:lstStyle/>
          <a:p>
            <a:pPr algn="r"/>
            <a:r>
              <a:rPr lang="ar-SA" sz="4000" b="1" dirty="0"/>
              <a:t>ثانياً</a:t>
            </a:r>
            <a:r>
              <a:rPr lang="ar-SA" sz="4000" b="1" dirty="0">
                <a:solidFill>
                  <a:srgbClr val="C00000"/>
                </a:solidFill>
              </a:rPr>
              <a:t>: ضوابط تقويم السلوك السلبي:</a:t>
            </a:r>
            <a:r>
              <a:rPr lang="ar-SA" sz="4000" b="1" dirty="0"/>
              <a:t> </a:t>
            </a:r>
            <a:endParaRPr lang="en-US" sz="4000" b="1" dirty="0"/>
          </a:p>
        </p:txBody>
      </p:sp>
      <p:sp>
        <p:nvSpPr>
          <p:cNvPr id="4" name="عنصر نائب للنص 3"/>
          <p:cNvSpPr>
            <a:spLocks noGrp="1"/>
          </p:cNvSpPr>
          <p:nvPr>
            <p:ph type="body" idx="4294967295"/>
          </p:nvPr>
        </p:nvSpPr>
        <p:spPr>
          <a:xfrm>
            <a:off x="195919" y="1076064"/>
            <a:ext cx="10775453" cy="871171"/>
          </a:xfrm>
          <a:prstGeom prst="rect">
            <a:avLst/>
          </a:prstGeom>
        </p:spPr>
        <p:txBody>
          <a:bodyPr>
            <a:normAutofit/>
          </a:bodyPr>
          <a:lstStyle/>
          <a:p>
            <a:r>
              <a:rPr lang="ar-AE" sz="2800" b="1" dirty="0" smtClean="0"/>
              <a:t>:</a:t>
            </a:r>
            <a:endParaRPr lang="en-US" sz="2800" dirty="0"/>
          </a:p>
        </p:txBody>
      </p:sp>
      <p:graphicFrame>
        <p:nvGraphicFramePr>
          <p:cNvPr id="9" name="رسم تخطيطي 8"/>
          <p:cNvGraphicFramePr/>
          <p:nvPr>
            <p:extLst>
              <p:ext uri="{D42A27DB-BD31-4B8C-83A1-F6EECF244321}">
                <p14:modId xmlns:p14="http://schemas.microsoft.com/office/powerpoint/2010/main" xmlns="" val="2809357830"/>
              </p:ext>
            </p:extLst>
          </p:nvPr>
        </p:nvGraphicFramePr>
        <p:xfrm>
          <a:off x="1828006" y="1296194"/>
          <a:ext cx="8915400" cy="549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6513986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graphicEl>
                                              <a:dgm id="{E1ECEA09-95B4-456D-B70F-2BCC5DB8AD21}"/>
                                            </p:graphicEl>
                                          </p:spTgt>
                                        </p:tgtEl>
                                        <p:attrNameLst>
                                          <p:attrName>style.visibility</p:attrName>
                                        </p:attrNameLst>
                                      </p:cBhvr>
                                      <p:to>
                                        <p:strVal val="visible"/>
                                      </p:to>
                                    </p:set>
                                    <p:anim calcmode="lin" valueType="num">
                                      <p:cBhvr additive="base">
                                        <p:cTn id="17" dur="500" fill="hold"/>
                                        <p:tgtEl>
                                          <p:spTgt spid="9">
                                            <p:graphicEl>
                                              <a:dgm id="{E1ECEA09-95B4-456D-B70F-2BCC5DB8AD21}"/>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graphicEl>
                                              <a:dgm id="{E1ECEA09-95B4-456D-B70F-2BCC5DB8AD21}"/>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
                                            <p:graphicEl>
                                              <a:dgm id="{444642FE-5835-467A-AA93-35FC434AAB1D}"/>
                                            </p:graphicEl>
                                          </p:spTgt>
                                        </p:tgtEl>
                                        <p:attrNameLst>
                                          <p:attrName>style.visibility</p:attrName>
                                        </p:attrNameLst>
                                      </p:cBhvr>
                                      <p:to>
                                        <p:strVal val="visible"/>
                                      </p:to>
                                    </p:set>
                                    <p:anim calcmode="lin" valueType="num">
                                      <p:cBhvr additive="base">
                                        <p:cTn id="23" dur="500" fill="hold"/>
                                        <p:tgtEl>
                                          <p:spTgt spid="9">
                                            <p:graphicEl>
                                              <a:dgm id="{444642FE-5835-467A-AA93-35FC434AAB1D}"/>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graphicEl>
                                              <a:dgm id="{444642FE-5835-467A-AA93-35FC434AAB1D}"/>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
                                            <p:graphicEl>
                                              <a:dgm id="{5E9047C8-38AF-454E-A15A-D95EEA25AF11}"/>
                                            </p:graphicEl>
                                          </p:spTgt>
                                        </p:tgtEl>
                                        <p:attrNameLst>
                                          <p:attrName>style.visibility</p:attrName>
                                        </p:attrNameLst>
                                      </p:cBhvr>
                                      <p:to>
                                        <p:strVal val="visible"/>
                                      </p:to>
                                    </p:set>
                                    <p:anim calcmode="lin" valueType="num">
                                      <p:cBhvr additive="base">
                                        <p:cTn id="29" dur="500" fill="hold"/>
                                        <p:tgtEl>
                                          <p:spTgt spid="9">
                                            <p:graphicEl>
                                              <a:dgm id="{5E9047C8-38AF-454E-A15A-D95EEA25AF11}"/>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
                                            <p:graphicEl>
                                              <a:dgm id="{5E9047C8-38AF-454E-A15A-D95EEA25AF11}"/>
                                            </p:graphic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
                                            <p:graphicEl>
                                              <a:dgm id="{8D01F276-DDF5-41BA-9523-454A83D54706}"/>
                                            </p:graphicEl>
                                          </p:spTgt>
                                        </p:tgtEl>
                                        <p:attrNameLst>
                                          <p:attrName>style.visibility</p:attrName>
                                        </p:attrNameLst>
                                      </p:cBhvr>
                                      <p:to>
                                        <p:strVal val="visible"/>
                                      </p:to>
                                    </p:set>
                                    <p:anim calcmode="lin" valueType="num">
                                      <p:cBhvr additive="base">
                                        <p:cTn id="35" dur="500" fill="hold"/>
                                        <p:tgtEl>
                                          <p:spTgt spid="9">
                                            <p:graphicEl>
                                              <a:dgm id="{8D01F276-DDF5-41BA-9523-454A83D54706}"/>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
                                            <p:graphicEl>
                                              <a:dgm id="{8D01F276-DDF5-41BA-9523-454A83D54706}"/>
                                            </p:graphic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
                                            <p:graphicEl>
                                              <a:dgm id="{6DCA0258-759E-40A3-80DD-470C9A5BFDFB}"/>
                                            </p:graphicEl>
                                          </p:spTgt>
                                        </p:tgtEl>
                                        <p:attrNameLst>
                                          <p:attrName>style.visibility</p:attrName>
                                        </p:attrNameLst>
                                      </p:cBhvr>
                                      <p:to>
                                        <p:strVal val="visible"/>
                                      </p:to>
                                    </p:set>
                                    <p:anim calcmode="lin" valueType="num">
                                      <p:cBhvr additive="base">
                                        <p:cTn id="41" dur="500" fill="hold"/>
                                        <p:tgtEl>
                                          <p:spTgt spid="9">
                                            <p:graphicEl>
                                              <a:dgm id="{6DCA0258-759E-40A3-80DD-470C9A5BFDFB}"/>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
                                            <p:graphicEl>
                                              <a:dgm id="{6DCA0258-759E-40A3-80DD-470C9A5BFDFB}"/>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9">
                                            <p:graphicEl>
                                              <a:dgm id="{8A15D9DE-2FD9-4B96-9E41-B4C094F78C36}"/>
                                            </p:graphicEl>
                                          </p:spTgt>
                                        </p:tgtEl>
                                        <p:attrNameLst>
                                          <p:attrName>style.visibility</p:attrName>
                                        </p:attrNameLst>
                                      </p:cBhvr>
                                      <p:to>
                                        <p:strVal val="visible"/>
                                      </p:to>
                                    </p:set>
                                    <p:anim calcmode="lin" valueType="num">
                                      <p:cBhvr additive="base">
                                        <p:cTn id="47" dur="500" fill="hold"/>
                                        <p:tgtEl>
                                          <p:spTgt spid="9">
                                            <p:graphicEl>
                                              <a:dgm id="{8A15D9DE-2FD9-4B96-9E41-B4C094F78C36}"/>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9">
                                            <p:graphicEl>
                                              <a:dgm id="{8A15D9DE-2FD9-4B96-9E41-B4C094F78C36}"/>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Graphic spid="9"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0F128CA-08DA-4963-98F8-D3567B8C4E69}" type="datetimeFigureOut">
              <a:rPr lang="ar-AE" smtClean="0"/>
              <a:pPr/>
              <a:t>18/04/1437</a:t>
            </a:fld>
            <a:endParaRPr lang="ar-AE"/>
          </a:p>
        </p:txBody>
      </p:sp>
      <p:sp>
        <p:nvSpPr>
          <p:cNvPr id="5" name="Slide Number Placeholder 4"/>
          <p:cNvSpPr>
            <a:spLocks noGrp="1"/>
          </p:cNvSpPr>
          <p:nvPr>
            <p:ph type="sldNum" sz="quarter" idx="12"/>
          </p:nvPr>
        </p:nvSpPr>
        <p:spPr/>
        <p:txBody>
          <a:bodyPr/>
          <a:lstStyle/>
          <a:p>
            <a:fld id="{904ADBC9-5C6C-482B-89D7-932582B18F17}" type="slidenum">
              <a:rPr lang="ar-AE" smtClean="0"/>
              <a:pPr/>
              <a:t>24</a:t>
            </a:fld>
            <a:endParaRPr lang="ar-AE"/>
          </a:p>
        </p:txBody>
      </p:sp>
      <p:graphicFrame>
        <p:nvGraphicFramePr>
          <p:cNvPr id="12" name="رسم تخطيطي 8"/>
          <p:cNvGraphicFramePr/>
          <p:nvPr>
            <p:extLst>
              <p:ext uri="{D42A27DB-BD31-4B8C-83A1-F6EECF244321}">
                <p14:modId xmlns:p14="http://schemas.microsoft.com/office/powerpoint/2010/main" xmlns="" val="1733025102"/>
              </p:ext>
            </p:extLst>
          </p:nvPr>
        </p:nvGraphicFramePr>
        <p:xfrm>
          <a:off x="2666206" y="1219994"/>
          <a:ext cx="8610473" cy="5337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عنوان 1"/>
          <p:cNvSpPr>
            <a:spLocks noGrp="1"/>
          </p:cNvSpPr>
          <p:nvPr>
            <p:ph type="title"/>
          </p:nvPr>
        </p:nvSpPr>
        <p:spPr>
          <a:xfrm>
            <a:off x="1154804" y="381088"/>
            <a:ext cx="8824510" cy="1130562"/>
          </a:xfrm>
        </p:spPr>
        <p:txBody>
          <a:bodyPr>
            <a:normAutofit/>
            <a:scene3d>
              <a:camera prst="orthographicFront"/>
              <a:lightRig rig="soft" dir="t">
                <a:rot lat="0" lon="0" rev="15600000"/>
              </a:lightRig>
            </a:scene3d>
            <a:sp3d extrusionH="57150" prstMaterial="softEdge">
              <a:bevelT w="25400" h="38100"/>
            </a:sp3d>
          </a:bodyPr>
          <a:lstStyle/>
          <a:p>
            <a:pPr algn="r"/>
            <a:r>
              <a:rPr lang="ar-SA" sz="4000" b="1" dirty="0"/>
              <a:t>ثانياً</a:t>
            </a:r>
            <a:r>
              <a:rPr lang="ar-SA" sz="4000" b="1" dirty="0">
                <a:solidFill>
                  <a:srgbClr val="C00000"/>
                </a:solidFill>
              </a:rPr>
              <a:t>: </a:t>
            </a:r>
            <a:r>
              <a:rPr lang="ar-AE" sz="4000" b="1" dirty="0" smtClean="0">
                <a:solidFill>
                  <a:srgbClr val="C00000"/>
                </a:solidFill>
              </a:rPr>
              <a:t>تابع </a:t>
            </a:r>
            <a:r>
              <a:rPr lang="ar-SA" sz="4000" b="1" dirty="0" smtClean="0">
                <a:solidFill>
                  <a:srgbClr val="C00000"/>
                </a:solidFill>
              </a:rPr>
              <a:t>ضوابط </a:t>
            </a:r>
            <a:r>
              <a:rPr lang="ar-SA" sz="4000" b="1" dirty="0">
                <a:solidFill>
                  <a:srgbClr val="C00000"/>
                </a:solidFill>
              </a:rPr>
              <a:t>تقويم السلوك السلبي:</a:t>
            </a:r>
            <a:r>
              <a:rPr lang="ar-SA" sz="4000" b="1" dirty="0"/>
              <a:t> </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graphicEl>
                                              <a:dgm id="{E068DFC4-D0A4-47D9-A6AB-FE2386472503}"/>
                                            </p:graphicEl>
                                          </p:spTgt>
                                        </p:tgtEl>
                                        <p:attrNameLst>
                                          <p:attrName>style.visibility</p:attrName>
                                        </p:attrNameLst>
                                      </p:cBhvr>
                                      <p:to>
                                        <p:strVal val="visible"/>
                                      </p:to>
                                    </p:set>
                                    <p:anim calcmode="lin" valueType="num">
                                      <p:cBhvr additive="base">
                                        <p:cTn id="13" dur="500" fill="hold"/>
                                        <p:tgtEl>
                                          <p:spTgt spid="12">
                                            <p:graphicEl>
                                              <a:dgm id="{E068DFC4-D0A4-47D9-A6AB-FE2386472503}"/>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graphicEl>
                                              <a:dgm id="{E068DFC4-D0A4-47D9-A6AB-FE2386472503}"/>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graphicEl>
                                              <a:dgm id="{5C045964-CF92-4812-871B-9A38EFAFDE13}"/>
                                            </p:graphicEl>
                                          </p:spTgt>
                                        </p:tgtEl>
                                        <p:attrNameLst>
                                          <p:attrName>style.visibility</p:attrName>
                                        </p:attrNameLst>
                                      </p:cBhvr>
                                      <p:to>
                                        <p:strVal val="visible"/>
                                      </p:to>
                                    </p:set>
                                    <p:anim calcmode="lin" valueType="num">
                                      <p:cBhvr additive="base">
                                        <p:cTn id="19" dur="500" fill="hold"/>
                                        <p:tgtEl>
                                          <p:spTgt spid="12">
                                            <p:graphicEl>
                                              <a:dgm id="{5C045964-CF92-4812-871B-9A38EFAFDE13}"/>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graphicEl>
                                              <a:dgm id="{5C045964-CF92-4812-871B-9A38EFAFDE13}"/>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graphicEl>
                                              <a:dgm id="{33D2374B-880C-462E-AA32-D9743F70CD24}"/>
                                            </p:graphicEl>
                                          </p:spTgt>
                                        </p:tgtEl>
                                        <p:attrNameLst>
                                          <p:attrName>style.visibility</p:attrName>
                                        </p:attrNameLst>
                                      </p:cBhvr>
                                      <p:to>
                                        <p:strVal val="visible"/>
                                      </p:to>
                                    </p:set>
                                    <p:anim calcmode="lin" valueType="num">
                                      <p:cBhvr additive="base">
                                        <p:cTn id="25" dur="500" fill="hold"/>
                                        <p:tgtEl>
                                          <p:spTgt spid="12">
                                            <p:graphicEl>
                                              <a:dgm id="{33D2374B-880C-462E-AA32-D9743F70CD24}"/>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
                                            <p:graphicEl>
                                              <a:dgm id="{33D2374B-880C-462E-AA32-D9743F70CD24}"/>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graphicEl>
                                              <a:dgm id="{F7AF0F64-B97E-4BEC-A419-46A59B67F7F8}"/>
                                            </p:graphicEl>
                                          </p:spTgt>
                                        </p:tgtEl>
                                        <p:attrNameLst>
                                          <p:attrName>style.visibility</p:attrName>
                                        </p:attrNameLst>
                                      </p:cBhvr>
                                      <p:to>
                                        <p:strVal val="visible"/>
                                      </p:to>
                                    </p:set>
                                    <p:anim calcmode="lin" valueType="num">
                                      <p:cBhvr additive="base">
                                        <p:cTn id="31" dur="500" fill="hold"/>
                                        <p:tgtEl>
                                          <p:spTgt spid="12">
                                            <p:graphicEl>
                                              <a:dgm id="{F7AF0F64-B97E-4BEC-A419-46A59B67F7F8}"/>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
                                            <p:graphicEl>
                                              <a:dgm id="{F7AF0F64-B97E-4BEC-A419-46A59B67F7F8}"/>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graphicEl>
                                              <a:dgm id="{09D07943-325A-4C9E-9958-BB3B3093E9C7}"/>
                                            </p:graphicEl>
                                          </p:spTgt>
                                        </p:tgtEl>
                                        <p:attrNameLst>
                                          <p:attrName>style.visibility</p:attrName>
                                        </p:attrNameLst>
                                      </p:cBhvr>
                                      <p:to>
                                        <p:strVal val="visible"/>
                                      </p:to>
                                    </p:set>
                                    <p:anim calcmode="lin" valueType="num">
                                      <p:cBhvr additive="base">
                                        <p:cTn id="37" dur="500" fill="hold"/>
                                        <p:tgtEl>
                                          <p:spTgt spid="12">
                                            <p:graphicEl>
                                              <a:dgm id="{09D07943-325A-4C9E-9958-BB3B3093E9C7}"/>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
                                            <p:graphicEl>
                                              <a:dgm id="{09D07943-325A-4C9E-9958-BB3B3093E9C7}"/>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
                                            <p:graphicEl>
                                              <a:dgm id="{815EFBC8-6BC6-47D2-BB59-685CA580B193}"/>
                                            </p:graphicEl>
                                          </p:spTgt>
                                        </p:tgtEl>
                                        <p:attrNameLst>
                                          <p:attrName>style.visibility</p:attrName>
                                        </p:attrNameLst>
                                      </p:cBhvr>
                                      <p:to>
                                        <p:strVal val="visible"/>
                                      </p:to>
                                    </p:set>
                                    <p:anim calcmode="lin" valueType="num">
                                      <p:cBhvr additive="base">
                                        <p:cTn id="43" dur="500" fill="hold"/>
                                        <p:tgtEl>
                                          <p:spTgt spid="12">
                                            <p:graphicEl>
                                              <a:dgm id="{815EFBC8-6BC6-47D2-BB59-685CA580B193}"/>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
                                            <p:graphicEl>
                                              <a:dgm id="{815EFBC8-6BC6-47D2-BB59-685CA580B193}"/>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
                                            <p:graphicEl>
                                              <a:dgm id="{66350934-8BF2-40E4-857B-40CFB76E70FF}"/>
                                            </p:graphicEl>
                                          </p:spTgt>
                                        </p:tgtEl>
                                        <p:attrNameLst>
                                          <p:attrName>style.visibility</p:attrName>
                                        </p:attrNameLst>
                                      </p:cBhvr>
                                      <p:to>
                                        <p:strVal val="visible"/>
                                      </p:to>
                                    </p:set>
                                    <p:anim calcmode="lin" valueType="num">
                                      <p:cBhvr additive="base">
                                        <p:cTn id="49" dur="500" fill="hold"/>
                                        <p:tgtEl>
                                          <p:spTgt spid="12">
                                            <p:graphicEl>
                                              <a:dgm id="{66350934-8BF2-40E4-857B-40CFB76E70FF}"/>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
                                            <p:graphicEl>
                                              <a:dgm id="{66350934-8BF2-40E4-857B-40CFB76E70F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90006" y="381794"/>
            <a:ext cx="8824510" cy="1130562"/>
          </a:xfrm>
        </p:spPr>
        <p:txBody>
          <a:bodyPr>
            <a:normAutofit fontScale="90000"/>
            <a:scene3d>
              <a:camera prst="orthographicFront"/>
              <a:lightRig rig="soft" dir="t">
                <a:rot lat="0" lon="0" rev="15600000"/>
              </a:lightRig>
            </a:scene3d>
            <a:sp3d extrusionH="57150" prstMaterial="softEdge">
              <a:bevelT w="25400" h="38100"/>
            </a:sp3d>
          </a:bodyPr>
          <a:lstStyle/>
          <a:p>
            <a:r>
              <a:rPr lang="ar-SA" sz="4000" b="1" dirty="0"/>
              <a:t>ثالثاً: </a:t>
            </a:r>
            <a:r>
              <a:rPr lang="ar-SA" sz="4000" b="1" dirty="0">
                <a:solidFill>
                  <a:srgbClr val="C00000"/>
                </a:solidFill>
              </a:rPr>
              <a:t>محاذير يجب مراعاتها عند تقويم السلوك السلبي</a:t>
            </a:r>
            <a:r>
              <a:rPr lang="ar-SA" sz="4000" b="1" dirty="0"/>
              <a:t>:</a:t>
            </a:r>
            <a:endParaRPr lang="en-US" sz="4000" dirty="0"/>
          </a:p>
        </p:txBody>
      </p:sp>
      <p:graphicFrame>
        <p:nvGraphicFramePr>
          <p:cNvPr id="9" name="رسم تخطيطي 8"/>
          <p:cNvGraphicFramePr/>
          <p:nvPr>
            <p:extLst>
              <p:ext uri="{D42A27DB-BD31-4B8C-83A1-F6EECF244321}">
                <p14:modId xmlns:p14="http://schemas.microsoft.com/office/powerpoint/2010/main" xmlns="" val="4266474128"/>
              </p:ext>
            </p:extLst>
          </p:nvPr>
        </p:nvGraphicFramePr>
        <p:xfrm>
          <a:off x="2361406" y="1753394"/>
          <a:ext cx="8839200" cy="4496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8566922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graphicEl>
                                              <a:dgm id="{E1ECEA09-95B4-456D-B70F-2BCC5DB8AD21}"/>
                                            </p:graphicEl>
                                          </p:spTgt>
                                        </p:tgtEl>
                                        <p:attrNameLst>
                                          <p:attrName>style.visibility</p:attrName>
                                        </p:attrNameLst>
                                      </p:cBhvr>
                                      <p:to>
                                        <p:strVal val="visible"/>
                                      </p:to>
                                    </p:set>
                                    <p:anim calcmode="lin" valueType="num">
                                      <p:cBhvr additive="base">
                                        <p:cTn id="13" dur="500" fill="hold"/>
                                        <p:tgtEl>
                                          <p:spTgt spid="9">
                                            <p:graphicEl>
                                              <a:dgm id="{E1ECEA09-95B4-456D-B70F-2BCC5DB8AD21}"/>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graphicEl>
                                              <a:dgm id="{E1ECEA09-95B4-456D-B70F-2BCC5DB8AD21}"/>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graphicEl>
                                              <a:dgm id="{5E7C5164-C29B-4A88-97F0-781B18C1EF59}"/>
                                            </p:graphicEl>
                                          </p:spTgt>
                                        </p:tgtEl>
                                        <p:attrNameLst>
                                          <p:attrName>style.visibility</p:attrName>
                                        </p:attrNameLst>
                                      </p:cBhvr>
                                      <p:to>
                                        <p:strVal val="visible"/>
                                      </p:to>
                                    </p:set>
                                    <p:anim calcmode="lin" valueType="num">
                                      <p:cBhvr additive="base">
                                        <p:cTn id="19" dur="500" fill="hold"/>
                                        <p:tgtEl>
                                          <p:spTgt spid="9">
                                            <p:graphicEl>
                                              <a:dgm id="{5E7C5164-C29B-4A88-97F0-781B18C1EF59}"/>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graphicEl>
                                              <a:dgm id="{5E7C5164-C29B-4A88-97F0-781B18C1EF59}"/>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graphicEl>
                                              <a:dgm id="{FCA6B5F6-0748-45CE-B75D-AE4D7B7CF5DD}"/>
                                            </p:graphicEl>
                                          </p:spTgt>
                                        </p:tgtEl>
                                        <p:attrNameLst>
                                          <p:attrName>style.visibility</p:attrName>
                                        </p:attrNameLst>
                                      </p:cBhvr>
                                      <p:to>
                                        <p:strVal val="visible"/>
                                      </p:to>
                                    </p:set>
                                    <p:anim calcmode="lin" valueType="num">
                                      <p:cBhvr additive="base">
                                        <p:cTn id="25" dur="500" fill="hold"/>
                                        <p:tgtEl>
                                          <p:spTgt spid="9">
                                            <p:graphicEl>
                                              <a:dgm id="{FCA6B5F6-0748-45CE-B75D-AE4D7B7CF5DD}"/>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graphicEl>
                                              <a:dgm id="{FCA6B5F6-0748-45CE-B75D-AE4D7B7CF5DD}"/>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graphicEl>
                                              <a:dgm id="{A2E1754A-2573-42E3-97B3-7AFF27AE65EF}"/>
                                            </p:graphicEl>
                                          </p:spTgt>
                                        </p:tgtEl>
                                        <p:attrNameLst>
                                          <p:attrName>style.visibility</p:attrName>
                                        </p:attrNameLst>
                                      </p:cBhvr>
                                      <p:to>
                                        <p:strVal val="visible"/>
                                      </p:to>
                                    </p:set>
                                    <p:anim calcmode="lin" valueType="num">
                                      <p:cBhvr additive="base">
                                        <p:cTn id="31" dur="500" fill="hold"/>
                                        <p:tgtEl>
                                          <p:spTgt spid="9">
                                            <p:graphicEl>
                                              <a:dgm id="{A2E1754A-2573-42E3-97B3-7AFF27AE65EF}"/>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graphicEl>
                                              <a:dgm id="{A2E1754A-2573-42E3-97B3-7AFF27AE65E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0F128CA-08DA-4963-98F8-D3567B8C4E69}" type="datetimeFigureOut">
              <a:rPr lang="ar-AE" smtClean="0"/>
              <a:pPr/>
              <a:t>18/04/1437</a:t>
            </a:fld>
            <a:endParaRPr lang="ar-AE"/>
          </a:p>
        </p:txBody>
      </p:sp>
      <p:sp>
        <p:nvSpPr>
          <p:cNvPr id="5" name="Slide Number Placeholder 4"/>
          <p:cNvSpPr>
            <a:spLocks noGrp="1"/>
          </p:cNvSpPr>
          <p:nvPr>
            <p:ph type="sldNum" sz="quarter" idx="12"/>
          </p:nvPr>
        </p:nvSpPr>
        <p:spPr/>
        <p:txBody>
          <a:bodyPr/>
          <a:lstStyle/>
          <a:p>
            <a:fld id="{904ADBC9-5C6C-482B-89D7-932582B18F17}" type="slidenum">
              <a:rPr lang="ar-AE" smtClean="0"/>
              <a:pPr/>
              <a:t>26</a:t>
            </a:fld>
            <a:endParaRPr lang="ar-AE"/>
          </a:p>
        </p:txBody>
      </p:sp>
      <p:graphicFrame>
        <p:nvGraphicFramePr>
          <p:cNvPr id="9" name="رسم تخطيطي 8"/>
          <p:cNvGraphicFramePr/>
          <p:nvPr>
            <p:extLst>
              <p:ext uri="{D42A27DB-BD31-4B8C-83A1-F6EECF244321}">
                <p14:modId xmlns:p14="http://schemas.microsoft.com/office/powerpoint/2010/main" xmlns="" val="1263504930"/>
              </p:ext>
            </p:extLst>
          </p:nvPr>
        </p:nvGraphicFramePr>
        <p:xfrm>
          <a:off x="2209006" y="1448594"/>
          <a:ext cx="9636665" cy="5006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2971006" y="762794"/>
            <a:ext cx="8001000" cy="584775"/>
          </a:xfrm>
          <a:prstGeom prst="rect">
            <a:avLst/>
          </a:prstGeom>
        </p:spPr>
        <p:txBody>
          <a:bodyPr wrap="square">
            <a:spAutoFit/>
          </a:bodyPr>
          <a:lstStyle/>
          <a:p>
            <a:pPr algn="r"/>
            <a:r>
              <a:rPr lang="ar-SA" sz="3200" b="1" dirty="0" smtClean="0"/>
              <a:t>ثالثاً:</a:t>
            </a:r>
            <a:r>
              <a:rPr lang="ar-SA" sz="3200" b="1" dirty="0" smtClean="0">
                <a:solidFill>
                  <a:srgbClr val="C00000"/>
                </a:solidFill>
              </a:rPr>
              <a:t> </a:t>
            </a:r>
            <a:r>
              <a:rPr lang="ar-AE" sz="3200" b="1" dirty="0" smtClean="0">
                <a:solidFill>
                  <a:srgbClr val="C00000"/>
                </a:solidFill>
              </a:rPr>
              <a:t>تابع </a:t>
            </a:r>
            <a:r>
              <a:rPr lang="ar-SA" sz="3200" b="1" dirty="0" smtClean="0">
                <a:solidFill>
                  <a:srgbClr val="C00000"/>
                </a:solidFill>
              </a:rPr>
              <a:t>محاذير يجب مراعاتها عند تقويم السلوك السلبي</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graphicEl>
                                              <a:dgm id="{08D69B64-244A-4858-B747-DF230C76F82A}"/>
                                            </p:graphicEl>
                                          </p:spTgt>
                                        </p:tgtEl>
                                        <p:attrNameLst>
                                          <p:attrName>style.visibility</p:attrName>
                                        </p:attrNameLst>
                                      </p:cBhvr>
                                      <p:to>
                                        <p:strVal val="visible"/>
                                      </p:to>
                                    </p:set>
                                    <p:anim calcmode="lin" valueType="num">
                                      <p:cBhvr additive="base">
                                        <p:cTn id="12" dur="500" fill="hold"/>
                                        <p:tgtEl>
                                          <p:spTgt spid="9">
                                            <p:graphicEl>
                                              <a:dgm id="{08D69B64-244A-4858-B747-DF230C76F82A}"/>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graphicEl>
                                              <a:dgm id="{08D69B64-244A-4858-B747-DF230C76F82A}"/>
                                            </p:graphic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graphicEl>
                                              <a:dgm id="{39BEC6EB-47C8-4444-9EF6-CF34EA4A19D6}"/>
                                            </p:graphicEl>
                                          </p:spTgt>
                                        </p:tgtEl>
                                        <p:attrNameLst>
                                          <p:attrName>style.visibility</p:attrName>
                                        </p:attrNameLst>
                                      </p:cBhvr>
                                      <p:to>
                                        <p:strVal val="visible"/>
                                      </p:to>
                                    </p:set>
                                    <p:anim calcmode="lin" valueType="num">
                                      <p:cBhvr additive="base">
                                        <p:cTn id="18" dur="500" fill="hold"/>
                                        <p:tgtEl>
                                          <p:spTgt spid="9">
                                            <p:graphicEl>
                                              <a:dgm id="{39BEC6EB-47C8-4444-9EF6-CF34EA4A19D6}"/>
                                            </p:graphic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
                                            <p:graphicEl>
                                              <a:dgm id="{39BEC6EB-47C8-4444-9EF6-CF34EA4A19D6}"/>
                                            </p:graphic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
                                            <p:graphicEl>
                                              <a:dgm id="{FAB23771-6CA3-4F5A-BAB7-99BC35557AC2}"/>
                                            </p:graphicEl>
                                          </p:spTgt>
                                        </p:tgtEl>
                                        <p:attrNameLst>
                                          <p:attrName>style.visibility</p:attrName>
                                        </p:attrNameLst>
                                      </p:cBhvr>
                                      <p:to>
                                        <p:strVal val="visible"/>
                                      </p:to>
                                    </p:set>
                                    <p:anim calcmode="lin" valueType="num">
                                      <p:cBhvr additive="base">
                                        <p:cTn id="24" dur="500" fill="hold"/>
                                        <p:tgtEl>
                                          <p:spTgt spid="9">
                                            <p:graphicEl>
                                              <a:dgm id="{FAB23771-6CA3-4F5A-BAB7-99BC35557AC2}"/>
                                            </p:graphic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
                                            <p:graphicEl>
                                              <a:dgm id="{FAB23771-6CA3-4F5A-BAB7-99BC35557AC2}"/>
                                            </p:graphic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
                                            <p:graphicEl>
                                              <a:dgm id="{8557AEA1-B0E9-4F4D-9640-32D408BCEF3A}"/>
                                            </p:graphicEl>
                                          </p:spTgt>
                                        </p:tgtEl>
                                        <p:attrNameLst>
                                          <p:attrName>style.visibility</p:attrName>
                                        </p:attrNameLst>
                                      </p:cBhvr>
                                      <p:to>
                                        <p:strVal val="visible"/>
                                      </p:to>
                                    </p:set>
                                    <p:anim calcmode="lin" valueType="num">
                                      <p:cBhvr additive="base">
                                        <p:cTn id="30" dur="500" fill="hold"/>
                                        <p:tgtEl>
                                          <p:spTgt spid="9">
                                            <p:graphicEl>
                                              <a:dgm id="{8557AEA1-B0E9-4F4D-9640-32D408BCEF3A}"/>
                                            </p:graphic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9">
                                            <p:graphicEl>
                                              <a:dgm id="{8557AEA1-B0E9-4F4D-9640-32D408BCEF3A}"/>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94806" y="229394"/>
            <a:ext cx="8824511" cy="915194"/>
          </a:xfrm>
          <a:solidFill>
            <a:schemeClr val="bg1"/>
          </a:solidFill>
        </p:spPr>
        <p:txBody>
          <a:bodyPr>
            <a:normAutofit fontScale="90000"/>
          </a:bodyPr>
          <a:lstStyle/>
          <a:p>
            <a:r>
              <a:rPr lang="ar-AE" b="1" dirty="0" smtClean="0">
                <a:solidFill>
                  <a:srgbClr val="990000"/>
                </a:solidFill>
              </a:rPr>
              <a:t>ا</a:t>
            </a:r>
            <a:r>
              <a:rPr lang="ar-AE" sz="3100" b="1" dirty="0" smtClean="0"/>
              <a:t>لمادة السابعة </a:t>
            </a:r>
            <a:r>
              <a:rPr lang="ar-AE" sz="3100" b="1" dirty="0" smtClean="0">
                <a:solidFill>
                  <a:srgbClr val="990000"/>
                </a:solidFill>
              </a:rPr>
              <a:t>:</a:t>
            </a:r>
            <a:r>
              <a:rPr lang="ar-SA" sz="3100" b="1" dirty="0" smtClean="0">
                <a:solidFill>
                  <a:srgbClr val="990000"/>
                </a:solidFill>
              </a:rPr>
              <a:t>المخالفات السلوكية وتصنيفها وإجراءات التعامل معه</a:t>
            </a:r>
            <a:r>
              <a:rPr lang="ar-AE" sz="3100" b="1" dirty="0" smtClean="0">
                <a:solidFill>
                  <a:srgbClr val="990000"/>
                </a:solidFill>
              </a:rPr>
              <a:t/>
            </a:r>
            <a:br>
              <a:rPr lang="ar-AE" sz="3100" b="1" dirty="0" smtClean="0">
                <a:solidFill>
                  <a:srgbClr val="990000"/>
                </a:solidFill>
              </a:rPr>
            </a:br>
            <a:endParaRPr lang="ar-AE" sz="3100" dirty="0">
              <a:solidFill>
                <a:srgbClr val="990000"/>
              </a:solidFill>
            </a:endParaRPr>
          </a:p>
        </p:txBody>
      </p:sp>
      <p:sp>
        <p:nvSpPr>
          <p:cNvPr id="3" name="عنصر نائب للنص 2"/>
          <p:cNvSpPr>
            <a:spLocks noGrp="1"/>
          </p:cNvSpPr>
          <p:nvPr>
            <p:ph type="body" idx="4294967295"/>
          </p:nvPr>
        </p:nvSpPr>
        <p:spPr>
          <a:xfrm>
            <a:off x="2666206" y="1067594"/>
            <a:ext cx="8824510" cy="578525"/>
          </a:xfrm>
          <a:prstGeom prst="rect">
            <a:avLst/>
          </a:prstGeom>
        </p:spPr>
        <p:txBody>
          <a:bodyPr>
            <a:normAutofit fontScale="25000" lnSpcReduction="20000"/>
          </a:bodyPr>
          <a:lstStyle/>
          <a:p>
            <a:pPr algn="r"/>
            <a:r>
              <a:rPr lang="ar-SA" sz="2800" dirty="0" smtClean="0"/>
              <a:t> </a:t>
            </a:r>
            <a:r>
              <a:rPr lang="ar-SA" sz="14400" b="1" dirty="0" smtClean="0">
                <a:solidFill>
                  <a:srgbClr val="C00000"/>
                </a:solidFill>
              </a:rPr>
              <a:t>أ -</a:t>
            </a:r>
            <a:r>
              <a:rPr lang="ar-AE" sz="14400" b="1" dirty="0" smtClean="0">
                <a:solidFill>
                  <a:srgbClr val="C00000"/>
                </a:solidFill>
              </a:rPr>
              <a:t> </a:t>
            </a:r>
            <a:r>
              <a:rPr lang="ar-SA" sz="14400" b="1" dirty="0" smtClean="0">
                <a:solidFill>
                  <a:srgbClr val="C00000"/>
                </a:solidFill>
              </a:rPr>
              <a:t>مخالفات الدرجة الأولى </a:t>
            </a:r>
            <a:r>
              <a:rPr lang="ar-AE" sz="14400" b="1" dirty="0" smtClean="0">
                <a:solidFill>
                  <a:srgbClr val="C00000"/>
                </a:solidFill>
              </a:rPr>
              <a:t>:</a:t>
            </a:r>
            <a:r>
              <a:rPr lang="ar-SA" sz="14400" b="1" dirty="0" smtClean="0"/>
              <a:t>الوزن </a:t>
            </a:r>
            <a:r>
              <a:rPr lang="ar-SA" sz="14400" b="1" dirty="0"/>
              <a:t>النسبي </a:t>
            </a:r>
            <a:r>
              <a:rPr lang="ar-SA" sz="14400" b="1" dirty="0" smtClean="0"/>
              <a:t>(</a:t>
            </a:r>
            <a:r>
              <a:rPr lang="ar-AE" sz="14400" b="1" dirty="0" smtClean="0"/>
              <a:t> </a:t>
            </a:r>
            <a:r>
              <a:rPr lang="ar-SA" sz="14400" b="1" dirty="0" smtClean="0"/>
              <a:t>6 </a:t>
            </a:r>
            <a:r>
              <a:rPr lang="ar-AE" sz="14400" b="1" dirty="0" smtClean="0"/>
              <a:t>)</a:t>
            </a:r>
            <a:r>
              <a:rPr lang="ar-SA" sz="14400" b="1" dirty="0" smtClean="0"/>
              <a:t> درج</a:t>
            </a:r>
            <a:r>
              <a:rPr lang="ar-AE" sz="14400" b="1" dirty="0" smtClean="0"/>
              <a:t>ات</a:t>
            </a:r>
            <a:endParaRPr lang="ar-AE" sz="14400" b="1" dirty="0"/>
          </a:p>
        </p:txBody>
      </p:sp>
      <p:graphicFrame>
        <p:nvGraphicFramePr>
          <p:cNvPr id="4" name="جدول 3"/>
          <p:cNvGraphicFramePr>
            <a:graphicFrameLocks noGrp="1"/>
          </p:cNvGraphicFramePr>
          <p:nvPr>
            <p:extLst>
              <p:ext uri="{D42A27DB-BD31-4B8C-83A1-F6EECF244321}">
                <p14:modId xmlns:p14="http://schemas.microsoft.com/office/powerpoint/2010/main" xmlns="" val="3395138004"/>
              </p:ext>
            </p:extLst>
          </p:nvPr>
        </p:nvGraphicFramePr>
        <p:xfrm>
          <a:off x="1294606" y="1829591"/>
          <a:ext cx="10138722" cy="4495801"/>
        </p:xfrm>
        <a:graphic>
          <a:graphicData uri="http://schemas.openxmlformats.org/drawingml/2006/table">
            <a:tbl>
              <a:tblPr rtl="1" firstRow="1" firstCol="1" bandRow="1">
                <a:tableStyleId>{912C8C85-51F0-491E-9774-3900AFEF0FD7}</a:tableStyleId>
              </a:tblPr>
              <a:tblGrid>
                <a:gridCol w="8801835"/>
                <a:gridCol w="1336887"/>
              </a:tblGrid>
              <a:tr h="905606">
                <a:tc>
                  <a:txBody>
                    <a:bodyPr/>
                    <a:lstStyle/>
                    <a:p>
                      <a:pPr marL="0" marR="0" algn="ctr" rtl="1">
                        <a:lnSpc>
                          <a:spcPct val="107000"/>
                        </a:lnSpc>
                        <a:spcBef>
                          <a:spcPts val="0"/>
                        </a:spcBef>
                        <a:spcAft>
                          <a:spcPts val="0"/>
                        </a:spcAft>
                      </a:pPr>
                      <a:r>
                        <a:rPr lang="ar-SA" sz="2400" dirty="0">
                          <a:effectLst/>
                        </a:rPr>
                        <a:t>نوع المخالفة</a:t>
                      </a:r>
                      <a:endParaRPr lang="en-US" sz="2400" b="1" dirty="0">
                        <a:effectLst/>
                        <a:latin typeface="Times New Roman" panose="02020603050405020304" pitchFamily="18" charset="0"/>
                        <a:ea typeface="Times New Roman" panose="02020603050405020304" pitchFamily="18" charset="0"/>
                      </a:endParaRPr>
                    </a:p>
                  </a:txBody>
                  <a:tcPr marL="68571" marR="68571" marT="0" marB="0" anchor="ctr">
                    <a:solidFill>
                      <a:schemeClr val="accent6">
                        <a:lumMod val="75000"/>
                      </a:schemeClr>
                    </a:solidFill>
                  </a:tcPr>
                </a:tc>
                <a:tc>
                  <a:txBody>
                    <a:bodyPr/>
                    <a:lstStyle/>
                    <a:p>
                      <a:pPr marL="0" marR="0" algn="ctr" rtl="1">
                        <a:lnSpc>
                          <a:spcPts val="1700"/>
                        </a:lnSpc>
                        <a:spcBef>
                          <a:spcPts val="0"/>
                        </a:spcBef>
                        <a:spcAft>
                          <a:spcPts val="0"/>
                        </a:spcAft>
                      </a:pPr>
                      <a:r>
                        <a:rPr lang="ar-SA" sz="2000" dirty="0">
                          <a:effectLst/>
                        </a:rPr>
                        <a:t>وزن المخالفة</a:t>
                      </a:r>
                      <a:endParaRPr lang="en-US" sz="2000" b="1" dirty="0">
                        <a:effectLst/>
                        <a:latin typeface="Times New Roman" panose="02020603050405020304" pitchFamily="18" charset="0"/>
                        <a:ea typeface="Times New Roman" panose="02020603050405020304" pitchFamily="18" charset="0"/>
                      </a:endParaRPr>
                    </a:p>
                  </a:txBody>
                  <a:tcPr marL="68571" marR="68571" marT="0" marB="0" anchor="ctr">
                    <a:solidFill>
                      <a:schemeClr val="accent6">
                        <a:lumMod val="75000"/>
                      </a:schemeClr>
                    </a:solidFill>
                  </a:tcPr>
                </a:tc>
              </a:tr>
              <a:tr h="512885">
                <a:tc>
                  <a:txBody>
                    <a:bodyPr/>
                    <a:lstStyle/>
                    <a:p>
                      <a:pPr marL="0" marR="0" algn="just" rtl="1">
                        <a:lnSpc>
                          <a:spcPct val="107000"/>
                        </a:lnSpc>
                        <a:spcBef>
                          <a:spcPts val="0"/>
                        </a:spcBef>
                        <a:spcAft>
                          <a:spcPts val="0"/>
                        </a:spcAft>
                      </a:pPr>
                      <a:r>
                        <a:rPr lang="ar-SA" sz="2400" dirty="0">
                          <a:effectLst/>
                        </a:rPr>
                        <a:t>التأخر عن الطابور الصباحي أو عدم المشاركة فيه </a:t>
                      </a:r>
                      <a:endParaRPr lang="en-US" sz="2400" b="1" dirty="0">
                        <a:effectLst/>
                        <a:latin typeface="Times New Roman" panose="02020603050405020304" pitchFamily="18" charset="0"/>
                        <a:ea typeface="Times New Roman" panose="02020603050405020304" pitchFamily="18" charset="0"/>
                      </a:endParaRPr>
                    </a:p>
                  </a:txBody>
                  <a:tcPr marL="68571" marR="68571" marT="0" marB="0">
                    <a:solidFill>
                      <a:schemeClr val="accent6">
                        <a:lumMod val="75000"/>
                      </a:schemeClr>
                    </a:solidFill>
                  </a:tcPr>
                </a:tc>
                <a:tc>
                  <a:txBody>
                    <a:bodyPr/>
                    <a:lstStyle/>
                    <a:p>
                      <a:pPr marL="0" marR="0" algn="ctr" rtl="1">
                        <a:lnSpc>
                          <a:spcPct val="107000"/>
                        </a:lnSpc>
                        <a:spcBef>
                          <a:spcPts val="0"/>
                        </a:spcBef>
                        <a:spcAft>
                          <a:spcPts val="0"/>
                        </a:spcAft>
                      </a:pPr>
                      <a:r>
                        <a:rPr lang="ar-SA" sz="2400" dirty="0">
                          <a:effectLst/>
                        </a:rPr>
                        <a:t>1</a:t>
                      </a:r>
                      <a:endParaRPr lang="en-US" sz="2400" b="1" dirty="0">
                        <a:effectLst/>
                        <a:latin typeface="Times New Roman" panose="02020603050405020304" pitchFamily="18" charset="0"/>
                        <a:ea typeface="Times New Roman" panose="02020603050405020304" pitchFamily="18" charset="0"/>
                      </a:endParaRPr>
                    </a:p>
                  </a:txBody>
                  <a:tcPr marL="68571" marR="68571" marT="0" marB="0">
                    <a:solidFill>
                      <a:schemeClr val="accent6">
                        <a:lumMod val="75000"/>
                      </a:schemeClr>
                    </a:solidFill>
                  </a:tcPr>
                </a:tc>
              </a:tr>
              <a:tr h="512885">
                <a:tc>
                  <a:txBody>
                    <a:bodyPr/>
                    <a:lstStyle/>
                    <a:p>
                      <a:pPr marL="0" marR="0" algn="just" rtl="1">
                        <a:lnSpc>
                          <a:spcPct val="107000"/>
                        </a:lnSpc>
                        <a:spcBef>
                          <a:spcPts val="0"/>
                        </a:spcBef>
                        <a:spcAft>
                          <a:spcPts val="0"/>
                        </a:spcAft>
                      </a:pPr>
                      <a:r>
                        <a:rPr lang="ar-SA" sz="2400" dirty="0">
                          <a:effectLst/>
                        </a:rPr>
                        <a:t>التأخر عن الحضور في الوقت المحدد لبدء الحصة الدراسية دون عذر مقبول </a:t>
                      </a:r>
                      <a:endParaRPr lang="en-US" sz="2400" b="1" dirty="0">
                        <a:effectLst/>
                        <a:latin typeface="Times New Roman" panose="02020603050405020304" pitchFamily="18" charset="0"/>
                        <a:ea typeface="Times New Roman" panose="02020603050405020304" pitchFamily="18" charset="0"/>
                      </a:endParaRPr>
                    </a:p>
                  </a:txBody>
                  <a:tcPr marL="68571" marR="68571" marT="0" marB="0">
                    <a:solidFill>
                      <a:schemeClr val="accent6">
                        <a:lumMod val="75000"/>
                      </a:schemeClr>
                    </a:solidFill>
                  </a:tcPr>
                </a:tc>
                <a:tc>
                  <a:txBody>
                    <a:bodyPr/>
                    <a:lstStyle/>
                    <a:p>
                      <a:pPr marL="0" marR="0" algn="ctr" rtl="1">
                        <a:lnSpc>
                          <a:spcPct val="107000"/>
                        </a:lnSpc>
                        <a:spcBef>
                          <a:spcPts val="0"/>
                        </a:spcBef>
                        <a:spcAft>
                          <a:spcPts val="0"/>
                        </a:spcAft>
                      </a:pPr>
                      <a:r>
                        <a:rPr lang="ar-SA" sz="2400" dirty="0">
                          <a:effectLst/>
                        </a:rPr>
                        <a:t>1</a:t>
                      </a:r>
                      <a:endParaRPr lang="en-US" sz="2400" b="1" dirty="0">
                        <a:effectLst/>
                        <a:latin typeface="Times New Roman" panose="02020603050405020304" pitchFamily="18" charset="0"/>
                        <a:ea typeface="Times New Roman" panose="02020603050405020304" pitchFamily="18" charset="0"/>
                      </a:endParaRPr>
                    </a:p>
                  </a:txBody>
                  <a:tcPr marL="68571" marR="68571" marT="0" marB="0">
                    <a:solidFill>
                      <a:schemeClr val="accent6">
                        <a:lumMod val="75000"/>
                      </a:schemeClr>
                    </a:solidFill>
                  </a:tcPr>
                </a:tc>
              </a:tr>
              <a:tr h="512885">
                <a:tc>
                  <a:txBody>
                    <a:bodyPr/>
                    <a:lstStyle/>
                    <a:p>
                      <a:pPr marL="0" marR="0" algn="just" rtl="1">
                        <a:lnSpc>
                          <a:spcPct val="107000"/>
                        </a:lnSpc>
                        <a:spcBef>
                          <a:spcPts val="0"/>
                        </a:spcBef>
                        <a:spcAft>
                          <a:spcPts val="0"/>
                        </a:spcAft>
                      </a:pPr>
                      <a:r>
                        <a:rPr lang="ar-SA" sz="2400" dirty="0">
                          <a:effectLst/>
                        </a:rPr>
                        <a:t>عدم الالتزام بالزي المدرسي، أو الرياضي الخاص بالمدرسة</a:t>
                      </a:r>
                      <a:endParaRPr lang="en-US" sz="2400" b="1" dirty="0">
                        <a:effectLst/>
                        <a:latin typeface="Times New Roman" panose="02020603050405020304" pitchFamily="18" charset="0"/>
                        <a:ea typeface="Times New Roman" panose="02020603050405020304" pitchFamily="18" charset="0"/>
                      </a:endParaRPr>
                    </a:p>
                  </a:txBody>
                  <a:tcPr marL="68571" marR="68571" marT="0" marB="0">
                    <a:solidFill>
                      <a:schemeClr val="accent6">
                        <a:lumMod val="75000"/>
                      </a:schemeClr>
                    </a:solidFill>
                  </a:tcPr>
                </a:tc>
                <a:tc>
                  <a:txBody>
                    <a:bodyPr/>
                    <a:lstStyle/>
                    <a:p>
                      <a:pPr marL="0" marR="0" algn="ctr" rtl="1">
                        <a:lnSpc>
                          <a:spcPct val="107000"/>
                        </a:lnSpc>
                        <a:spcBef>
                          <a:spcPts val="0"/>
                        </a:spcBef>
                        <a:spcAft>
                          <a:spcPts val="0"/>
                        </a:spcAft>
                      </a:pPr>
                      <a:r>
                        <a:rPr lang="ar-SA" sz="2400">
                          <a:effectLst/>
                        </a:rPr>
                        <a:t>1</a:t>
                      </a:r>
                      <a:endParaRPr lang="en-US" sz="2400" b="1">
                        <a:effectLst/>
                        <a:latin typeface="Times New Roman" panose="02020603050405020304" pitchFamily="18" charset="0"/>
                        <a:ea typeface="Times New Roman" panose="02020603050405020304" pitchFamily="18" charset="0"/>
                      </a:endParaRPr>
                    </a:p>
                  </a:txBody>
                  <a:tcPr marL="68571" marR="68571" marT="0" marB="0">
                    <a:solidFill>
                      <a:schemeClr val="accent6">
                        <a:lumMod val="75000"/>
                      </a:schemeClr>
                    </a:solidFill>
                  </a:tcPr>
                </a:tc>
              </a:tr>
              <a:tr h="512885">
                <a:tc>
                  <a:txBody>
                    <a:bodyPr/>
                    <a:lstStyle/>
                    <a:p>
                      <a:pPr marL="0" marR="0" algn="just" rtl="1">
                        <a:lnSpc>
                          <a:spcPct val="107000"/>
                        </a:lnSpc>
                        <a:spcBef>
                          <a:spcPts val="0"/>
                        </a:spcBef>
                        <a:spcAft>
                          <a:spcPts val="0"/>
                        </a:spcAft>
                      </a:pPr>
                      <a:r>
                        <a:rPr lang="ar-SA" sz="2400">
                          <a:effectLst/>
                        </a:rPr>
                        <a:t>عدم إحضار الكتب والأدوات المدرسية، أو عدم المحافظة عليها او تركها بالمدرسة </a:t>
                      </a:r>
                      <a:endParaRPr lang="en-US" sz="2400" b="1">
                        <a:effectLst/>
                        <a:latin typeface="Times New Roman" panose="02020603050405020304" pitchFamily="18" charset="0"/>
                        <a:ea typeface="Times New Roman" panose="02020603050405020304" pitchFamily="18" charset="0"/>
                      </a:endParaRPr>
                    </a:p>
                  </a:txBody>
                  <a:tcPr marL="68571" marR="68571" marT="0" marB="0">
                    <a:solidFill>
                      <a:schemeClr val="accent6">
                        <a:lumMod val="75000"/>
                      </a:schemeClr>
                    </a:solidFill>
                  </a:tcPr>
                </a:tc>
                <a:tc>
                  <a:txBody>
                    <a:bodyPr/>
                    <a:lstStyle/>
                    <a:p>
                      <a:pPr marL="0" marR="0" algn="ctr" rtl="1">
                        <a:lnSpc>
                          <a:spcPct val="107000"/>
                        </a:lnSpc>
                        <a:spcBef>
                          <a:spcPts val="0"/>
                        </a:spcBef>
                        <a:spcAft>
                          <a:spcPts val="0"/>
                        </a:spcAft>
                      </a:pPr>
                      <a:r>
                        <a:rPr lang="ar-SA" sz="2400">
                          <a:effectLst/>
                        </a:rPr>
                        <a:t>1</a:t>
                      </a:r>
                      <a:endParaRPr lang="en-US" sz="2400" b="1">
                        <a:effectLst/>
                        <a:latin typeface="Times New Roman" panose="02020603050405020304" pitchFamily="18" charset="0"/>
                        <a:ea typeface="Times New Roman" panose="02020603050405020304" pitchFamily="18" charset="0"/>
                      </a:endParaRPr>
                    </a:p>
                  </a:txBody>
                  <a:tcPr marL="68571" marR="68571" marT="0" marB="0">
                    <a:solidFill>
                      <a:schemeClr val="accent6">
                        <a:lumMod val="75000"/>
                      </a:schemeClr>
                    </a:solidFill>
                  </a:tcPr>
                </a:tc>
              </a:tr>
              <a:tr h="512885">
                <a:tc>
                  <a:txBody>
                    <a:bodyPr/>
                    <a:lstStyle/>
                    <a:p>
                      <a:pPr marL="0" marR="0" algn="just" rtl="1">
                        <a:lnSpc>
                          <a:spcPct val="107000"/>
                        </a:lnSpc>
                        <a:spcBef>
                          <a:spcPts val="0"/>
                        </a:spcBef>
                        <a:spcAft>
                          <a:spcPts val="0"/>
                        </a:spcAft>
                      </a:pPr>
                      <a:r>
                        <a:rPr lang="ar-SA" sz="2400" dirty="0">
                          <a:effectLst/>
                        </a:rPr>
                        <a:t>النوم داخل الفصل </a:t>
                      </a:r>
                      <a:endParaRPr lang="en-US" sz="2400" b="1" dirty="0">
                        <a:effectLst/>
                        <a:latin typeface="Times New Roman" panose="02020603050405020304" pitchFamily="18" charset="0"/>
                        <a:ea typeface="Times New Roman" panose="02020603050405020304" pitchFamily="18" charset="0"/>
                      </a:endParaRPr>
                    </a:p>
                  </a:txBody>
                  <a:tcPr marL="68571" marR="68571" marT="0" marB="0">
                    <a:solidFill>
                      <a:schemeClr val="accent6">
                        <a:lumMod val="75000"/>
                      </a:schemeClr>
                    </a:solidFill>
                  </a:tcPr>
                </a:tc>
                <a:tc>
                  <a:txBody>
                    <a:bodyPr/>
                    <a:lstStyle/>
                    <a:p>
                      <a:pPr marL="0" marR="0" algn="ctr" rtl="1">
                        <a:lnSpc>
                          <a:spcPct val="107000"/>
                        </a:lnSpc>
                        <a:spcBef>
                          <a:spcPts val="0"/>
                        </a:spcBef>
                        <a:spcAft>
                          <a:spcPts val="0"/>
                        </a:spcAft>
                      </a:pPr>
                      <a:r>
                        <a:rPr lang="ar-SA" sz="2400">
                          <a:effectLst/>
                        </a:rPr>
                        <a:t>1</a:t>
                      </a:r>
                      <a:endParaRPr lang="en-US" sz="2400" b="1">
                        <a:effectLst/>
                        <a:latin typeface="Times New Roman" panose="02020603050405020304" pitchFamily="18" charset="0"/>
                        <a:ea typeface="Times New Roman" panose="02020603050405020304" pitchFamily="18" charset="0"/>
                      </a:endParaRPr>
                    </a:p>
                  </a:txBody>
                  <a:tcPr marL="68571" marR="68571" marT="0" marB="0">
                    <a:solidFill>
                      <a:schemeClr val="accent6">
                        <a:lumMod val="75000"/>
                      </a:schemeClr>
                    </a:solidFill>
                  </a:tcPr>
                </a:tc>
              </a:tr>
              <a:tr h="512885">
                <a:tc>
                  <a:txBody>
                    <a:bodyPr/>
                    <a:lstStyle/>
                    <a:p>
                      <a:pPr marL="0" marR="0" algn="just" rtl="1">
                        <a:lnSpc>
                          <a:spcPct val="107000"/>
                        </a:lnSpc>
                        <a:spcBef>
                          <a:spcPts val="0"/>
                        </a:spcBef>
                        <a:spcAft>
                          <a:spcPts val="0"/>
                        </a:spcAft>
                      </a:pPr>
                      <a:r>
                        <a:rPr lang="ar-SA" sz="2400">
                          <a:effectLst/>
                        </a:rPr>
                        <a:t>تناول الطعام، ومضغ العلكة، داخل الصف واثناء طابور الصباح</a:t>
                      </a:r>
                      <a:endParaRPr lang="en-US" sz="2400" b="1">
                        <a:effectLst/>
                        <a:latin typeface="Times New Roman" panose="02020603050405020304" pitchFamily="18" charset="0"/>
                        <a:ea typeface="Times New Roman" panose="02020603050405020304" pitchFamily="18" charset="0"/>
                      </a:endParaRPr>
                    </a:p>
                  </a:txBody>
                  <a:tcPr marL="68571" marR="68571" marT="0" marB="0">
                    <a:solidFill>
                      <a:schemeClr val="accent6">
                        <a:lumMod val="75000"/>
                      </a:schemeClr>
                    </a:solidFill>
                  </a:tcPr>
                </a:tc>
                <a:tc>
                  <a:txBody>
                    <a:bodyPr/>
                    <a:lstStyle/>
                    <a:p>
                      <a:pPr marL="0" marR="0" algn="ctr" rtl="1">
                        <a:lnSpc>
                          <a:spcPct val="107000"/>
                        </a:lnSpc>
                        <a:spcBef>
                          <a:spcPts val="0"/>
                        </a:spcBef>
                        <a:spcAft>
                          <a:spcPts val="0"/>
                        </a:spcAft>
                      </a:pPr>
                      <a:r>
                        <a:rPr lang="ar-SA" sz="2400">
                          <a:effectLst/>
                        </a:rPr>
                        <a:t>1</a:t>
                      </a:r>
                      <a:endParaRPr lang="en-US" sz="2400" b="1">
                        <a:effectLst/>
                        <a:latin typeface="Times New Roman" panose="02020603050405020304" pitchFamily="18" charset="0"/>
                        <a:ea typeface="Times New Roman" panose="02020603050405020304" pitchFamily="18" charset="0"/>
                      </a:endParaRPr>
                    </a:p>
                  </a:txBody>
                  <a:tcPr marL="68571" marR="68571" marT="0" marB="0">
                    <a:solidFill>
                      <a:schemeClr val="accent6">
                        <a:lumMod val="75000"/>
                      </a:schemeClr>
                    </a:solidFill>
                  </a:tcPr>
                </a:tc>
              </a:tr>
              <a:tr h="512885">
                <a:tc>
                  <a:txBody>
                    <a:bodyPr/>
                    <a:lstStyle/>
                    <a:p>
                      <a:pPr marL="0" marR="0" algn="just" rtl="1">
                        <a:lnSpc>
                          <a:spcPct val="107000"/>
                        </a:lnSpc>
                        <a:spcBef>
                          <a:spcPts val="0"/>
                        </a:spcBef>
                        <a:spcAft>
                          <a:spcPts val="0"/>
                        </a:spcAft>
                      </a:pPr>
                      <a:r>
                        <a:rPr lang="ar-SA" sz="2400" dirty="0">
                          <a:effectLst/>
                        </a:rPr>
                        <a:t>كل ما هو شبيه بهذه المخالفات وفق تقدير اللجنة التربوية</a:t>
                      </a:r>
                      <a:endParaRPr lang="en-US" sz="2400" b="1" dirty="0">
                        <a:effectLst/>
                        <a:latin typeface="Times New Roman" panose="02020603050405020304" pitchFamily="18" charset="0"/>
                        <a:ea typeface="Times New Roman" panose="02020603050405020304" pitchFamily="18" charset="0"/>
                      </a:endParaRPr>
                    </a:p>
                  </a:txBody>
                  <a:tcPr marL="68571" marR="68571" marT="0" marB="0">
                    <a:solidFill>
                      <a:schemeClr val="accent6">
                        <a:lumMod val="75000"/>
                      </a:schemeClr>
                    </a:solidFill>
                  </a:tcPr>
                </a:tc>
                <a:tc>
                  <a:txBody>
                    <a:bodyPr/>
                    <a:lstStyle/>
                    <a:p>
                      <a:pPr marL="0" marR="0" algn="ctr" rtl="1">
                        <a:lnSpc>
                          <a:spcPct val="107000"/>
                        </a:lnSpc>
                        <a:spcBef>
                          <a:spcPts val="0"/>
                        </a:spcBef>
                        <a:spcAft>
                          <a:spcPts val="0"/>
                        </a:spcAft>
                      </a:pPr>
                      <a:r>
                        <a:rPr lang="ar-SA" sz="2400" dirty="0">
                          <a:effectLst/>
                        </a:rPr>
                        <a:t> </a:t>
                      </a:r>
                      <a:endParaRPr lang="en-US" sz="2400" b="1" dirty="0">
                        <a:effectLst/>
                        <a:latin typeface="Times New Roman" panose="02020603050405020304" pitchFamily="18" charset="0"/>
                        <a:ea typeface="Times New Roman" panose="02020603050405020304" pitchFamily="18" charset="0"/>
                      </a:endParaRPr>
                    </a:p>
                  </a:txBody>
                  <a:tcPr marL="68571" marR="68571" marT="0" marB="0">
                    <a:solidFill>
                      <a:schemeClr val="accent6">
                        <a:lumMod val="75000"/>
                      </a:schemeClr>
                    </a:solidFill>
                  </a:tcPr>
                </a:tc>
              </a:tr>
            </a:tbl>
          </a:graphicData>
        </a:graphic>
      </p:graphicFrame>
    </p:spTree>
    <p:extLst>
      <p:ext uri="{BB962C8B-B14F-4D97-AF65-F5344CB8AC3E}">
        <p14:creationId xmlns:p14="http://schemas.microsoft.com/office/powerpoint/2010/main" xmlns="" val="283490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895806" y="381794"/>
            <a:ext cx="1028566" cy="5695285"/>
          </a:xfrm>
          <a:solidFill>
            <a:srgbClr val="FFC000"/>
          </a:solidFill>
        </p:spPr>
        <p:txBody>
          <a:bodyPr vert="vert270">
            <a:normAutofit/>
          </a:bodyPr>
          <a:lstStyle/>
          <a:p>
            <a:pPr lvl="0" algn="ctr"/>
            <a:r>
              <a:rPr lang="ar-SA" sz="4000" b="1" dirty="0" smtClean="0">
                <a:solidFill>
                  <a:srgbClr val="990000"/>
                </a:solidFill>
              </a:rPr>
              <a:t>الاجراءات</a:t>
            </a:r>
            <a:endParaRPr lang="ar-AE" sz="4000" b="1" dirty="0">
              <a:solidFill>
                <a:srgbClr val="990000"/>
              </a:solidFill>
            </a:endParaRPr>
          </a:p>
        </p:txBody>
      </p:sp>
      <p:sp>
        <p:nvSpPr>
          <p:cNvPr id="4" name="Rounded Rectangle 3"/>
          <p:cNvSpPr/>
          <p:nvPr/>
        </p:nvSpPr>
        <p:spPr>
          <a:xfrm>
            <a:off x="3199606" y="915194"/>
            <a:ext cx="7162800" cy="838200"/>
          </a:xfrm>
          <a:prstGeom prst="roundRect">
            <a:avLst/>
          </a:prstGeom>
          <a:solidFill>
            <a:srgbClr val="E8AB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200" b="1" dirty="0" smtClean="0">
                <a:solidFill>
                  <a:schemeClr val="tx1"/>
                </a:solidFill>
              </a:rPr>
              <a:t>المستوى الأول في حالة ارتكاب المخالفة لاول مرة : </a:t>
            </a:r>
            <a:endParaRPr lang="en-US" sz="3200" b="1" dirty="0">
              <a:solidFill>
                <a:schemeClr val="tx1"/>
              </a:solidFill>
            </a:endParaRPr>
          </a:p>
        </p:txBody>
      </p:sp>
      <p:sp>
        <p:nvSpPr>
          <p:cNvPr id="5" name="Rounded Rectangle 4"/>
          <p:cNvSpPr/>
          <p:nvPr/>
        </p:nvSpPr>
        <p:spPr>
          <a:xfrm>
            <a:off x="2916872" y="4344194"/>
            <a:ext cx="7467600" cy="762000"/>
          </a:xfrm>
          <a:prstGeom prst="roundRect">
            <a:avLst/>
          </a:prstGeom>
          <a:solidFill>
            <a:srgbClr val="E8AB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200" b="1" dirty="0" smtClean="0">
                <a:solidFill>
                  <a:schemeClr val="tx1"/>
                </a:solidFill>
              </a:rPr>
              <a:t>المستوى الثاني عند تكرار المخالفة لمرتين او اكثر : </a:t>
            </a:r>
            <a:endParaRPr lang="en-US" sz="3200" b="1" dirty="0">
              <a:solidFill>
                <a:schemeClr val="tx1"/>
              </a:solidFill>
            </a:endParaRPr>
          </a:p>
        </p:txBody>
      </p:sp>
      <p:sp>
        <p:nvSpPr>
          <p:cNvPr id="6" name="TextBox 5"/>
          <p:cNvSpPr txBox="1"/>
          <p:nvPr/>
        </p:nvSpPr>
        <p:spPr>
          <a:xfrm>
            <a:off x="1447006" y="1931970"/>
            <a:ext cx="8915400" cy="2656112"/>
          </a:xfrm>
          <a:prstGeom prst="rect">
            <a:avLst/>
          </a:prstGeom>
          <a:noFill/>
        </p:spPr>
        <p:txBody>
          <a:bodyPr wrap="square" rtlCol="0">
            <a:spAutoFit/>
          </a:bodyPr>
          <a:lstStyle/>
          <a:p>
            <a:pPr lvl="0" indent="-408188" algn="r" rtl="1">
              <a:spcBef>
                <a:spcPct val="20000"/>
              </a:spcBef>
              <a:buFont typeface="Arial" pitchFamily="34" charset="0"/>
              <a:buChar char="•"/>
            </a:pPr>
            <a:r>
              <a:rPr lang="ar-AE" sz="2400" b="1" dirty="0" smtClean="0"/>
              <a:t> </a:t>
            </a:r>
            <a:r>
              <a:rPr lang="ar-SA" sz="2800" b="1" dirty="0" smtClean="0"/>
              <a:t>التنبيه الشفوي للمتعلم من قب</a:t>
            </a:r>
            <a:r>
              <a:rPr lang="ar-AE" sz="2800" b="1" dirty="0" smtClean="0"/>
              <a:t>ل </a:t>
            </a:r>
            <a:r>
              <a:rPr lang="ar-SA" sz="2800" b="1" dirty="0" smtClean="0"/>
              <a:t>أحد أعضاء الهيئة الإدارية والتدريسية والفنية بالمدرسة ممن لاحظوا الموقف، على أن يتم توثيق ذلك وفق النظم المقررة.</a:t>
            </a:r>
            <a:endParaRPr lang="ar-AE" sz="2800" b="1" dirty="0" smtClean="0"/>
          </a:p>
          <a:p>
            <a:pPr lvl="0" indent="-408188" algn="r" rtl="1">
              <a:spcBef>
                <a:spcPct val="20000"/>
              </a:spcBef>
              <a:buFont typeface="Arial" pitchFamily="34" charset="0"/>
              <a:buChar char="•"/>
            </a:pPr>
            <a:r>
              <a:rPr lang="ar-AE" sz="2800" b="1" dirty="0" smtClean="0"/>
              <a:t> </a:t>
            </a:r>
            <a:r>
              <a:rPr lang="ar-SA" sz="2800" b="1" dirty="0" smtClean="0"/>
              <a:t>ابلاغ ولي الأمر بسلوك المتعلم على أن يتم إثبات ذلك وفق النظم المقررة وإعلامه بالخصم من درجة السلوك في حالة تكرار السلوك السلبي</a:t>
            </a:r>
            <a:r>
              <a:rPr lang="ar-AE" sz="2800" b="1" dirty="0" smtClean="0"/>
              <a:t> .</a:t>
            </a:r>
            <a:endParaRPr lang="en-US" sz="2800" b="1" dirty="0" smtClean="0"/>
          </a:p>
          <a:p>
            <a:endParaRPr lang="en-US" dirty="0"/>
          </a:p>
        </p:txBody>
      </p:sp>
      <p:sp>
        <p:nvSpPr>
          <p:cNvPr id="7" name="Text Placeholder 2"/>
          <p:cNvSpPr txBox="1">
            <a:spLocks/>
          </p:cNvSpPr>
          <p:nvPr/>
        </p:nvSpPr>
        <p:spPr>
          <a:xfrm>
            <a:off x="1286289" y="5258594"/>
            <a:ext cx="9143903" cy="1140908"/>
          </a:xfrm>
          <a:prstGeom prst="rect">
            <a:avLst/>
          </a:prstGeom>
        </p:spPr>
        <p:txBody>
          <a:bodyPr/>
          <a:lstStyle/>
          <a:p>
            <a:pPr marR="0" indent="-408188" algn="r" rtl="1" fontAlgn="auto">
              <a:lnSpc>
                <a:spcPct val="100000"/>
              </a:lnSpc>
              <a:spcBef>
                <a:spcPct val="20000"/>
              </a:spcBef>
              <a:spcAft>
                <a:spcPts val="0"/>
              </a:spcAft>
              <a:buClrTx/>
              <a:buSzTx/>
              <a:buFont typeface="Arial" pitchFamily="34" charset="0"/>
              <a:buChar char="•"/>
              <a:tabLst/>
              <a:defRPr/>
            </a:pPr>
            <a:r>
              <a:rPr lang="ar-AE" sz="2800" b="1" dirty="0"/>
              <a:t>ت</a:t>
            </a:r>
            <a:r>
              <a:rPr lang="ar-SA" sz="2800" b="1" dirty="0"/>
              <a:t>نبيه </a:t>
            </a:r>
            <a:r>
              <a:rPr lang="ar-SA" sz="2800" b="1" dirty="0" smtClean="0"/>
              <a:t>المتعلم كتابياًّ بعدم تكرار المخالفة والتزامه بالانضباط السلوكي</a:t>
            </a:r>
            <a:endParaRPr lang="en-US" sz="2800" b="1" dirty="0" smtClean="0"/>
          </a:p>
          <a:p>
            <a:pPr marR="0" indent="-408188" algn="r" rtl="1" fontAlgn="auto">
              <a:lnSpc>
                <a:spcPct val="100000"/>
              </a:lnSpc>
              <a:spcBef>
                <a:spcPct val="20000"/>
              </a:spcBef>
              <a:spcAft>
                <a:spcPts val="0"/>
              </a:spcAft>
              <a:buClrTx/>
              <a:buSzTx/>
              <a:buFont typeface="Arial" pitchFamily="34" charset="0"/>
              <a:buChar char="•"/>
              <a:tabLst/>
              <a:defRPr/>
            </a:pPr>
            <a:r>
              <a:rPr lang="ar-SA" sz="2800" b="1" dirty="0" smtClean="0"/>
              <a:t>خصم درجة السلوك المقررة بالجدول.</a:t>
            </a:r>
            <a:endParaRPr lang="en-US" sz="2800" b="1" dirty="0"/>
          </a:p>
        </p:txBody>
      </p:sp>
    </p:spTree>
    <p:extLst>
      <p:ext uri="{BB962C8B-B14F-4D97-AF65-F5344CB8AC3E}">
        <p14:creationId xmlns:p14="http://schemas.microsoft.com/office/powerpoint/2010/main" xmlns="" val="211298886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18406" y="381794"/>
            <a:ext cx="9067800" cy="914400"/>
          </a:xfrm>
        </p:spPr>
        <p:txBody>
          <a:bodyPr/>
          <a:lstStyle/>
          <a:p>
            <a:pPr algn="r"/>
            <a:r>
              <a:rPr lang="ar-SA" b="1" dirty="0" smtClean="0">
                <a:solidFill>
                  <a:srgbClr val="C00000"/>
                </a:solidFill>
              </a:rPr>
              <a:t>ب</a:t>
            </a:r>
            <a:r>
              <a:rPr lang="ar-SA" b="1" dirty="0">
                <a:solidFill>
                  <a:srgbClr val="C00000"/>
                </a:solidFill>
              </a:rPr>
              <a:t>. مخالفات الدرجة الثانية:  </a:t>
            </a:r>
            <a:r>
              <a:rPr lang="ar-AE" b="1" dirty="0" smtClean="0"/>
              <a:t>الوزن النسبي (16 درجة )</a:t>
            </a:r>
            <a:r>
              <a:rPr lang="ar-SA" dirty="0" smtClean="0"/>
              <a:t> </a:t>
            </a:r>
            <a:endParaRPr lang="en-US" dirty="0"/>
          </a:p>
        </p:txBody>
      </p:sp>
      <p:graphicFrame>
        <p:nvGraphicFramePr>
          <p:cNvPr id="5" name="جدول 4"/>
          <p:cNvGraphicFramePr>
            <a:graphicFrameLocks noGrp="1"/>
          </p:cNvGraphicFramePr>
          <p:nvPr>
            <p:extLst>
              <p:ext uri="{D42A27DB-BD31-4B8C-83A1-F6EECF244321}">
                <p14:modId xmlns:p14="http://schemas.microsoft.com/office/powerpoint/2010/main" xmlns="" val="4076921672"/>
              </p:ext>
            </p:extLst>
          </p:nvPr>
        </p:nvGraphicFramePr>
        <p:xfrm>
          <a:off x="837406" y="1677194"/>
          <a:ext cx="10908015" cy="5086654"/>
        </p:xfrm>
        <a:graphic>
          <a:graphicData uri="http://schemas.openxmlformats.org/drawingml/2006/table">
            <a:tbl>
              <a:tblPr rtl="1" firstRow="1" firstCol="1" bandRow="1">
                <a:tableStyleId>{E8B1032C-EA38-4F05-BA0D-38AFFFC7BED3}</a:tableStyleId>
              </a:tblPr>
              <a:tblGrid>
                <a:gridCol w="9042268"/>
                <a:gridCol w="1865747"/>
              </a:tblGrid>
              <a:tr h="503036">
                <a:tc>
                  <a:txBody>
                    <a:bodyPr/>
                    <a:lstStyle/>
                    <a:p>
                      <a:pPr marL="0" marR="0" algn="ctr" rtl="1">
                        <a:lnSpc>
                          <a:spcPct val="107000"/>
                        </a:lnSpc>
                        <a:spcBef>
                          <a:spcPts val="0"/>
                        </a:spcBef>
                        <a:spcAft>
                          <a:spcPts val="0"/>
                        </a:spcAft>
                        <a:tabLst>
                          <a:tab pos="516255" algn="l"/>
                          <a:tab pos="594360" algn="r"/>
                          <a:tab pos="708660" algn="r"/>
                        </a:tabLst>
                      </a:pPr>
                      <a:r>
                        <a:rPr lang="ar-SA" sz="2400" dirty="0">
                          <a:effectLst>
                            <a:outerShdw blurRad="38100" dist="38100" dir="2700000" algn="tl">
                              <a:srgbClr val="000000">
                                <a:alpha val="43137"/>
                              </a:srgbClr>
                            </a:outerShdw>
                          </a:effectLst>
                        </a:rPr>
                        <a:t>المخالفة</a:t>
                      </a:r>
                      <a:endParaRPr lang="en-U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71" marR="68571" marT="0" marB="0"/>
                </a:tc>
                <a:tc>
                  <a:txBody>
                    <a:bodyPr/>
                    <a:lstStyle/>
                    <a:p>
                      <a:pPr marL="0" marR="0" algn="ctr" rtl="1">
                        <a:lnSpc>
                          <a:spcPct val="107000"/>
                        </a:lnSpc>
                        <a:spcBef>
                          <a:spcPts val="0"/>
                        </a:spcBef>
                        <a:spcAft>
                          <a:spcPts val="0"/>
                        </a:spcAft>
                        <a:tabLst>
                          <a:tab pos="516255" algn="l"/>
                          <a:tab pos="594360" algn="r"/>
                          <a:tab pos="708660" algn="r"/>
                        </a:tabLst>
                      </a:pPr>
                      <a:r>
                        <a:rPr lang="ar-SA" sz="2400" dirty="0">
                          <a:effectLst>
                            <a:outerShdw blurRad="38100" dist="38100" dir="2700000" algn="tl">
                              <a:srgbClr val="000000">
                                <a:alpha val="43137"/>
                              </a:srgbClr>
                            </a:outerShdw>
                          </a:effectLst>
                        </a:rPr>
                        <a:t>وزن المخالفة</a:t>
                      </a:r>
                      <a:endParaRPr lang="en-U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71" marR="68571" marT="0" marB="0"/>
                </a:tc>
              </a:tr>
              <a:tr h="503036">
                <a:tc>
                  <a:txBody>
                    <a:bodyPr/>
                    <a:lstStyle/>
                    <a:p>
                      <a:pPr marL="0" marR="0" algn="r" rtl="1">
                        <a:lnSpc>
                          <a:spcPct val="107000"/>
                        </a:lnSpc>
                        <a:spcBef>
                          <a:spcPts val="0"/>
                        </a:spcBef>
                        <a:spcAft>
                          <a:spcPts val="0"/>
                        </a:spcAft>
                        <a:tabLst>
                          <a:tab pos="516255" algn="l"/>
                          <a:tab pos="594360" algn="r"/>
                          <a:tab pos="708660" algn="r"/>
                        </a:tabLst>
                      </a:pPr>
                      <a:r>
                        <a:rPr lang="ar-SA" sz="2400" dirty="0">
                          <a:effectLst>
                            <a:outerShdw blurRad="38100" dist="38100" dir="2700000" algn="tl">
                              <a:srgbClr val="000000">
                                <a:alpha val="43137"/>
                              </a:srgbClr>
                            </a:outerShdw>
                          </a:effectLst>
                        </a:rPr>
                        <a:t>الكتابة على الجدران المدرسية، والأثاث المدرسي، والحافلات المدرسية </a:t>
                      </a:r>
                      <a:endParaRPr lang="en-U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71" marR="68571" marT="0" marB="0"/>
                </a:tc>
                <a:tc>
                  <a:txBody>
                    <a:bodyPr/>
                    <a:lstStyle/>
                    <a:p>
                      <a:pPr marL="0" marR="0" algn="ctr" rtl="1">
                        <a:lnSpc>
                          <a:spcPct val="107000"/>
                        </a:lnSpc>
                        <a:spcBef>
                          <a:spcPts val="0"/>
                        </a:spcBef>
                        <a:spcAft>
                          <a:spcPts val="0"/>
                        </a:spcAft>
                        <a:tabLst>
                          <a:tab pos="516255" algn="l"/>
                          <a:tab pos="594360" algn="r"/>
                          <a:tab pos="708660" algn="r"/>
                        </a:tabLst>
                      </a:pPr>
                      <a:r>
                        <a:rPr lang="ar-SA" sz="2400" b="1" dirty="0">
                          <a:effectLst/>
                        </a:rPr>
                        <a:t>4</a:t>
                      </a:r>
                      <a:endParaRPr lang="en-US" sz="2400" b="1" dirty="0">
                        <a:effectLst/>
                        <a:latin typeface="Times New Roman" panose="02020603050405020304" pitchFamily="18" charset="0"/>
                        <a:ea typeface="Times New Roman" panose="02020603050405020304" pitchFamily="18" charset="0"/>
                      </a:endParaRPr>
                    </a:p>
                  </a:txBody>
                  <a:tcPr marL="68571" marR="68571" marT="0" marB="0"/>
                </a:tc>
              </a:tr>
              <a:tr h="503036">
                <a:tc>
                  <a:txBody>
                    <a:bodyPr/>
                    <a:lstStyle/>
                    <a:p>
                      <a:pPr marL="0" marR="0" algn="r" rtl="1">
                        <a:lnSpc>
                          <a:spcPct val="107000"/>
                        </a:lnSpc>
                        <a:spcBef>
                          <a:spcPts val="0"/>
                        </a:spcBef>
                        <a:spcAft>
                          <a:spcPts val="0"/>
                        </a:spcAft>
                        <a:tabLst>
                          <a:tab pos="516255" algn="l"/>
                          <a:tab pos="594360" algn="r"/>
                          <a:tab pos="708660" algn="r"/>
                        </a:tabLst>
                      </a:pPr>
                      <a:r>
                        <a:rPr lang="ar-SA" sz="2400" dirty="0">
                          <a:effectLst>
                            <a:outerShdw blurRad="38100" dist="38100" dir="2700000" algn="tl">
                              <a:srgbClr val="000000">
                                <a:alpha val="43137"/>
                              </a:srgbClr>
                            </a:outerShdw>
                          </a:effectLst>
                        </a:rPr>
                        <a:t>الهروب من المدرسة في أثناء اليوم الدراسي</a:t>
                      </a:r>
                      <a:endParaRPr lang="en-U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71" marR="68571" marT="0" marB="0"/>
                </a:tc>
                <a:tc>
                  <a:txBody>
                    <a:bodyPr/>
                    <a:lstStyle/>
                    <a:p>
                      <a:pPr marL="0" marR="0" algn="ctr" rtl="1">
                        <a:lnSpc>
                          <a:spcPct val="107000"/>
                        </a:lnSpc>
                        <a:spcBef>
                          <a:spcPts val="0"/>
                        </a:spcBef>
                        <a:spcAft>
                          <a:spcPts val="0"/>
                        </a:spcAft>
                        <a:tabLst>
                          <a:tab pos="516255" algn="l"/>
                          <a:tab pos="594360" algn="r"/>
                          <a:tab pos="708660" algn="r"/>
                        </a:tabLst>
                      </a:pPr>
                      <a:r>
                        <a:rPr lang="ar-SA" sz="2400" b="1" dirty="0">
                          <a:effectLst/>
                        </a:rPr>
                        <a:t>2</a:t>
                      </a:r>
                      <a:endParaRPr lang="en-US" sz="2400" b="1" dirty="0">
                        <a:effectLst/>
                        <a:latin typeface="Times New Roman" panose="02020603050405020304" pitchFamily="18" charset="0"/>
                        <a:ea typeface="Times New Roman" panose="02020603050405020304" pitchFamily="18" charset="0"/>
                      </a:endParaRPr>
                    </a:p>
                  </a:txBody>
                  <a:tcPr marL="68571" marR="68571" marT="0" marB="0"/>
                </a:tc>
              </a:tr>
              <a:tr h="503036">
                <a:tc>
                  <a:txBody>
                    <a:bodyPr/>
                    <a:lstStyle/>
                    <a:p>
                      <a:pPr marL="0" marR="0" algn="r" rtl="1">
                        <a:lnSpc>
                          <a:spcPct val="107000"/>
                        </a:lnSpc>
                        <a:spcBef>
                          <a:spcPts val="0"/>
                        </a:spcBef>
                        <a:spcAft>
                          <a:spcPts val="0"/>
                        </a:spcAft>
                        <a:tabLst>
                          <a:tab pos="516255" algn="l"/>
                          <a:tab pos="594360" algn="r"/>
                          <a:tab pos="708660" algn="r"/>
                        </a:tabLst>
                      </a:pPr>
                      <a:r>
                        <a:rPr lang="ar-SA" sz="2400" dirty="0">
                          <a:effectLst>
                            <a:outerShdw blurRad="38100" dist="38100" dir="2700000" algn="tl">
                              <a:srgbClr val="000000">
                                <a:alpha val="43137"/>
                              </a:srgbClr>
                            </a:outerShdw>
                          </a:effectLst>
                        </a:rPr>
                        <a:t>الدخول والخروج من الفصل وقت الحصة دون استئذان</a:t>
                      </a:r>
                      <a:endParaRPr lang="en-U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71" marR="68571" marT="0" marB="0"/>
                </a:tc>
                <a:tc>
                  <a:txBody>
                    <a:bodyPr/>
                    <a:lstStyle/>
                    <a:p>
                      <a:pPr marL="0" marR="0" algn="ctr" rtl="1">
                        <a:lnSpc>
                          <a:spcPct val="107000"/>
                        </a:lnSpc>
                        <a:spcBef>
                          <a:spcPts val="0"/>
                        </a:spcBef>
                        <a:spcAft>
                          <a:spcPts val="0"/>
                        </a:spcAft>
                        <a:tabLst>
                          <a:tab pos="516255" algn="l"/>
                          <a:tab pos="594360" algn="r"/>
                          <a:tab pos="708660" algn="r"/>
                        </a:tabLst>
                      </a:pPr>
                      <a:r>
                        <a:rPr lang="ar-SA" sz="2400" b="1" dirty="0">
                          <a:effectLst/>
                        </a:rPr>
                        <a:t>2</a:t>
                      </a:r>
                      <a:endParaRPr lang="en-US" sz="2400" b="1" dirty="0">
                        <a:effectLst/>
                        <a:latin typeface="Times New Roman" panose="02020603050405020304" pitchFamily="18" charset="0"/>
                        <a:ea typeface="Times New Roman" panose="02020603050405020304" pitchFamily="18" charset="0"/>
                      </a:endParaRPr>
                    </a:p>
                  </a:txBody>
                  <a:tcPr marL="68571" marR="68571" marT="0" marB="0"/>
                </a:tc>
              </a:tr>
              <a:tr h="503036">
                <a:tc>
                  <a:txBody>
                    <a:bodyPr/>
                    <a:lstStyle/>
                    <a:p>
                      <a:pPr marL="0" marR="0" algn="r" rtl="1">
                        <a:lnSpc>
                          <a:spcPct val="107000"/>
                        </a:lnSpc>
                        <a:spcBef>
                          <a:spcPts val="0"/>
                        </a:spcBef>
                        <a:spcAft>
                          <a:spcPts val="0"/>
                        </a:spcAft>
                        <a:tabLst>
                          <a:tab pos="516255" algn="l"/>
                          <a:tab pos="594360" algn="r"/>
                          <a:tab pos="708660" algn="r"/>
                        </a:tabLst>
                      </a:pPr>
                      <a:r>
                        <a:rPr lang="ar-SA" sz="2400" dirty="0">
                          <a:effectLst>
                            <a:outerShdw blurRad="38100" dist="38100" dir="2700000" algn="tl">
                              <a:srgbClr val="000000">
                                <a:alpha val="43137"/>
                              </a:srgbClr>
                            </a:outerShdw>
                          </a:effectLst>
                        </a:rPr>
                        <a:t>تزوير توقيع ولي الأمر بالمكاتبات والمراسلات الخاصة بالمدرسة عند تقديمها للمدرسة </a:t>
                      </a:r>
                      <a:endParaRPr lang="en-U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71" marR="68571" marT="0" marB="0"/>
                </a:tc>
                <a:tc>
                  <a:txBody>
                    <a:bodyPr/>
                    <a:lstStyle/>
                    <a:p>
                      <a:pPr marL="0" marR="0" algn="ctr" rtl="1">
                        <a:lnSpc>
                          <a:spcPct val="107000"/>
                        </a:lnSpc>
                        <a:spcBef>
                          <a:spcPts val="0"/>
                        </a:spcBef>
                        <a:spcAft>
                          <a:spcPts val="0"/>
                        </a:spcAft>
                        <a:tabLst>
                          <a:tab pos="516255" algn="l"/>
                          <a:tab pos="594360" algn="r"/>
                          <a:tab pos="708660" algn="r"/>
                        </a:tabLst>
                      </a:pPr>
                      <a:r>
                        <a:rPr lang="ar-SA" sz="2400" b="1" dirty="0">
                          <a:effectLst/>
                        </a:rPr>
                        <a:t>2</a:t>
                      </a:r>
                      <a:endParaRPr lang="en-US" sz="2400" b="1" dirty="0">
                        <a:effectLst/>
                        <a:latin typeface="Times New Roman" panose="02020603050405020304" pitchFamily="18" charset="0"/>
                        <a:ea typeface="Times New Roman" panose="02020603050405020304" pitchFamily="18" charset="0"/>
                      </a:endParaRPr>
                    </a:p>
                  </a:txBody>
                  <a:tcPr marL="68571" marR="68571" marT="0" marB="0"/>
                </a:tc>
              </a:tr>
              <a:tr h="503036">
                <a:tc>
                  <a:txBody>
                    <a:bodyPr/>
                    <a:lstStyle/>
                    <a:p>
                      <a:pPr marL="0" marR="0" algn="r" rtl="1">
                        <a:lnSpc>
                          <a:spcPct val="107000"/>
                        </a:lnSpc>
                        <a:spcBef>
                          <a:spcPts val="0"/>
                        </a:spcBef>
                        <a:spcAft>
                          <a:spcPts val="0"/>
                        </a:spcAft>
                        <a:tabLst>
                          <a:tab pos="516255" algn="l"/>
                          <a:tab pos="594360" algn="r"/>
                          <a:tab pos="708660" algn="r"/>
                        </a:tabLst>
                      </a:pPr>
                      <a:r>
                        <a:rPr lang="ar-SA" sz="2400" dirty="0">
                          <a:effectLst>
                            <a:outerShdw blurRad="38100" dist="38100" dir="2700000" algn="tl">
                              <a:srgbClr val="000000">
                                <a:alpha val="43137"/>
                              </a:srgbClr>
                            </a:outerShdw>
                          </a:effectLst>
                        </a:rPr>
                        <a:t>عدم إتباع النظم السلوكية والإرشادية المقررة والتعليمات الخاصة باستخدام مرافق المدرسة </a:t>
                      </a:r>
                      <a:endParaRPr lang="en-U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71" marR="68571" marT="0" marB="0"/>
                </a:tc>
                <a:tc>
                  <a:txBody>
                    <a:bodyPr/>
                    <a:lstStyle/>
                    <a:p>
                      <a:pPr marL="0" marR="0" algn="ctr" rtl="1">
                        <a:lnSpc>
                          <a:spcPct val="107000"/>
                        </a:lnSpc>
                        <a:spcBef>
                          <a:spcPts val="0"/>
                        </a:spcBef>
                        <a:spcAft>
                          <a:spcPts val="0"/>
                        </a:spcAft>
                        <a:tabLst>
                          <a:tab pos="516255" algn="l"/>
                          <a:tab pos="594360" algn="r"/>
                          <a:tab pos="708660" algn="r"/>
                        </a:tabLst>
                      </a:pPr>
                      <a:r>
                        <a:rPr lang="ar-SA" sz="2400" b="1" dirty="0">
                          <a:effectLst/>
                        </a:rPr>
                        <a:t>2</a:t>
                      </a:r>
                      <a:endParaRPr lang="en-US" sz="2400" b="1" dirty="0">
                        <a:effectLst/>
                        <a:latin typeface="Times New Roman" panose="02020603050405020304" pitchFamily="18" charset="0"/>
                        <a:ea typeface="Times New Roman" panose="02020603050405020304" pitchFamily="18" charset="0"/>
                      </a:endParaRPr>
                    </a:p>
                  </a:txBody>
                  <a:tcPr marL="68571" marR="68571" marT="0" marB="0"/>
                </a:tc>
              </a:tr>
              <a:tr h="503036">
                <a:tc>
                  <a:txBody>
                    <a:bodyPr/>
                    <a:lstStyle/>
                    <a:p>
                      <a:pPr marL="0" marR="0" algn="r" rtl="1">
                        <a:lnSpc>
                          <a:spcPct val="107000"/>
                        </a:lnSpc>
                        <a:spcBef>
                          <a:spcPts val="0"/>
                        </a:spcBef>
                        <a:spcAft>
                          <a:spcPts val="0"/>
                        </a:spcAft>
                        <a:tabLst>
                          <a:tab pos="516255" algn="l"/>
                          <a:tab pos="594360" algn="r"/>
                          <a:tab pos="708660" algn="r"/>
                        </a:tabLst>
                      </a:pPr>
                      <a:r>
                        <a:rPr lang="ar-SA" sz="2400" dirty="0">
                          <a:effectLst>
                            <a:outerShdw blurRad="38100" dist="38100" dir="2700000" algn="tl">
                              <a:srgbClr val="000000">
                                <a:alpha val="43137"/>
                              </a:srgbClr>
                            </a:outerShdw>
                          </a:effectLst>
                        </a:rPr>
                        <a:t>التلفظ أو الإشارة والتلويح بطريقة غير لائقة للزملاء وأعضاء الهيئة الإدارية والتدريسية والعاملين بالمدرسة </a:t>
                      </a:r>
                      <a:endParaRPr lang="en-U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71" marR="68571" marT="0" marB="0"/>
                </a:tc>
                <a:tc>
                  <a:txBody>
                    <a:bodyPr/>
                    <a:lstStyle/>
                    <a:p>
                      <a:pPr marL="0" marR="0" algn="ctr" rtl="1">
                        <a:lnSpc>
                          <a:spcPct val="107000"/>
                        </a:lnSpc>
                        <a:spcBef>
                          <a:spcPts val="0"/>
                        </a:spcBef>
                        <a:spcAft>
                          <a:spcPts val="0"/>
                        </a:spcAft>
                        <a:tabLst>
                          <a:tab pos="516255" algn="l"/>
                          <a:tab pos="594360" algn="r"/>
                          <a:tab pos="708660" algn="r"/>
                        </a:tabLst>
                      </a:pPr>
                      <a:r>
                        <a:rPr lang="ar-SA" sz="2400" b="1" dirty="0">
                          <a:effectLst/>
                        </a:rPr>
                        <a:t>2</a:t>
                      </a:r>
                      <a:endParaRPr lang="en-US" sz="2400" b="1" dirty="0">
                        <a:effectLst/>
                        <a:latin typeface="Times New Roman" panose="02020603050405020304" pitchFamily="18" charset="0"/>
                        <a:ea typeface="Times New Roman" panose="02020603050405020304" pitchFamily="18" charset="0"/>
                      </a:endParaRPr>
                    </a:p>
                  </a:txBody>
                  <a:tcPr marL="68571" marR="68571" marT="0" marB="0"/>
                </a:tc>
              </a:tr>
              <a:tr h="503036">
                <a:tc>
                  <a:txBody>
                    <a:bodyPr/>
                    <a:lstStyle/>
                    <a:p>
                      <a:pPr marL="0" marR="0" algn="r" rtl="1">
                        <a:lnSpc>
                          <a:spcPct val="107000"/>
                        </a:lnSpc>
                        <a:spcBef>
                          <a:spcPts val="0"/>
                        </a:spcBef>
                        <a:spcAft>
                          <a:spcPts val="0"/>
                        </a:spcAft>
                        <a:tabLst>
                          <a:tab pos="516255" algn="l"/>
                          <a:tab pos="594360" algn="r"/>
                          <a:tab pos="708660" algn="r"/>
                        </a:tabLst>
                      </a:pPr>
                      <a:r>
                        <a:rPr lang="ar-SA" sz="2400" dirty="0">
                          <a:effectLst>
                            <a:outerShdw blurRad="38100" dist="38100" dir="2700000" algn="tl">
                              <a:srgbClr val="000000">
                                <a:alpha val="43137"/>
                              </a:srgbClr>
                            </a:outerShdw>
                          </a:effectLst>
                        </a:rPr>
                        <a:t> تعمد الإساءة للزملاء والعاملين بالمدرسة عبر وسائل التواصل الاجتماعي ( </a:t>
                      </a:r>
                      <a:r>
                        <a:rPr lang="ar-SA" sz="2400" dirty="0" err="1">
                          <a:effectLst>
                            <a:outerShdw blurRad="38100" dist="38100" dir="2700000" algn="tl">
                              <a:srgbClr val="000000">
                                <a:alpha val="43137"/>
                              </a:srgbClr>
                            </a:outerShdw>
                          </a:effectLst>
                        </a:rPr>
                        <a:t>تويتر</a:t>
                      </a:r>
                      <a:r>
                        <a:rPr lang="ar-SA" sz="2400" dirty="0">
                          <a:effectLst>
                            <a:outerShdw blurRad="38100" dist="38100" dir="2700000" algn="tl">
                              <a:srgbClr val="000000">
                                <a:alpha val="43137"/>
                              </a:srgbClr>
                            </a:outerShdw>
                          </a:effectLst>
                        </a:rPr>
                        <a:t> – فيس بوك......الخ)</a:t>
                      </a:r>
                      <a:endParaRPr lang="en-U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71" marR="68571" marT="0" marB="0"/>
                </a:tc>
                <a:tc>
                  <a:txBody>
                    <a:bodyPr/>
                    <a:lstStyle/>
                    <a:p>
                      <a:pPr marL="0" marR="0" algn="ctr" rtl="1">
                        <a:lnSpc>
                          <a:spcPct val="107000"/>
                        </a:lnSpc>
                        <a:spcBef>
                          <a:spcPts val="0"/>
                        </a:spcBef>
                        <a:spcAft>
                          <a:spcPts val="0"/>
                        </a:spcAft>
                        <a:tabLst>
                          <a:tab pos="516255" algn="l"/>
                          <a:tab pos="594360" algn="r"/>
                          <a:tab pos="708660" algn="r"/>
                        </a:tabLst>
                      </a:pPr>
                      <a:r>
                        <a:rPr lang="ar-SA" sz="2400" b="1" dirty="0">
                          <a:effectLst/>
                        </a:rPr>
                        <a:t>2</a:t>
                      </a:r>
                      <a:endParaRPr lang="en-US" sz="2400" b="1" dirty="0">
                        <a:effectLst/>
                        <a:latin typeface="Times New Roman" panose="02020603050405020304" pitchFamily="18" charset="0"/>
                        <a:ea typeface="Times New Roman" panose="02020603050405020304" pitchFamily="18" charset="0"/>
                      </a:endParaRPr>
                    </a:p>
                  </a:txBody>
                  <a:tcPr marL="68571" marR="68571" marT="0" marB="0"/>
                </a:tc>
              </a:tr>
              <a:tr h="503036">
                <a:tc>
                  <a:txBody>
                    <a:bodyPr/>
                    <a:lstStyle/>
                    <a:p>
                      <a:pPr marL="0" marR="0" algn="r" rtl="1">
                        <a:lnSpc>
                          <a:spcPct val="107000"/>
                        </a:lnSpc>
                        <a:spcBef>
                          <a:spcPts val="0"/>
                        </a:spcBef>
                        <a:spcAft>
                          <a:spcPts val="0"/>
                        </a:spcAft>
                        <a:tabLst>
                          <a:tab pos="516255" algn="l"/>
                          <a:tab pos="594360" algn="r"/>
                          <a:tab pos="708660" algn="r"/>
                        </a:tabLst>
                      </a:pPr>
                      <a:r>
                        <a:rPr lang="ar-SA" sz="2400" dirty="0">
                          <a:effectLst>
                            <a:outerShdw blurRad="38100" dist="38100" dir="2700000" algn="tl">
                              <a:srgbClr val="000000">
                                <a:alpha val="43137"/>
                              </a:srgbClr>
                            </a:outerShdw>
                          </a:effectLst>
                        </a:rPr>
                        <a:t>كل ما هو شبيه بهذه المخالفات وفق تقدير اللجنة التربوية</a:t>
                      </a:r>
                      <a:endParaRPr lang="en-U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71" marR="68571" marT="0" marB="0"/>
                </a:tc>
                <a:tc>
                  <a:txBody>
                    <a:bodyPr/>
                    <a:lstStyle/>
                    <a:p>
                      <a:pPr marL="0" marR="0" algn="ctr" rtl="1">
                        <a:lnSpc>
                          <a:spcPct val="107000"/>
                        </a:lnSpc>
                        <a:spcBef>
                          <a:spcPts val="0"/>
                        </a:spcBef>
                        <a:spcAft>
                          <a:spcPts val="0"/>
                        </a:spcAft>
                        <a:tabLst>
                          <a:tab pos="516255" algn="l"/>
                          <a:tab pos="594360" algn="r"/>
                          <a:tab pos="708660" algn="r"/>
                        </a:tabLst>
                      </a:pPr>
                      <a:r>
                        <a:rPr lang="ar-SA"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71" marR="68571" marT="0" marB="0"/>
                </a:tc>
              </a:tr>
            </a:tbl>
          </a:graphicData>
        </a:graphic>
      </p:graphicFrame>
    </p:spTree>
    <p:extLst>
      <p:ext uri="{BB962C8B-B14F-4D97-AF65-F5344CB8AC3E}">
        <p14:creationId xmlns:p14="http://schemas.microsoft.com/office/powerpoint/2010/main" xmlns="" val="164316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فريق اللائحة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64478389"/>
              </p:ext>
            </p:extLst>
          </p:nvPr>
        </p:nvGraphicFramePr>
        <p:xfrm>
          <a:off x="609600" y="1600200"/>
          <a:ext cx="10743405" cy="4343400"/>
        </p:xfrm>
        <a:graphic>
          <a:graphicData uri="http://schemas.openxmlformats.org/drawingml/2006/table">
            <a:tbl>
              <a:tblPr firstRow="1" bandRow="1">
                <a:tableStyleId>{5C22544A-7EE6-4342-B048-85BDC9FD1C3A}</a:tableStyleId>
              </a:tblPr>
              <a:tblGrid>
                <a:gridCol w="4266406"/>
                <a:gridCol w="5184661"/>
                <a:gridCol w="1292338"/>
              </a:tblGrid>
              <a:tr h="370840">
                <a:tc>
                  <a:txBody>
                    <a:bodyPr/>
                    <a:lstStyle/>
                    <a:p>
                      <a:pPr algn="ctr"/>
                      <a:r>
                        <a:rPr lang="ar-SA" dirty="0" smtClean="0"/>
                        <a:t>المسمى الوظيفي </a:t>
                      </a:r>
                      <a:endParaRPr lang="en-US" dirty="0"/>
                    </a:p>
                  </a:txBody>
                  <a:tcPr>
                    <a:solidFill>
                      <a:schemeClr val="accent2"/>
                    </a:solidFill>
                  </a:tcPr>
                </a:tc>
                <a:tc>
                  <a:txBody>
                    <a:bodyPr/>
                    <a:lstStyle/>
                    <a:p>
                      <a:pPr algn="ctr"/>
                      <a:r>
                        <a:rPr lang="ar-SA" dirty="0" smtClean="0"/>
                        <a:t>الاسم </a:t>
                      </a:r>
                      <a:endParaRPr lang="en-US" dirty="0"/>
                    </a:p>
                  </a:txBody>
                  <a:tcPr>
                    <a:solidFill>
                      <a:schemeClr val="accent2"/>
                    </a:solidFill>
                  </a:tcPr>
                </a:tc>
                <a:tc>
                  <a:txBody>
                    <a:bodyPr/>
                    <a:lstStyle/>
                    <a:p>
                      <a:pPr algn="ctr"/>
                      <a:r>
                        <a:rPr lang="ar-SA" dirty="0" smtClean="0"/>
                        <a:t>م </a:t>
                      </a:r>
                      <a:endParaRPr lang="en-US" dirty="0"/>
                    </a:p>
                  </a:txBody>
                  <a:tcPr>
                    <a:solidFill>
                      <a:schemeClr val="accent2"/>
                    </a:solidFill>
                  </a:tcPr>
                </a:tc>
              </a:tr>
              <a:tr h="370840">
                <a:tc>
                  <a:txBody>
                    <a:bodyPr/>
                    <a:lstStyle/>
                    <a:p>
                      <a:pPr algn="r"/>
                      <a:r>
                        <a:rPr lang="ar-SA" dirty="0" smtClean="0"/>
                        <a:t>مدير المركز الاقليمي للتخطيط التربوي  </a:t>
                      </a:r>
                      <a:endParaRPr lang="en-US" dirty="0"/>
                    </a:p>
                  </a:txBody>
                  <a:tcPr/>
                </a:tc>
                <a:tc>
                  <a:txBody>
                    <a:bodyPr/>
                    <a:lstStyle/>
                    <a:p>
                      <a:pPr algn="r"/>
                      <a:r>
                        <a:rPr lang="ar-SA" smtClean="0"/>
                        <a:t>أ: مهرة </a:t>
                      </a:r>
                      <a:r>
                        <a:rPr lang="ar-SA" dirty="0" smtClean="0"/>
                        <a:t>هلال </a:t>
                      </a:r>
                      <a:r>
                        <a:rPr lang="ar-SA" dirty="0" err="1" smtClean="0"/>
                        <a:t>المطيوعي</a:t>
                      </a:r>
                      <a:r>
                        <a:rPr lang="ar-SA" dirty="0" smtClean="0"/>
                        <a:t> </a:t>
                      </a:r>
                      <a:endParaRPr lang="en-US" dirty="0"/>
                    </a:p>
                  </a:txBody>
                  <a:tcPr/>
                </a:tc>
                <a:tc>
                  <a:txBody>
                    <a:bodyPr/>
                    <a:lstStyle/>
                    <a:p>
                      <a:r>
                        <a:rPr lang="ar-SA" dirty="0" smtClean="0"/>
                        <a:t>1-</a:t>
                      </a:r>
                      <a:endParaRPr lang="en-US" dirty="0"/>
                    </a:p>
                  </a:txBody>
                  <a:tcPr/>
                </a:tc>
              </a:tr>
              <a:tr h="370840">
                <a:tc>
                  <a:txBody>
                    <a:bodyPr/>
                    <a:lstStyle/>
                    <a:p>
                      <a:pPr algn="r"/>
                      <a:r>
                        <a:rPr lang="ar-SA" dirty="0" smtClean="0"/>
                        <a:t>مدير الشؤون</a:t>
                      </a:r>
                      <a:r>
                        <a:rPr lang="ar-SA" baseline="0" dirty="0" smtClean="0"/>
                        <a:t> القانونية </a:t>
                      </a:r>
                      <a:endParaRPr lang="en-US" dirty="0"/>
                    </a:p>
                  </a:txBody>
                  <a:tcPr/>
                </a:tc>
                <a:tc>
                  <a:txBody>
                    <a:bodyPr/>
                    <a:lstStyle/>
                    <a:p>
                      <a:pPr algn="r"/>
                      <a:r>
                        <a:rPr lang="ar-SA" dirty="0" smtClean="0"/>
                        <a:t>أ: عبدالله </a:t>
                      </a:r>
                      <a:r>
                        <a:rPr lang="ar-SA" dirty="0" err="1" smtClean="0"/>
                        <a:t>الهرمودي</a:t>
                      </a:r>
                      <a:r>
                        <a:rPr lang="ar-SA" dirty="0" smtClean="0"/>
                        <a:t> </a:t>
                      </a:r>
                      <a:endParaRPr lang="en-US" dirty="0"/>
                    </a:p>
                  </a:txBody>
                  <a:tcPr/>
                </a:tc>
                <a:tc>
                  <a:txBody>
                    <a:bodyPr/>
                    <a:lstStyle/>
                    <a:p>
                      <a:r>
                        <a:rPr lang="ar-SA" dirty="0" smtClean="0"/>
                        <a:t>2-</a:t>
                      </a:r>
                      <a:endParaRPr lang="en-US" dirty="0"/>
                    </a:p>
                  </a:txBody>
                  <a:tcPr/>
                </a:tc>
              </a:tr>
              <a:tr h="370840">
                <a:tc>
                  <a:txBody>
                    <a:bodyPr/>
                    <a:lstStyle/>
                    <a:p>
                      <a:pPr algn="r"/>
                      <a:r>
                        <a:rPr lang="ar-SA" dirty="0" smtClean="0"/>
                        <a:t>نائب مدير الارشاد</a:t>
                      </a:r>
                      <a:r>
                        <a:rPr lang="ar-SA" baseline="0" dirty="0" smtClean="0"/>
                        <a:t> الطلابي</a:t>
                      </a:r>
                      <a:endParaRPr lang="en-US" dirty="0"/>
                    </a:p>
                  </a:txBody>
                  <a:tcPr/>
                </a:tc>
                <a:tc>
                  <a:txBody>
                    <a:bodyPr/>
                    <a:lstStyle/>
                    <a:p>
                      <a:pPr algn="r"/>
                      <a:r>
                        <a:rPr lang="ar-SA" dirty="0" smtClean="0"/>
                        <a:t>أ: خلف </a:t>
                      </a:r>
                      <a:r>
                        <a:rPr lang="ar-SA" dirty="0" err="1" smtClean="0"/>
                        <a:t>كيتوب</a:t>
                      </a:r>
                      <a:r>
                        <a:rPr lang="ar-SA" dirty="0" smtClean="0"/>
                        <a:t> </a:t>
                      </a:r>
                      <a:endParaRPr lang="en-US" dirty="0"/>
                    </a:p>
                  </a:txBody>
                  <a:tcPr/>
                </a:tc>
                <a:tc>
                  <a:txBody>
                    <a:bodyPr/>
                    <a:lstStyle/>
                    <a:p>
                      <a:r>
                        <a:rPr lang="ar-SA" dirty="0" smtClean="0"/>
                        <a:t>3-</a:t>
                      </a:r>
                      <a:endParaRPr lang="en-US" dirty="0"/>
                    </a:p>
                  </a:txBody>
                  <a:tcPr/>
                </a:tc>
              </a:tr>
              <a:tr h="370840">
                <a:tc>
                  <a:txBody>
                    <a:bodyPr/>
                    <a:lstStyle/>
                    <a:p>
                      <a:pPr algn="r"/>
                      <a:r>
                        <a:rPr lang="ar-SA" dirty="0" smtClean="0"/>
                        <a:t>الارشاد الطلابي</a:t>
                      </a:r>
                      <a:endParaRPr lang="en-US" dirty="0"/>
                    </a:p>
                  </a:txBody>
                  <a:tcPr/>
                </a:tc>
                <a:tc>
                  <a:txBody>
                    <a:bodyPr/>
                    <a:lstStyle/>
                    <a:p>
                      <a:pPr algn="r"/>
                      <a:r>
                        <a:rPr lang="ar-SA" dirty="0" smtClean="0"/>
                        <a:t>أ: جادو احمد جادو </a:t>
                      </a:r>
                      <a:endParaRPr lang="en-US" dirty="0"/>
                    </a:p>
                  </a:txBody>
                  <a:tcPr/>
                </a:tc>
                <a:tc>
                  <a:txBody>
                    <a:bodyPr/>
                    <a:lstStyle/>
                    <a:p>
                      <a:r>
                        <a:rPr lang="ar-SA" dirty="0" smtClean="0"/>
                        <a:t>4-</a:t>
                      </a:r>
                      <a:endParaRPr lang="en-US" dirty="0"/>
                    </a:p>
                  </a:txBody>
                  <a:tcPr/>
                </a:tc>
              </a:tr>
              <a:tr h="370840">
                <a:tc>
                  <a:txBody>
                    <a:bodyPr/>
                    <a:lstStyle/>
                    <a:p>
                      <a:pPr algn="r"/>
                      <a:r>
                        <a:rPr lang="ar-SA" dirty="0" smtClean="0"/>
                        <a:t>مديرة ام عمارة للتعليم الثانوي </a:t>
                      </a:r>
                      <a:endParaRPr lang="en-US" dirty="0"/>
                    </a:p>
                  </a:txBody>
                  <a:tcPr/>
                </a:tc>
                <a:tc>
                  <a:txBody>
                    <a:bodyPr/>
                    <a:lstStyle/>
                    <a:p>
                      <a:pPr algn="r"/>
                      <a:r>
                        <a:rPr lang="ar-SA" dirty="0" smtClean="0"/>
                        <a:t>أ: هيام محمد عامر الحمادي </a:t>
                      </a:r>
                      <a:endParaRPr lang="en-US" dirty="0"/>
                    </a:p>
                  </a:txBody>
                  <a:tcPr/>
                </a:tc>
                <a:tc>
                  <a:txBody>
                    <a:bodyPr/>
                    <a:lstStyle/>
                    <a:p>
                      <a:r>
                        <a:rPr lang="ar-SA" dirty="0" smtClean="0"/>
                        <a:t>5-</a:t>
                      </a:r>
                      <a:endParaRPr lang="en-US" dirty="0"/>
                    </a:p>
                  </a:txBody>
                  <a:tcPr/>
                </a:tc>
              </a:tr>
              <a:tr h="370840">
                <a:tc>
                  <a:txBody>
                    <a:bodyPr/>
                    <a:lstStyle/>
                    <a:p>
                      <a:pPr algn="r"/>
                      <a:r>
                        <a:rPr lang="ar-SA" dirty="0" smtClean="0"/>
                        <a:t>مدير مدرسة الامير للتعليم الثانوي </a:t>
                      </a:r>
                      <a:endParaRPr lang="en-US" dirty="0"/>
                    </a:p>
                  </a:txBody>
                  <a:tcPr/>
                </a:tc>
                <a:tc>
                  <a:txBody>
                    <a:bodyPr/>
                    <a:lstStyle/>
                    <a:p>
                      <a:pPr algn="r"/>
                      <a:r>
                        <a:rPr lang="ar-SA" dirty="0" smtClean="0"/>
                        <a:t>أ: جاسم حميد سيف القعود </a:t>
                      </a:r>
                      <a:endParaRPr lang="en-US" dirty="0"/>
                    </a:p>
                  </a:txBody>
                  <a:tcPr/>
                </a:tc>
                <a:tc>
                  <a:txBody>
                    <a:bodyPr/>
                    <a:lstStyle/>
                    <a:p>
                      <a:r>
                        <a:rPr lang="ar-SA" dirty="0" smtClean="0"/>
                        <a:t>6-</a:t>
                      </a:r>
                      <a:endParaRPr lang="en-US" dirty="0"/>
                    </a:p>
                  </a:txBody>
                  <a:tcPr/>
                </a:tc>
              </a:tr>
              <a:tr h="370840">
                <a:tc>
                  <a:txBody>
                    <a:bodyPr/>
                    <a:lstStyle/>
                    <a:p>
                      <a:pPr algn="r"/>
                      <a:r>
                        <a:rPr lang="ar-SA" dirty="0" smtClean="0"/>
                        <a:t>مدير مدرسة بن حزم للتعليم ا لثانوي  </a:t>
                      </a:r>
                      <a:endParaRPr lang="en-US" dirty="0"/>
                    </a:p>
                  </a:txBody>
                  <a:tcPr/>
                </a:tc>
                <a:tc>
                  <a:txBody>
                    <a:bodyPr/>
                    <a:lstStyle/>
                    <a:p>
                      <a:pPr algn="r"/>
                      <a:r>
                        <a:rPr lang="ar-SA" dirty="0" smtClean="0"/>
                        <a:t>أ: محمد عثمان علي </a:t>
                      </a:r>
                      <a:endParaRPr lang="en-US" dirty="0"/>
                    </a:p>
                  </a:txBody>
                  <a:tcPr/>
                </a:tc>
                <a:tc>
                  <a:txBody>
                    <a:bodyPr/>
                    <a:lstStyle/>
                    <a:p>
                      <a:r>
                        <a:rPr lang="ar-SA" dirty="0" smtClean="0"/>
                        <a:t>7-</a:t>
                      </a:r>
                      <a:endParaRPr lang="en-US" dirty="0"/>
                    </a:p>
                  </a:txBody>
                  <a:tcPr/>
                </a:tc>
              </a:tr>
              <a:tr h="370840">
                <a:tc>
                  <a:txBody>
                    <a:bodyPr/>
                    <a:lstStyle/>
                    <a:p>
                      <a:pPr algn="r"/>
                      <a:r>
                        <a:rPr lang="ar-SA" dirty="0" smtClean="0"/>
                        <a:t>مدير مدرسة الراعفة للتعليم الثانوي </a:t>
                      </a:r>
                    </a:p>
                    <a:p>
                      <a:pPr algn="r"/>
                      <a:r>
                        <a:rPr lang="ar-SA" dirty="0" smtClean="0"/>
                        <a:t>مديرة مدرسة ام القيوين للتعليم الاساسي الحلقة الثانية</a:t>
                      </a:r>
                      <a:r>
                        <a:rPr lang="ar-SA" baseline="0" dirty="0" smtClean="0"/>
                        <a:t> </a:t>
                      </a:r>
                      <a:endParaRPr lang="en-US" dirty="0"/>
                    </a:p>
                  </a:txBody>
                  <a:tcPr/>
                </a:tc>
                <a:tc>
                  <a:txBody>
                    <a:bodyPr/>
                    <a:lstStyle/>
                    <a:p>
                      <a:pPr algn="r"/>
                      <a:r>
                        <a:rPr lang="ar-SA" dirty="0" smtClean="0"/>
                        <a:t>أ: حسن علي عبدالله</a:t>
                      </a:r>
                      <a:r>
                        <a:rPr lang="ar-SA" baseline="0" dirty="0" smtClean="0"/>
                        <a:t> بله</a:t>
                      </a:r>
                    </a:p>
                    <a:p>
                      <a:pPr algn="r"/>
                      <a:r>
                        <a:rPr lang="ar-SA" baseline="0" dirty="0" smtClean="0"/>
                        <a:t>أ: عائشة حمودة عبيد  </a:t>
                      </a:r>
                      <a:endParaRPr lang="en-US" dirty="0"/>
                    </a:p>
                  </a:txBody>
                  <a:tcPr/>
                </a:tc>
                <a:tc>
                  <a:txBody>
                    <a:bodyPr/>
                    <a:lstStyle/>
                    <a:p>
                      <a:r>
                        <a:rPr lang="ar-SA" dirty="0" smtClean="0"/>
                        <a:t>8-</a:t>
                      </a:r>
                    </a:p>
                    <a:p>
                      <a:r>
                        <a:rPr lang="ar-SA" dirty="0" smtClean="0"/>
                        <a:t>9-</a:t>
                      </a:r>
                      <a:endParaRPr lang="en-US" dirty="0"/>
                    </a:p>
                  </a:txBody>
                  <a:tcPr/>
                </a:tc>
              </a:tr>
            </a:tbl>
          </a:graphicData>
        </a:graphic>
      </p:graphicFrame>
      <p:sp>
        <p:nvSpPr>
          <p:cNvPr id="4" name="Date Placeholder 3"/>
          <p:cNvSpPr>
            <a:spLocks noGrp="1"/>
          </p:cNvSpPr>
          <p:nvPr>
            <p:ph type="dt" sz="half" idx="10"/>
          </p:nvPr>
        </p:nvSpPr>
        <p:spPr/>
        <p:txBody>
          <a:bodyPr/>
          <a:lstStyle/>
          <a:p>
            <a:fld id="{DE008AAD-01B6-43C6-9947-B8537DA0C3BF}" type="datetime1">
              <a:rPr lang="en-US" smtClean="0"/>
              <a:pPr/>
              <a:t>1/28/2016</a:t>
            </a:fld>
            <a:endParaRPr lang="en-US"/>
          </a:p>
        </p:txBody>
      </p:sp>
      <p:sp>
        <p:nvSpPr>
          <p:cNvPr id="5" name="Slide Number Placeholder 4"/>
          <p:cNvSpPr>
            <a:spLocks noGrp="1"/>
          </p:cNvSpPr>
          <p:nvPr>
            <p:ph type="sldNum" sz="quarter" idx="12"/>
          </p:nvPr>
        </p:nvSpPr>
        <p:spPr/>
        <p:txBody>
          <a:bodyPr/>
          <a:lstStyle/>
          <a:p>
            <a:fld id="{BD1B23F0-955D-41E7-B7F5-59245633460D}" type="slidenum">
              <a:rPr lang="en-US" smtClean="0"/>
              <a:pPr/>
              <a:t>3</a:t>
            </a:fld>
            <a:endParaRPr lang="en-US"/>
          </a:p>
        </p:txBody>
      </p:sp>
    </p:spTree>
    <p:extLst>
      <p:ext uri="{BB962C8B-B14F-4D97-AF65-F5344CB8AC3E}">
        <p14:creationId xmlns:p14="http://schemas.microsoft.com/office/powerpoint/2010/main" xmlns="" val="1450014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22392" y="625335"/>
            <a:ext cx="1028566" cy="5695285"/>
          </a:xfrm>
          <a:solidFill>
            <a:srgbClr val="FFC000"/>
          </a:solidFill>
        </p:spPr>
        <p:txBody>
          <a:bodyPr vert="vert270">
            <a:normAutofit/>
          </a:bodyPr>
          <a:lstStyle/>
          <a:p>
            <a:pPr lvl="0" algn="ctr"/>
            <a:r>
              <a:rPr lang="ar-SA" sz="4000" b="1" dirty="0">
                <a:solidFill>
                  <a:srgbClr val="990000"/>
                </a:solidFill>
              </a:rPr>
              <a:t>الاجراءات</a:t>
            </a:r>
            <a:endParaRPr lang="ar-AE" sz="4000" b="1" dirty="0">
              <a:solidFill>
                <a:srgbClr val="990000"/>
              </a:solidFill>
            </a:endParaRPr>
          </a:p>
        </p:txBody>
      </p:sp>
      <p:graphicFrame>
        <p:nvGraphicFramePr>
          <p:cNvPr id="3" name="رسم تخطيطي 2"/>
          <p:cNvGraphicFramePr/>
          <p:nvPr>
            <p:extLst>
              <p:ext uri="{D42A27DB-BD31-4B8C-83A1-F6EECF244321}">
                <p14:modId xmlns:p14="http://schemas.microsoft.com/office/powerpoint/2010/main" xmlns="" val="1197643819"/>
              </p:ext>
            </p:extLst>
          </p:nvPr>
        </p:nvGraphicFramePr>
        <p:xfrm>
          <a:off x="401573" y="506304"/>
          <a:ext cx="10057091" cy="5814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مستطيل 3"/>
          <p:cNvSpPr/>
          <p:nvPr/>
        </p:nvSpPr>
        <p:spPr>
          <a:xfrm>
            <a:off x="8039888" y="1542499"/>
            <a:ext cx="1353080" cy="1077467"/>
          </a:xfrm>
          <a:prstGeom prst="rect">
            <a:avLst/>
          </a:prstGeom>
        </p:spPr>
        <p:txBody>
          <a:bodyPr wrap="none">
            <a:spAutoFit/>
          </a:bodyPr>
          <a:lstStyle/>
          <a:p>
            <a:pPr lvl="0"/>
            <a:r>
              <a:rPr lang="ar-SA" sz="3200" b="1" dirty="0" smtClean="0">
                <a:solidFill>
                  <a:srgbClr val="C00000"/>
                </a:solidFill>
              </a:rPr>
              <a:t>المستوى</a:t>
            </a:r>
            <a:endParaRPr lang="ar-AE" sz="3200" b="1" dirty="0" smtClean="0">
              <a:solidFill>
                <a:srgbClr val="C00000"/>
              </a:solidFill>
            </a:endParaRPr>
          </a:p>
          <a:p>
            <a:pPr lvl="0"/>
            <a:r>
              <a:rPr lang="ar-SA" sz="3200" b="1" dirty="0" smtClean="0">
                <a:solidFill>
                  <a:srgbClr val="C00000"/>
                </a:solidFill>
              </a:rPr>
              <a:t> </a:t>
            </a:r>
            <a:r>
              <a:rPr lang="ar-SA" sz="3200" b="1" dirty="0">
                <a:solidFill>
                  <a:srgbClr val="C00000"/>
                </a:solidFill>
              </a:rPr>
              <a:t>الأول</a:t>
            </a:r>
            <a:endParaRPr lang="ar-AE" sz="3200" b="1" dirty="0">
              <a:solidFill>
                <a:srgbClr val="C00000"/>
              </a:solidFill>
            </a:endParaRPr>
          </a:p>
        </p:txBody>
      </p:sp>
      <p:sp>
        <p:nvSpPr>
          <p:cNvPr id="5" name="مستطيل 4"/>
          <p:cNvSpPr/>
          <p:nvPr/>
        </p:nvSpPr>
        <p:spPr>
          <a:xfrm>
            <a:off x="8039888" y="4382486"/>
            <a:ext cx="1353256" cy="1077218"/>
          </a:xfrm>
          <a:prstGeom prst="rect">
            <a:avLst/>
          </a:prstGeom>
        </p:spPr>
        <p:txBody>
          <a:bodyPr wrap="none">
            <a:spAutoFit/>
          </a:bodyPr>
          <a:lstStyle/>
          <a:p>
            <a:pPr lvl="0"/>
            <a:r>
              <a:rPr lang="ar-SA" sz="3200" b="1" dirty="0" smtClean="0">
                <a:solidFill>
                  <a:srgbClr val="C00000"/>
                </a:solidFill>
              </a:rPr>
              <a:t>المستوى</a:t>
            </a:r>
            <a:endParaRPr lang="ar-AE" sz="3200" b="1" dirty="0" smtClean="0">
              <a:solidFill>
                <a:srgbClr val="C00000"/>
              </a:solidFill>
            </a:endParaRPr>
          </a:p>
          <a:p>
            <a:pPr lvl="0"/>
            <a:r>
              <a:rPr lang="ar-SA" sz="3200" b="1" dirty="0" smtClean="0">
                <a:solidFill>
                  <a:srgbClr val="C00000"/>
                </a:solidFill>
              </a:rPr>
              <a:t> </a:t>
            </a:r>
            <a:r>
              <a:rPr lang="ar-AE" sz="3200" b="1" dirty="0" smtClean="0">
                <a:solidFill>
                  <a:srgbClr val="C00000"/>
                </a:solidFill>
              </a:rPr>
              <a:t>الثاني</a:t>
            </a:r>
            <a:endParaRPr lang="ar-AE" sz="3200" b="1" dirty="0">
              <a:solidFill>
                <a:srgbClr val="C00000"/>
              </a:solidFill>
            </a:endParaRPr>
          </a:p>
        </p:txBody>
      </p:sp>
    </p:spTree>
    <p:extLst>
      <p:ext uri="{BB962C8B-B14F-4D97-AF65-F5344CB8AC3E}">
        <p14:creationId xmlns:p14="http://schemas.microsoft.com/office/powerpoint/2010/main" xmlns="" val="131751763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3">
                                            <p:graphicEl>
                                              <a:dgm id="{FCE29E7C-8BFF-48E9-9561-AB547F68787D}"/>
                                            </p:graphicEl>
                                          </p:spTgt>
                                        </p:tgtEl>
                                        <p:attrNameLst>
                                          <p:attrName>style.visibility</p:attrName>
                                        </p:attrNameLst>
                                      </p:cBhvr>
                                      <p:to>
                                        <p:strVal val="visible"/>
                                      </p:to>
                                    </p:set>
                                    <p:anim calcmode="lin" valueType="num">
                                      <p:cBhvr additive="base">
                                        <p:cTn id="15" dur="500" fill="hold"/>
                                        <p:tgtEl>
                                          <p:spTgt spid="3">
                                            <p:graphicEl>
                                              <a:dgm id="{FCE29E7C-8BFF-48E9-9561-AB547F68787D}"/>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graphicEl>
                                              <a:dgm id="{FCE29E7C-8BFF-48E9-9561-AB547F68787D}"/>
                                            </p:graphic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graphicEl>
                                              <a:dgm id="{552DC6E2-5B48-4479-9193-8AB3A3B3F271}"/>
                                            </p:graphicEl>
                                          </p:spTgt>
                                        </p:tgtEl>
                                        <p:attrNameLst>
                                          <p:attrName>style.visibility</p:attrName>
                                        </p:attrNameLst>
                                      </p:cBhvr>
                                      <p:to>
                                        <p:strVal val="visible"/>
                                      </p:to>
                                    </p:set>
                                    <p:anim calcmode="lin" valueType="num">
                                      <p:cBhvr additive="base">
                                        <p:cTn id="19" dur="500" fill="hold"/>
                                        <p:tgtEl>
                                          <p:spTgt spid="3">
                                            <p:graphicEl>
                                              <a:dgm id="{552DC6E2-5B48-4479-9193-8AB3A3B3F271}"/>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graphicEl>
                                              <a:dgm id="{552DC6E2-5B48-4479-9193-8AB3A3B3F271}"/>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graphicEl>
                                              <a:dgm id="{9598816D-40E5-4EA7-A9F3-1E135462BBFC}"/>
                                            </p:graphicEl>
                                          </p:spTgt>
                                        </p:tgtEl>
                                        <p:attrNameLst>
                                          <p:attrName>style.visibility</p:attrName>
                                        </p:attrNameLst>
                                      </p:cBhvr>
                                      <p:to>
                                        <p:strVal val="visible"/>
                                      </p:to>
                                    </p:set>
                                    <p:anim calcmode="lin" valueType="num">
                                      <p:cBhvr additive="base">
                                        <p:cTn id="23" dur="500" fill="hold"/>
                                        <p:tgtEl>
                                          <p:spTgt spid="3">
                                            <p:graphicEl>
                                              <a:dgm id="{9598816D-40E5-4EA7-A9F3-1E135462BBFC}"/>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graphicEl>
                                              <a:dgm id="{9598816D-40E5-4EA7-A9F3-1E135462BBFC}"/>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3">
                                            <p:graphicEl>
                                              <a:dgm id="{44DFB3B4-9ED9-475C-85B5-2F8FBA390D1C}"/>
                                            </p:graphicEl>
                                          </p:spTgt>
                                        </p:tgtEl>
                                        <p:attrNameLst>
                                          <p:attrName>style.visibility</p:attrName>
                                        </p:attrNameLst>
                                      </p:cBhvr>
                                      <p:to>
                                        <p:strVal val="visible"/>
                                      </p:to>
                                    </p:set>
                                    <p:anim calcmode="lin" valueType="num">
                                      <p:cBhvr additive="base">
                                        <p:cTn id="32" dur="500" fill="hold"/>
                                        <p:tgtEl>
                                          <p:spTgt spid="3">
                                            <p:graphicEl>
                                              <a:dgm id="{44DFB3B4-9ED9-475C-85B5-2F8FBA390D1C}"/>
                                            </p:graphic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graphicEl>
                                              <a:dgm id="{44DFB3B4-9ED9-475C-85B5-2F8FBA390D1C}"/>
                                            </p:graphicEl>
                                          </p:spTgt>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
                                            <p:graphicEl>
                                              <a:dgm id="{803D2A85-D27A-4FD0-84B5-B853798E61B1}"/>
                                            </p:graphicEl>
                                          </p:spTgt>
                                        </p:tgtEl>
                                        <p:attrNameLst>
                                          <p:attrName>style.visibility</p:attrName>
                                        </p:attrNameLst>
                                      </p:cBhvr>
                                      <p:to>
                                        <p:strVal val="visible"/>
                                      </p:to>
                                    </p:set>
                                    <p:anim calcmode="lin" valueType="num">
                                      <p:cBhvr additive="base">
                                        <p:cTn id="36" dur="500" fill="hold"/>
                                        <p:tgtEl>
                                          <p:spTgt spid="3">
                                            <p:graphicEl>
                                              <a:dgm id="{803D2A85-D27A-4FD0-84B5-B853798E61B1}"/>
                                            </p:graphic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graphicEl>
                                              <a:dgm id="{803D2A85-D27A-4FD0-84B5-B853798E61B1}"/>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Sub>
          <a:bldDgm bld="one"/>
        </p:bldSub>
      </p:bldGraphic>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94806" y="100968"/>
            <a:ext cx="7620000" cy="983570"/>
          </a:xfrm>
        </p:spPr>
        <p:txBody>
          <a:bodyPr/>
          <a:lstStyle/>
          <a:p>
            <a:pPr algn="r"/>
            <a:r>
              <a:rPr lang="ar-SA" b="1" dirty="0" smtClean="0">
                <a:solidFill>
                  <a:srgbClr val="990000"/>
                </a:solidFill>
              </a:rPr>
              <a:t>ج -مخالفات الدرجة الثالثة:</a:t>
            </a:r>
            <a:r>
              <a:rPr lang="ar-AE" b="1" dirty="0" smtClean="0"/>
              <a:t>الوزن النسبي (28 درجة )</a:t>
            </a:r>
            <a:r>
              <a:rPr lang="ar-SA" b="1" dirty="0" smtClean="0"/>
              <a:t> </a:t>
            </a:r>
            <a:endParaRPr lang="en-US" b="1" dirty="0"/>
          </a:p>
        </p:txBody>
      </p:sp>
      <p:graphicFrame>
        <p:nvGraphicFramePr>
          <p:cNvPr id="4" name="جدول 3"/>
          <p:cNvGraphicFramePr>
            <a:graphicFrameLocks noGrp="1"/>
          </p:cNvGraphicFramePr>
          <p:nvPr>
            <p:extLst>
              <p:ext uri="{D42A27DB-BD31-4B8C-83A1-F6EECF244321}">
                <p14:modId xmlns:p14="http://schemas.microsoft.com/office/powerpoint/2010/main" xmlns="" val="2933225827"/>
              </p:ext>
            </p:extLst>
          </p:nvPr>
        </p:nvGraphicFramePr>
        <p:xfrm>
          <a:off x="913606" y="1372394"/>
          <a:ext cx="11059988" cy="5340151"/>
        </p:xfrm>
        <a:graphic>
          <a:graphicData uri="http://schemas.openxmlformats.org/drawingml/2006/table">
            <a:tbl>
              <a:tblPr rtl="1" firstRow="1" firstCol="1" bandRow="1">
                <a:tableStyleId>{638B1855-1B75-4FBE-930C-398BA8C253C6}</a:tableStyleId>
              </a:tblPr>
              <a:tblGrid>
                <a:gridCol w="9471180"/>
                <a:gridCol w="1588808"/>
              </a:tblGrid>
              <a:tr h="464317">
                <a:tc>
                  <a:txBody>
                    <a:bodyPr/>
                    <a:lstStyle/>
                    <a:p>
                      <a:pPr marL="0" marR="0" algn="ctr" defTabSz="1088502" rtl="1" eaLnBrk="1" latinLnBrk="0" hangingPunct="1">
                        <a:lnSpc>
                          <a:spcPct val="107000"/>
                        </a:lnSpc>
                        <a:spcBef>
                          <a:spcPts val="0"/>
                        </a:spcBef>
                        <a:spcAft>
                          <a:spcPts val="0"/>
                        </a:spcAft>
                        <a:tabLst>
                          <a:tab pos="1238250" algn="l"/>
                        </a:tabLst>
                      </a:pPr>
                      <a:r>
                        <a:rPr lang="ar-SA" sz="2400" b="1" u="none" kern="1200" dirty="0">
                          <a:solidFill>
                            <a:schemeClr val="lt1"/>
                          </a:solidFill>
                          <a:effectLst/>
                          <a:latin typeface="+mn-lt"/>
                          <a:ea typeface="+mn-ea"/>
                          <a:cs typeface="+mn-cs"/>
                        </a:rPr>
                        <a:t>	</a:t>
                      </a:r>
                      <a:r>
                        <a:rPr lang="ar-SA" sz="2400" b="1" u="none" kern="1200" dirty="0">
                          <a:solidFill>
                            <a:schemeClr val="tx1"/>
                          </a:solidFill>
                          <a:effectLst/>
                          <a:latin typeface="+mn-lt"/>
                          <a:ea typeface="+mn-ea"/>
                          <a:cs typeface="+mn-cs"/>
                        </a:rPr>
                        <a:t>المخالفة </a:t>
                      </a:r>
                      <a:endParaRPr lang="en-US" sz="2400" b="1" u="none" kern="1200" dirty="0">
                        <a:solidFill>
                          <a:schemeClr val="tx1"/>
                        </a:solidFill>
                        <a:effectLst/>
                        <a:latin typeface="+mn-lt"/>
                        <a:ea typeface="+mn-ea"/>
                        <a:cs typeface="+mn-cs"/>
                      </a:endParaRPr>
                    </a:p>
                  </a:txBody>
                  <a:tcPr marL="68571" marR="68571" marT="0" marB="0" anchor="ctr"/>
                </a:tc>
                <a:tc>
                  <a:txBody>
                    <a:bodyPr/>
                    <a:lstStyle/>
                    <a:p>
                      <a:pPr marL="0" marR="0" algn="ctr" defTabSz="1088502" rtl="1" eaLnBrk="1" latinLnBrk="0" hangingPunct="1">
                        <a:lnSpc>
                          <a:spcPct val="107000"/>
                        </a:lnSpc>
                        <a:spcBef>
                          <a:spcPts val="0"/>
                        </a:spcBef>
                        <a:spcAft>
                          <a:spcPts val="0"/>
                        </a:spcAft>
                      </a:pPr>
                      <a:r>
                        <a:rPr lang="ar-SA" sz="2400" b="1" u="none" kern="1200" dirty="0">
                          <a:solidFill>
                            <a:schemeClr val="tx1"/>
                          </a:solidFill>
                          <a:effectLst/>
                          <a:latin typeface="+mn-lt"/>
                          <a:ea typeface="+mn-ea"/>
                          <a:cs typeface="+mn-cs"/>
                        </a:rPr>
                        <a:t>وزن المخالفة</a:t>
                      </a:r>
                      <a:endParaRPr lang="en-US" sz="2400" b="1" u="none" kern="1200" dirty="0">
                        <a:solidFill>
                          <a:schemeClr val="tx1"/>
                        </a:solidFill>
                        <a:effectLst/>
                        <a:latin typeface="+mn-lt"/>
                        <a:ea typeface="+mn-ea"/>
                        <a:cs typeface="+mn-cs"/>
                      </a:endParaRPr>
                    </a:p>
                  </a:txBody>
                  <a:tcPr marL="68571" marR="68571" marT="0" marB="0" anchor="ctr"/>
                </a:tc>
              </a:tr>
              <a:tr h="464317">
                <a:tc>
                  <a:txBody>
                    <a:bodyPr/>
                    <a:lstStyle/>
                    <a:p>
                      <a:pPr marL="0" marR="0" algn="just" defTabSz="1088502" rtl="1" eaLnBrk="1" latinLnBrk="0" hangingPunct="1">
                        <a:lnSpc>
                          <a:spcPct val="107000"/>
                        </a:lnSpc>
                        <a:spcBef>
                          <a:spcPts val="0"/>
                        </a:spcBef>
                        <a:spcAft>
                          <a:spcPts val="0"/>
                        </a:spcAft>
                      </a:pPr>
                      <a:r>
                        <a:rPr lang="ar-SA" sz="2400" b="1" u="none" kern="1200" dirty="0">
                          <a:solidFill>
                            <a:schemeClr val="tx1"/>
                          </a:solidFill>
                          <a:effectLst/>
                          <a:latin typeface="+mn-lt"/>
                          <a:ea typeface="+mn-ea"/>
                          <a:cs typeface="+mn-cs"/>
                        </a:rPr>
                        <a:t>التغيب عن المدرسة دون عذر مقبول قبل وبعد الإجازات والعطل ونهاية الأسبوع وقبل الامتحانات الفصلية </a:t>
                      </a:r>
                      <a:endParaRPr lang="en-US" sz="2400" b="1" u="none" kern="1200" dirty="0">
                        <a:solidFill>
                          <a:schemeClr val="tx1"/>
                        </a:solidFill>
                        <a:effectLst/>
                        <a:latin typeface="+mn-lt"/>
                        <a:ea typeface="+mn-ea"/>
                        <a:cs typeface="+mn-cs"/>
                      </a:endParaRPr>
                    </a:p>
                  </a:txBody>
                  <a:tcPr marL="68571" marR="68571" marT="0" marB="0" anchor="ctr"/>
                </a:tc>
                <a:tc>
                  <a:txBody>
                    <a:bodyPr/>
                    <a:lstStyle/>
                    <a:p>
                      <a:pPr marL="0" marR="0" algn="ctr" defTabSz="1088502" rtl="1" eaLnBrk="1" latinLnBrk="0" hangingPunct="1">
                        <a:lnSpc>
                          <a:spcPct val="107000"/>
                        </a:lnSpc>
                        <a:spcBef>
                          <a:spcPts val="0"/>
                        </a:spcBef>
                        <a:spcAft>
                          <a:spcPts val="0"/>
                        </a:spcAft>
                      </a:pPr>
                      <a:r>
                        <a:rPr lang="ar-SA" sz="2400" b="1" u="none" kern="1200" dirty="0">
                          <a:solidFill>
                            <a:schemeClr val="tx1"/>
                          </a:solidFill>
                          <a:effectLst/>
                          <a:latin typeface="+mn-lt"/>
                          <a:ea typeface="+mn-ea"/>
                          <a:cs typeface="+mn-cs"/>
                        </a:rPr>
                        <a:t>4</a:t>
                      </a:r>
                      <a:endParaRPr lang="en-US" sz="2400" b="1" u="none" kern="1200" dirty="0">
                        <a:solidFill>
                          <a:schemeClr val="tx1"/>
                        </a:solidFill>
                        <a:effectLst/>
                        <a:latin typeface="+mn-lt"/>
                        <a:ea typeface="+mn-ea"/>
                        <a:cs typeface="+mn-cs"/>
                      </a:endParaRPr>
                    </a:p>
                  </a:txBody>
                  <a:tcPr marL="68571" marR="68571" marT="0" marB="0" anchor="ctr"/>
                </a:tc>
              </a:tr>
              <a:tr h="842914">
                <a:tc>
                  <a:txBody>
                    <a:bodyPr/>
                    <a:lstStyle/>
                    <a:p>
                      <a:pPr marL="0" marR="0" algn="just" defTabSz="1088502" rtl="1" eaLnBrk="1" latinLnBrk="0" hangingPunct="1">
                        <a:lnSpc>
                          <a:spcPct val="107000"/>
                        </a:lnSpc>
                        <a:spcBef>
                          <a:spcPts val="0"/>
                        </a:spcBef>
                        <a:spcAft>
                          <a:spcPts val="0"/>
                        </a:spcAft>
                      </a:pPr>
                      <a:r>
                        <a:rPr lang="ar-SA" sz="2400" b="1" u="none" kern="1200" dirty="0">
                          <a:solidFill>
                            <a:schemeClr val="tx1"/>
                          </a:solidFill>
                          <a:effectLst/>
                          <a:latin typeface="+mn-lt"/>
                          <a:ea typeface="+mn-ea"/>
                          <a:cs typeface="+mn-cs"/>
                        </a:rPr>
                        <a:t>إتيان ما من شأنه مخالفة الآداب العامة أو النظام العام بالمدرسة وقيم وعادات المجتمع كالتشبه بالجنس الآخر في الملبس والمظهر وقصات الشعر والإعجاب واستخدام مساحيق التجميل الخ </a:t>
                      </a:r>
                      <a:endParaRPr lang="en-US" sz="2400" b="1" u="none" kern="1200" dirty="0">
                        <a:solidFill>
                          <a:schemeClr val="tx1"/>
                        </a:solidFill>
                        <a:effectLst/>
                        <a:latin typeface="+mn-lt"/>
                        <a:ea typeface="+mn-ea"/>
                        <a:cs typeface="+mn-cs"/>
                      </a:endParaRPr>
                    </a:p>
                  </a:txBody>
                  <a:tcPr marL="68571" marR="68571" marT="0" marB="0" anchor="ctr"/>
                </a:tc>
                <a:tc>
                  <a:txBody>
                    <a:bodyPr/>
                    <a:lstStyle/>
                    <a:p>
                      <a:pPr marL="0" marR="0" algn="ctr" defTabSz="1088502" rtl="1" eaLnBrk="1" latinLnBrk="0" hangingPunct="1">
                        <a:lnSpc>
                          <a:spcPct val="107000"/>
                        </a:lnSpc>
                        <a:spcBef>
                          <a:spcPts val="0"/>
                        </a:spcBef>
                        <a:spcAft>
                          <a:spcPts val="0"/>
                        </a:spcAft>
                      </a:pPr>
                      <a:r>
                        <a:rPr lang="ar-SA" sz="2400" b="1" u="none" kern="1200" dirty="0">
                          <a:solidFill>
                            <a:schemeClr val="tx1"/>
                          </a:solidFill>
                          <a:effectLst/>
                          <a:latin typeface="+mn-lt"/>
                          <a:ea typeface="+mn-ea"/>
                          <a:cs typeface="+mn-cs"/>
                        </a:rPr>
                        <a:t>4</a:t>
                      </a:r>
                      <a:endParaRPr lang="en-US" sz="2400" b="1" u="none" kern="1200" dirty="0">
                        <a:solidFill>
                          <a:schemeClr val="tx1"/>
                        </a:solidFill>
                        <a:effectLst/>
                        <a:latin typeface="+mn-lt"/>
                        <a:ea typeface="+mn-ea"/>
                        <a:cs typeface="+mn-cs"/>
                      </a:endParaRPr>
                    </a:p>
                  </a:txBody>
                  <a:tcPr marL="68571" marR="68571" marT="0" marB="0" anchor="ctr"/>
                </a:tc>
              </a:tr>
              <a:tr h="464317">
                <a:tc>
                  <a:txBody>
                    <a:bodyPr/>
                    <a:lstStyle/>
                    <a:p>
                      <a:pPr marL="0" marR="0" algn="just" defTabSz="1088502" rtl="1" eaLnBrk="1" latinLnBrk="0" hangingPunct="1">
                        <a:lnSpc>
                          <a:spcPct val="107000"/>
                        </a:lnSpc>
                        <a:spcBef>
                          <a:spcPts val="0"/>
                        </a:spcBef>
                        <a:spcAft>
                          <a:spcPts val="0"/>
                        </a:spcAft>
                      </a:pPr>
                      <a:r>
                        <a:rPr lang="ar-SA" sz="2400" b="1" u="none" kern="1200" dirty="0">
                          <a:solidFill>
                            <a:schemeClr val="tx1"/>
                          </a:solidFill>
                          <a:effectLst/>
                          <a:latin typeface="+mn-lt"/>
                          <a:ea typeface="+mn-ea"/>
                          <a:cs typeface="+mn-cs"/>
                        </a:rPr>
                        <a:t> تعمد إتلاف أو تخريب أجهزة وأدوات المدرسة ومرافقها او الاستيلاء عليها  </a:t>
                      </a:r>
                      <a:endParaRPr lang="en-US" sz="2400" b="1" u="none" kern="1200" dirty="0">
                        <a:solidFill>
                          <a:schemeClr val="tx1"/>
                        </a:solidFill>
                        <a:effectLst/>
                        <a:latin typeface="+mn-lt"/>
                        <a:ea typeface="+mn-ea"/>
                        <a:cs typeface="+mn-cs"/>
                      </a:endParaRPr>
                    </a:p>
                  </a:txBody>
                  <a:tcPr marL="68571" marR="68571" marT="0" marB="0" anchor="ctr"/>
                </a:tc>
                <a:tc>
                  <a:txBody>
                    <a:bodyPr/>
                    <a:lstStyle/>
                    <a:p>
                      <a:pPr marL="0" marR="0" algn="ctr" defTabSz="1088502" rtl="1" eaLnBrk="1" latinLnBrk="0" hangingPunct="1">
                        <a:lnSpc>
                          <a:spcPct val="107000"/>
                        </a:lnSpc>
                        <a:spcBef>
                          <a:spcPts val="0"/>
                        </a:spcBef>
                        <a:spcAft>
                          <a:spcPts val="0"/>
                        </a:spcAft>
                      </a:pPr>
                      <a:r>
                        <a:rPr lang="ar-SA" sz="2400" b="1" u="none" kern="1200" dirty="0">
                          <a:solidFill>
                            <a:schemeClr val="tx1"/>
                          </a:solidFill>
                          <a:effectLst/>
                          <a:latin typeface="+mn-lt"/>
                          <a:ea typeface="+mn-ea"/>
                          <a:cs typeface="+mn-cs"/>
                        </a:rPr>
                        <a:t>4</a:t>
                      </a:r>
                      <a:endParaRPr lang="en-US" sz="2400" b="1" u="none" kern="1200" dirty="0">
                        <a:solidFill>
                          <a:schemeClr val="tx1"/>
                        </a:solidFill>
                        <a:effectLst/>
                        <a:latin typeface="+mn-lt"/>
                        <a:ea typeface="+mn-ea"/>
                        <a:cs typeface="+mn-cs"/>
                      </a:endParaRPr>
                    </a:p>
                  </a:txBody>
                  <a:tcPr marL="68571" marR="68571" marT="0" marB="0" anchor="ctr"/>
                </a:tc>
              </a:tr>
              <a:tr h="464317">
                <a:tc>
                  <a:txBody>
                    <a:bodyPr/>
                    <a:lstStyle/>
                    <a:p>
                      <a:pPr marL="0" marR="0" algn="just" defTabSz="1088502" rtl="1" eaLnBrk="1" latinLnBrk="0" hangingPunct="1">
                        <a:lnSpc>
                          <a:spcPct val="107000"/>
                        </a:lnSpc>
                        <a:spcBef>
                          <a:spcPts val="0"/>
                        </a:spcBef>
                        <a:spcAft>
                          <a:spcPts val="0"/>
                        </a:spcAft>
                      </a:pPr>
                      <a:r>
                        <a:rPr lang="ar-SA" sz="2400" b="1" u="none" kern="1200" dirty="0">
                          <a:solidFill>
                            <a:schemeClr val="tx1"/>
                          </a:solidFill>
                          <a:effectLst/>
                          <a:latin typeface="+mn-lt"/>
                          <a:ea typeface="+mn-ea"/>
                          <a:cs typeface="+mn-cs"/>
                        </a:rPr>
                        <a:t>التدخين داخل حرم المدرسة وحيازة أدواته </a:t>
                      </a:r>
                      <a:endParaRPr lang="en-US" sz="2400" b="1" u="none" kern="1200" dirty="0">
                        <a:solidFill>
                          <a:schemeClr val="tx1"/>
                        </a:solidFill>
                        <a:effectLst/>
                        <a:latin typeface="+mn-lt"/>
                        <a:ea typeface="+mn-ea"/>
                        <a:cs typeface="+mn-cs"/>
                      </a:endParaRPr>
                    </a:p>
                  </a:txBody>
                  <a:tcPr marL="68571" marR="68571" marT="0" marB="0" anchor="ctr"/>
                </a:tc>
                <a:tc>
                  <a:txBody>
                    <a:bodyPr/>
                    <a:lstStyle/>
                    <a:p>
                      <a:pPr marL="0" marR="0" algn="ctr" defTabSz="1088502" rtl="1" eaLnBrk="1" latinLnBrk="0" hangingPunct="1">
                        <a:lnSpc>
                          <a:spcPct val="107000"/>
                        </a:lnSpc>
                        <a:spcBef>
                          <a:spcPts val="0"/>
                        </a:spcBef>
                        <a:spcAft>
                          <a:spcPts val="0"/>
                        </a:spcAft>
                      </a:pPr>
                      <a:r>
                        <a:rPr lang="ar-SA" sz="2400" b="1" u="none" kern="1200" dirty="0">
                          <a:solidFill>
                            <a:schemeClr val="tx1"/>
                          </a:solidFill>
                          <a:effectLst/>
                          <a:latin typeface="+mn-lt"/>
                          <a:ea typeface="+mn-ea"/>
                          <a:cs typeface="+mn-cs"/>
                        </a:rPr>
                        <a:t>4</a:t>
                      </a:r>
                      <a:endParaRPr lang="en-US" sz="2400" b="1" u="none" kern="1200" dirty="0">
                        <a:solidFill>
                          <a:schemeClr val="tx1"/>
                        </a:solidFill>
                        <a:effectLst/>
                        <a:latin typeface="+mn-lt"/>
                        <a:ea typeface="+mn-ea"/>
                        <a:cs typeface="+mn-cs"/>
                      </a:endParaRPr>
                    </a:p>
                  </a:txBody>
                  <a:tcPr marL="68571" marR="68571" marT="0" marB="0" anchor="ctr"/>
                </a:tc>
              </a:tr>
              <a:tr h="464317">
                <a:tc>
                  <a:txBody>
                    <a:bodyPr/>
                    <a:lstStyle/>
                    <a:p>
                      <a:pPr marL="0" marR="0" algn="just" defTabSz="1088502" rtl="1" eaLnBrk="1" latinLnBrk="0" hangingPunct="1">
                        <a:lnSpc>
                          <a:spcPct val="107000"/>
                        </a:lnSpc>
                        <a:spcBef>
                          <a:spcPts val="0"/>
                        </a:spcBef>
                        <a:spcAft>
                          <a:spcPts val="0"/>
                        </a:spcAft>
                      </a:pPr>
                      <a:r>
                        <a:rPr lang="ar-SA" sz="2400" b="1" u="none" kern="1200" dirty="0">
                          <a:solidFill>
                            <a:schemeClr val="tx1"/>
                          </a:solidFill>
                          <a:effectLst/>
                          <a:latin typeface="+mn-lt"/>
                          <a:ea typeface="+mn-ea"/>
                          <a:cs typeface="+mn-cs"/>
                        </a:rPr>
                        <a:t>العبث والتخريب والإتلاف للحافلات المدرسية وايذاء مستخدمي الطريق </a:t>
                      </a:r>
                      <a:endParaRPr lang="en-US" sz="2400" b="1" u="none" kern="1200" dirty="0">
                        <a:solidFill>
                          <a:schemeClr val="tx1"/>
                        </a:solidFill>
                        <a:effectLst/>
                        <a:latin typeface="+mn-lt"/>
                        <a:ea typeface="+mn-ea"/>
                        <a:cs typeface="+mn-cs"/>
                      </a:endParaRPr>
                    </a:p>
                  </a:txBody>
                  <a:tcPr marL="68571" marR="68571" marT="0" marB="0" anchor="ctr"/>
                </a:tc>
                <a:tc>
                  <a:txBody>
                    <a:bodyPr/>
                    <a:lstStyle/>
                    <a:p>
                      <a:pPr marL="0" marR="0" algn="ctr" defTabSz="1088502" rtl="1" eaLnBrk="1" latinLnBrk="0" hangingPunct="1">
                        <a:lnSpc>
                          <a:spcPct val="107000"/>
                        </a:lnSpc>
                        <a:spcBef>
                          <a:spcPts val="0"/>
                        </a:spcBef>
                        <a:spcAft>
                          <a:spcPts val="0"/>
                        </a:spcAft>
                      </a:pPr>
                      <a:r>
                        <a:rPr lang="ar-SA" sz="2400" b="1" u="none" kern="1200" dirty="0">
                          <a:solidFill>
                            <a:schemeClr val="tx1"/>
                          </a:solidFill>
                          <a:effectLst/>
                          <a:latin typeface="+mn-lt"/>
                          <a:ea typeface="+mn-ea"/>
                          <a:cs typeface="+mn-cs"/>
                        </a:rPr>
                        <a:t>4</a:t>
                      </a:r>
                      <a:endParaRPr lang="en-US" sz="2400" b="1" u="none" kern="1200" dirty="0">
                        <a:solidFill>
                          <a:schemeClr val="tx1"/>
                        </a:solidFill>
                        <a:effectLst/>
                        <a:latin typeface="+mn-lt"/>
                        <a:ea typeface="+mn-ea"/>
                        <a:cs typeface="+mn-cs"/>
                      </a:endParaRPr>
                    </a:p>
                  </a:txBody>
                  <a:tcPr marL="68571" marR="68571" marT="0" marB="0" anchor="ctr"/>
                </a:tc>
              </a:tr>
              <a:tr h="464317">
                <a:tc>
                  <a:txBody>
                    <a:bodyPr/>
                    <a:lstStyle/>
                    <a:p>
                      <a:pPr marL="0" marR="0" algn="just" defTabSz="1088502" rtl="1" eaLnBrk="1" latinLnBrk="0" hangingPunct="1">
                        <a:lnSpc>
                          <a:spcPct val="107000"/>
                        </a:lnSpc>
                        <a:spcBef>
                          <a:spcPts val="0"/>
                        </a:spcBef>
                        <a:spcAft>
                          <a:spcPts val="0"/>
                        </a:spcAft>
                      </a:pPr>
                      <a:r>
                        <a:rPr lang="ar-SA" sz="2400" b="1" u="none" kern="1200" dirty="0">
                          <a:solidFill>
                            <a:schemeClr val="tx1"/>
                          </a:solidFill>
                          <a:effectLst/>
                          <a:latin typeface="+mn-lt"/>
                          <a:ea typeface="+mn-ea"/>
                          <a:cs typeface="+mn-cs"/>
                        </a:rPr>
                        <a:t>تصوير وحيازة ونشر وتداول صور العاملين بالمدرسة والمتعلمين دون إذن منهم بقصد الاساءة  </a:t>
                      </a:r>
                      <a:endParaRPr lang="en-US" sz="2400" b="1" u="none" kern="1200" dirty="0">
                        <a:solidFill>
                          <a:schemeClr val="tx1"/>
                        </a:solidFill>
                        <a:effectLst/>
                        <a:latin typeface="+mn-lt"/>
                        <a:ea typeface="+mn-ea"/>
                        <a:cs typeface="+mn-cs"/>
                      </a:endParaRPr>
                    </a:p>
                  </a:txBody>
                  <a:tcPr marL="68571" marR="68571" marT="0" marB="0" anchor="ctr"/>
                </a:tc>
                <a:tc>
                  <a:txBody>
                    <a:bodyPr/>
                    <a:lstStyle/>
                    <a:p>
                      <a:pPr marL="0" marR="0" algn="ctr" defTabSz="1088502" rtl="1" eaLnBrk="1" latinLnBrk="0" hangingPunct="1">
                        <a:lnSpc>
                          <a:spcPct val="107000"/>
                        </a:lnSpc>
                        <a:spcBef>
                          <a:spcPts val="0"/>
                        </a:spcBef>
                        <a:spcAft>
                          <a:spcPts val="0"/>
                        </a:spcAft>
                      </a:pPr>
                      <a:r>
                        <a:rPr lang="ar-SA" sz="2400" b="1" u="none" kern="1200" dirty="0">
                          <a:solidFill>
                            <a:schemeClr val="tx1"/>
                          </a:solidFill>
                          <a:effectLst/>
                          <a:latin typeface="+mn-lt"/>
                          <a:ea typeface="+mn-ea"/>
                          <a:cs typeface="+mn-cs"/>
                        </a:rPr>
                        <a:t>4</a:t>
                      </a:r>
                      <a:endParaRPr lang="en-US" sz="2400" b="1" u="none" kern="1200" dirty="0">
                        <a:solidFill>
                          <a:schemeClr val="tx1"/>
                        </a:solidFill>
                        <a:effectLst/>
                        <a:latin typeface="+mn-lt"/>
                        <a:ea typeface="+mn-ea"/>
                        <a:cs typeface="+mn-cs"/>
                      </a:endParaRPr>
                    </a:p>
                  </a:txBody>
                  <a:tcPr marL="68571" marR="68571" marT="0" marB="0" anchor="ctr"/>
                </a:tc>
              </a:tr>
              <a:tr h="464317">
                <a:tc>
                  <a:txBody>
                    <a:bodyPr/>
                    <a:lstStyle/>
                    <a:p>
                      <a:pPr marL="0" marR="0" algn="just" defTabSz="1088502" rtl="1" eaLnBrk="1" latinLnBrk="0" hangingPunct="1">
                        <a:lnSpc>
                          <a:spcPct val="107000"/>
                        </a:lnSpc>
                        <a:spcBef>
                          <a:spcPts val="0"/>
                        </a:spcBef>
                        <a:spcAft>
                          <a:spcPts val="0"/>
                        </a:spcAft>
                      </a:pPr>
                      <a:r>
                        <a:rPr lang="ar-SA" sz="2400" b="1" u="none" kern="1200" dirty="0">
                          <a:solidFill>
                            <a:schemeClr val="tx1"/>
                          </a:solidFill>
                          <a:effectLst/>
                          <a:latin typeface="+mn-lt"/>
                          <a:ea typeface="+mn-ea"/>
                          <a:cs typeface="+mn-cs"/>
                        </a:rPr>
                        <a:t>الغش </a:t>
                      </a:r>
                      <a:r>
                        <a:rPr lang="ar-AE" sz="2400" b="1" u="none" kern="1200" dirty="0" smtClean="0">
                          <a:solidFill>
                            <a:schemeClr val="tx1"/>
                          </a:solidFill>
                          <a:effectLst/>
                          <a:latin typeface="+mn-lt"/>
                          <a:ea typeface="+mn-ea"/>
                          <a:cs typeface="+mn-cs"/>
                        </a:rPr>
                        <a:t>بأنو</a:t>
                      </a:r>
                      <a:r>
                        <a:rPr lang="ar-SA" sz="2400" b="1" u="none" kern="1200" dirty="0" smtClean="0">
                          <a:solidFill>
                            <a:schemeClr val="tx1"/>
                          </a:solidFill>
                          <a:effectLst/>
                          <a:latin typeface="+mn-lt"/>
                          <a:ea typeface="+mn-ea"/>
                          <a:cs typeface="+mn-cs"/>
                        </a:rPr>
                        <a:t>اعه </a:t>
                      </a:r>
                      <a:r>
                        <a:rPr lang="ar-SA" sz="2400" b="1" u="none" kern="1200" dirty="0">
                          <a:solidFill>
                            <a:schemeClr val="tx1"/>
                          </a:solidFill>
                          <a:effectLst/>
                          <a:latin typeface="+mn-lt"/>
                          <a:ea typeface="+mn-ea"/>
                          <a:cs typeface="+mn-cs"/>
                        </a:rPr>
                        <a:t>في الامتحانات  </a:t>
                      </a:r>
                      <a:endParaRPr lang="en-US" sz="2400" b="1" u="none" kern="1200" dirty="0">
                        <a:solidFill>
                          <a:schemeClr val="tx1"/>
                        </a:solidFill>
                        <a:effectLst/>
                        <a:latin typeface="+mn-lt"/>
                        <a:ea typeface="+mn-ea"/>
                        <a:cs typeface="+mn-cs"/>
                      </a:endParaRPr>
                    </a:p>
                  </a:txBody>
                  <a:tcPr marL="68571" marR="68571" marT="0" marB="0" anchor="ctr"/>
                </a:tc>
                <a:tc>
                  <a:txBody>
                    <a:bodyPr/>
                    <a:lstStyle/>
                    <a:p>
                      <a:pPr marL="0" marR="0" algn="ctr" defTabSz="1088502" rtl="1" eaLnBrk="1" latinLnBrk="0" hangingPunct="1">
                        <a:lnSpc>
                          <a:spcPct val="107000"/>
                        </a:lnSpc>
                        <a:spcBef>
                          <a:spcPts val="0"/>
                        </a:spcBef>
                        <a:spcAft>
                          <a:spcPts val="0"/>
                        </a:spcAft>
                      </a:pPr>
                      <a:r>
                        <a:rPr lang="ar-SA" sz="2400" b="1" u="none" kern="1200" dirty="0">
                          <a:solidFill>
                            <a:schemeClr val="tx1"/>
                          </a:solidFill>
                          <a:effectLst/>
                          <a:latin typeface="+mn-lt"/>
                          <a:ea typeface="+mn-ea"/>
                          <a:cs typeface="+mn-cs"/>
                        </a:rPr>
                        <a:t>2</a:t>
                      </a:r>
                      <a:endParaRPr lang="en-US" sz="2400" b="1" u="none" kern="1200" dirty="0">
                        <a:solidFill>
                          <a:schemeClr val="tx1"/>
                        </a:solidFill>
                        <a:effectLst/>
                        <a:latin typeface="+mn-lt"/>
                        <a:ea typeface="+mn-ea"/>
                        <a:cs typeface="+mn-cs"/>
                      </a:endParaRPr>
                    </a:p>
                  </a:txBody>
                  <a:tcPr marL="68571" marR="68571" marT="0" marB="0" anchor="ctr"/>
                </a:tc>
              </a:tr>
              <a:tr h="464317">
                <a:tc>
                  <a:txBody>
                    <a:bodyPr/>
                    <a:lstStyle/>
                    <a:p>
                      <a:pPr marL="0" marR="0" algn="just" defTabSz="1088502" rtl="1" eaLnBrk="1" latinLnBrk="0" hangingPunct="1">
                        <a:lnSpc>
                          <a:spcPct val="107000"/>
                        </a:lnSpc>
                        <a:spcBef>
                          <a:spcPts val="0"/>
                        </a:spcBef>
                        <a:spcAft>
                          <a:spcPts val="0"/>
                        </a:spcAft>
                      </a:pPr>
                      <a:r>
                        <a:rPr lang="ar-SA" sz="2400" b="1" u="none" kern="1200" dirty="0">
                          <a:solidFill>
                            <a:schemeClr val="tx1"/>
                          </a:solidFill>
                          <a:effectLst/>
                          <a:latin typeface="+mn-lt"/>
                          <a:ea typeface="+mn-ea"/>
                          <a:cs typeface="+mn-cs"/>
                        </a:rPr>
                        <a:t>جلب واساءة استخدام الهاتف النقال داخل المدرسة واثناء الحصص </a:t>
                      </a:r>
                      <a:endParaRPr lang="en-US" sz="2400" b="1" u="none" kern="1200" dirty="0">
                        <a:solidFill>
                          <a:schemeClr val="tx1"/>
                        </a:solidFill>
                        <a:effectLst/>
                        <a:latin typeface="+mn-lt"/>
                        <a:ea typeface="+mn-ea"/>
                        <a:cs typeface="+mn-cs"/>
                      </a:endParaRPr>
                    </a:p>
                  </a:txBody>
                  <a:tcPr marL="68571" marR="68571" marT="0" marB="0" anchor="ctr"/>
                </a:tc>
                <a:tc>
                  <a:txBody>
                    <a:bodyPr/>
                    <a:lstStyle/>
                    <a:p>
                      <a:pPr marL="0" marR="0" algn="ctr" defTabSz="1088502" rtl="1" eaLnBrk="1" latinLnBrk="0" hangingPunct="1">
                        <a:lnSpc>
                          <a:spcPct val="107000"/>
                        </a:lnSpc>
                        <a:spcBef>
                          <a:spcPts val="0"/>
                        </a:spcBef>
                        <a:spcAft>
                          <a:spcPts val="0"/>
                        </a:spcAft>
                      </a:pPr>
                      <a:r>
                        <a:rPr lang="ar-SA" sz="2400" b="1" u="none" kern="1200" dirty="0" smtClean="0">
                          <a:solidFill>
                            <a:schemeClr val="tx1"/>
                          </a:solidFill>
                          <a:effectLst/>
                          <a:latin typeface="+mn-lt"/>
                          <a:ea typeface="+mn-ea"/>
                          <a:cs typeface="+mn-cs"/>
                        </a:rPr>
                        <a:t>2</a:t>
                      </a:r>
                      <a:endParaRPr lang="en-US" sz="2400" b="1" u="none" kern="1200" dirty="0">
                        <a:solidFill>
                          <a:schemeClr val="tx1"/>
                        </a:solidFill>
                        <a:effectLst/>
                        <a:latin typeface="+mn-lt"/>
                        <a:ea typeface="+mn-ea"/>
                        <a:cs typeface="+mn-cs"/>
                      </a:endParaRPr>
                    </a:p>
                  </a:txBody>
                  <a:tcPr marL="68571" marR="68571" marT="0" marB="0" anchor="ctr"/>
                </a:tc>
              </a:tr>
              <a:tr h="464317">
                <a:tc>
                  <a:txBody>
                    <a:bodyPr/>
                    <a:lstStyle/>
                    <a:p>
                      <a:pPr marL="0" marR="0" algn="just" rtl="1">
                        <a:lnSpc>
                          <a:spcPct val="107000"/>
                        </a:lnSpc>
                        <a:spcBef>
                          <a:spcPts val="0"/>
                        </a:spcBef>
                        <a:spcAft>
                          <a:spcPts val="0"/>
                        </a:spcAft>
                      </a:pPr>
                      <a:r>
                        <a:rPr lang="ar-SA" sz="2400" u="none" dirty="0">
                          <a:solidFill>
                            <a:schemeClr val="tx1"/>
                          </a:solidFill>
                          <a:effectLst/>
                        </a:rPr>
                        <a:t>كل ما هو شبيه بهذه المخالفات وفق تقدير اللجنة التربوية</a:t>
                      </a:r>
                      <a:endParaRPr lang="en-US" sz="2400" b="1" u="none" dirty="0">
                        <a:solidFill>
                          <a:schemeClr val="tx1"/>
                        </a:solidFill>
                        <a:effectLst/>
                        <a:latin typeface="Times New Roman" panose="02020603050405020304" pitchFamily="18" charset="0"/>
                        <a:ea typeface="Times New Roman" panose="02020603050405020304" pitchFamily="18" charset="0"/>
                      </a:endParaRPr>
                    </a:p>
                  </a:txBody>
                  <a:tcPr marL="68571" marR="68571" marT="0" marB="0" anchor="ctr"/>
                </a:tc>
                <a:tc>
                  <a:txBody>
                    <a:bodyPr/>
                    <a:lstStyle/>
                    <a:p>
                      <a:pPr marL="0" marR="0" algn="ctr" rtl="1">
                        <a:lnSpc>
                          <a:spcPct val="107000"/>
                        </a:lnSpc>
                        <a:spcBef>
                          <a:spcPts val="0"/>
                        </a:spcBef>
                        <a:spcAft>
                          <a:spcPts val="0"/>
                        </a:spcAft>
                      </a:pPr>
                      <a:r>
                        <a:rPr lang="ar-SA" sz="2000" u="none" dirty="0">
                          <a:effectLst/>
                        </a:rPr>
                        <a:t> </a:t>
                      </a:r>
                      <a:endParaRPr lang="en-US" sz="2000" b="1" u="none" dirty="0">
                        <a:solidFill>
                          <a:schemeClr val="bg1"/>
                        </a:solidFill>
                        <a:effectLst/>
                        <a:latin typeface="Times New Roman" panose="02020603050405020304" pitchFamily="18" charset="0"/>
                        <a:ea typeface="Times New Roman" panose="02020603050405020304" pitchFamily="18" charset="0"/>
                      </a:endParaRPr>
                    </a:p>
                  </a:txBody>
                  <a:tcPr marL="68571" marR="68571" marT="0" marB="0" anchor="ctr"/>
                </a:tc>
              </a:tr>
            </a:tbl>
          </a:graphicData>
        </a:graphic>
      </p:graphicFrame>
    </p:spTree>
    <p:extLst>
      <p:ext uri="{BB962C8B-B14F-4D97-AF65-F5344CB8AC3E}">
        <p14:creationId xmlns:p14="http://schemas.microsoft.com/office/powerpoint/2010/main" xmlns="" val="92576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014D77-629A-4D89-9450-985F644DA7F3}" type="datetime1">
              <a:rPr lang="ar-AE" smtClean="0"/>
              <a:pPr/>
              <a:t>18/04/1437</a:t>
            </a:fld>
            <a:endParaRPr lang="ar-AE"/>
          </a:p>
        </p:txBody>
      </p:sp>
      <p:sp>
        <p:nvSpPr>
          <p:cNvPr id="5" name="Slide Number Placeholder 4"/>
          <p:cNvSpPr>
            <a:spLocks noGrp="1"/>
          </p:cNvSpPr>
          <p:nvPr>
            <p:ph type="sldNum" sz="quarter" idx="12"/>
          </p:nvPr>
        </p:nvSpPr>
        <p:spPr/>
        <p:txBody>
          <a:bodyPr/>
          <a:lstStyle/>
          <a:p>
            <a:fld id="{904ADBC9-5C6C-482B-89D7-932582B18F17}" type="slidenum">
              <a:rPr lang="ar-AE" smtClean="0"/>
              <a:pPr/>
              <a:t>32</a:t>
            </a:fld>
            <a:endParaRPr lang="ar-AE"/>
          </a:p>
        </p:txBody>
      </p:sp>
      <p:graphicFrame>
        <p:nvGraphicFramePr>
          <p:cNvPr id="6" name="Diagram 5"/>
          <p:cNvGraphicFramePr/>
          <p:nvPr>
            <p:extLst>
              <p:ext uri="{D42A27DB-BD31-4B8C-83A1-F6EECF244321}">
                <p14:modId xmlns:p14="http://schemas.microsoft.com/office/powerpoint/2010/main" xmlns="" val="2622305764"/>
              </p:ext>
            </p:extLst>
          </p:nvPr>
        </p:nvGraphicFramePr>
        <p:xfrm>
          <a:off x="2285206" y="305594"/>
          <a:ext cx="86868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عنوان 1"/>
          <p:cNvSpPr>
            <a:spLocks noGrp="1"/>
          </p:cNvSpPr>
          <p:nvPr>
            <p:ph type="title"/>
          </p:nvPr>
        </p:nvSpPr>
        <p:spPr>
          <a:xfrm>
            <a:off x="10922392" y="625335"/>
            <a:ext cx="1028566" cy="5695285"/>
          </a:xfrm>
          <a:solidFill>
            <a:srgbClr val="FFC000"/>
          </a:solidFill>
        </p:spPr>
        <p:txBody>
          <a:bodyPr vert="vert270">
            <a:normAutofit/>
          </a:bodyPr>
          <a:lstStyle/>
          <a:p>
            <a:pPr lvl="0" algn="ctr"/>
            <a:r>
              <a:rPr lang="ar-SA" sz="4000" b="1" dirty="0"/>
              <a:t>الاجراءات</a:t>
            </a:r>
            <a:endParaRPr lang="ar-AE" sz="4000" b="1" dirty="0"/>
          </a:p>
        </p:txBody>
      </p:sp>
    </p:spTree>
    <p:extLst>
      <p:ext uri="{BB962C8B-B14F-4D97-AF65-F5344CB8AC3E}">
        <p14:creationId xmlns:p14="http://schemas.microsoft.com/office/powerpoint/2010/main" xmlns="" val="174300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123406" y="381794"/>
            <a:ext cx="8138711" cy="983570"/>
          </a:xfrm>
        </p:spPr>
        <p:txBody>
          <a:bodyPr/>
          <a:lstStyle/>
          <a:p>
            <a:pPr algn="r"/>
            <a:r>
              <a:rPr lang="ar-SA" b="1" dirty="0">
                <a:solidFill>
                  <a:srgbClr val="C00000"/>
                </a:solidFill>
              </a:rPr>
              <a:t>د. مخالفات الدرجة الرابعة </a:t>
            </a:r>
            <a:r>
              <a:rPr lang="ar-AE" b="1" dirty="0" smtClean="0">
                <a:solidFill>
                  <a:srgbClr val="C00000"/>
                </a:solidFill>
              </a:rPr>
              <a:t>:الوزن النسبي (30 درجة </a:t>
            </a:r>
            <a:r>
              <a:rPr lang="ar-AE" b="1" dirty="0" smtClean="0"/>
              <a:t>)</a:t>
            </a:r>
            <a:endParaRPr lang="en-US" b="1" dirty="0"/>
          </a:p>
        </p:txBody>
      </p:sp>
      <p:graphicFrame>
        <p:nvGraphicFramePr>
          <p:cNvPr id="5" name="جدول 4"/>
          <p:cNvGraphicFramePr>
            <a:graphicFrameLocks noGrp="1"/>
          </p:cNvGraphicFramePr>
          <p:nvPr>
            <p:extLst>
              <p:ext uri="{D42A27DB-BD31-4B8C-83A1-F6EECF244321}">
                <p14:modId xmlns:p14="http://schemas.microsoft.com/office/powerpoint/2010/main" xmlns="" val="2636174605"/>
              </p:ext>
            </p:extLst>
          </p:nvPr>
        </p:nvGraphicFramePr>
        <p:xfrm>
          <a:off x="575113" y="1799720"/>
          <a:ext cx="11059850" cy="4878906"/>
        </p:xfrm>
        <a:graphic>
          <a:graphicData uri="http://schemas.openxmlformats.org/drawingml/2006/table">
            <a:tbl>
              <a:tblPr rtl="1" firstRow="1" firstCol="1" bandRow="1">
                <a:tableStyleId>{08FB837D-C827-4EFA-A057-4D05807E0F7C}</a:tableStyleId>
              </a:tblPr>
              <a:tblGrid>
                <a:gridCol w="9194800"/>
                <a:gridCol w="1865050"/>
              </a:tblGrid>
              <a:tr h="472525">
                <a:tc>
                  <a:txBody>
                    <a:bodyPr/>
                    <a:lstStyle/>
                    <a:p>
                      <a:pPr algn="ctr" rtl="1">
                        <a:lnSpc>
                          <a:spcPct val="107000"/>
                        </a:lnSpc>
                        <a:spcAft>
                          <a:spcPts val="0"/>
                        </a:spcAft>
                      </a:pPr>
                      <a:r>
                        <a:rPr lang="ar-SA" sz="2400" u="none" dirty="0">
                          <a:solidFill>
                            <a:srgbClr val="990000"/>
                          </a:solidFill>
                          <a:effectLst/>
                        </a:rPr>
                        <a:t>المخالفة</a:t>
                      </a:r>
                      <a:endParaRPr lang="en-US" sz="2400" b="1" u="none" dirty="0">
                        <a:solidFill>
                          <a:srgbClr val="990000"/>
                        </a:solidFill>
                        <a:effectLst/>
                        <a:latin typeface="Times New Roman"/>
                        <a:ea typeface="Times New Roman"/>
                        <a:cs typeface="Arial"/>
                      </a:endParaRPr>
                    </a:p>
                  </a:txBody>
                  <a:tcPr marL="68571" marR="68571" marT="0" marB="0" anchor="ctr"/>
                </a:tc>
                <a:tc>
                  <a:txBody>
                    <a:bodyPr/>
                    <a:lstStyle/>
                    <a:p>
                      <a:pPr algn="ctr" rtl="1">
                        <a:lnSpc>
                          <a:spcPct val="107000"/>
                        </a:lnSpc>
                        <a:spcAft>
                          <a:spcPts val="0"/>
                        </a:spcAft>
                      </a:pPr>
                      <a:r>
                        <a:rPr lang="ar-SA" sz="2400" u="none" dirty="0">
                          <a:solidFill>
                            <a:srgbClr val="990000"/>
                          </a:solidFill>
                          <a:effectLst/>
                        </a:rPr>
                        <a:t>وزن المخالفة</a:t>
                      </a:r>
                      <a:endParaRPr lang="en-US" sz="2400" b="1" u="none" dirty="0">
                        <a:solidFill>
                          <a:srgbClr val="990000"/>
                        </a:solidFill>
                        <a:effectLst/>
                        <a:latin typeface="Times New Roman"/>
                        <a:ea typeface="Times New Roman"/>
                        <a:cs typeface="Arial"/>
                      </a:endParaRPr>
                    </a:p>
                  </a:txBody>
                  <a:tcPr marL="68571" marR="68571" marT="0" marB="0" anchor="ctr"/>
                </a:tc>
              </a:tr>
              <a:tr h="782882">
                <a:tc>
                  <a:txBody>
                    <a:bodyPr/>
                    <a:lstStyle/>
                    <a:p>
                      <a:pPr algn="just" rtl="1">
                        <a:lnSpc>
                          <a:spcPct val="107000"/>
                        </a:lnSpc>
                        <a:spcAft>
                          <a:spcPts val="0"/>
                        </a:spcAft>
                      </a:pPr>
                      <a:r>
                        <a:rPr lang="ar-SA" sz="2400" u="none" dirty="0">
                          <a:effectLst/>
                        </a:rPr>
                        <a:t>حيازة  وجلب الأدوات الحادة أو الأسلحة البيضاء، أو المواد الخطرة داخل المدرسة بكافة انواعها .</a:t>
                      </a:r>
                      <a:endParaRPr lang="en-US" sz="2400" b="1" u="none" dirty="0">
                        <a:solidFill>
                          <a:schemeClr val="tx1"/>
                        </a:solidFill>
                        <a:effectLst/>
                        <a:latin typeface="Times New Roman"/>
                        <a:ea typeface="Times New Roman"/>
                        <a:cs typeface="Arial"/>
                      </a:endParaRPr>
                    </a:p>
                  </a:txBody>
                  <a:tcPr marL="68571" marR="68571" marT="0" marB="0" anchor="ctr"/>
                </a:tc>
                <a:tc>
                  <a:txBody>
                    <a:bodyPr/>
                    <a:lstStyle/>
                    <a:p>
                      <a:pPr algn="ctr" rtl="1">
                        <a:lnSpc>
                          <a:spcPct val="107000"/>
                        </a:lnSpc>
                        <a:spcAft>
                          <a:spcPts val="0"/>
                        </a:spcAft>
                      </a:pPr>
                      <a:r>
                        <a:rPr lang="ar-SA" sz="2400" u="none" dirty="0">
                          <a:effectLst/>
                        </a:rPr>
                        <a:t>6</a:t>
                      </a:r>
                      <a:endParaRPr lang="en-US" sz="2400" b="1" u="none" dirty="0">
                        <a:solidFill>
                          <a:schemeClr val="bg1"/>
                        </a:solidFill>
                        <a:effectLst/>
                        <a:latin typeface="Times New Roman"/>
                        <a:ea typeface="Times New Roman"/>
                        <a:cs typeface="Arial"/>
                      </a:endParaRPr>
                    </a:p>
                  </a:txBody>
                  <a:tcPr marL="68571" marR="68571" marT="0" marB="0" anchor="ctr"/>
                </a:tc>
              </a:tr>
              <a:tr h="1017526">
                <a:tc>
                  <a:txBody>
                    <a:bodyPr/>
                    <a:lstStyle/>
                    <a:p>
                      <a:pPr algn="justLow" rtl="1">
                        <a:lnSpc>
                          <a:spcPct val="107000"/>
                        </a:lnSpc>
                        <a:spcAft>
                          <a:spcPts val="0"/>
                        </a:spcAft>
                      </a:pPr>
                      <a:r>
                        <a:rPr lang="ar-SA" sz="2400" u="none" dirty="0">
                          <a:effectLst/>
                        </a:rPr>
                        <a:t> جلب و حيازة وعرض وترويج وتوزيع موادّ إعلامية إلكترونية، أو مادية، غير مرخص بها، أو مخالفة للنظام العامّ والآداب العامة.</a:t>
                      </a:r>
                      <a:endParaRPr lang="en-US" sz="2400" b="1" u="none" dirty="0">
                        <a:solidFill>
                          <a:schemeClr val="tx1"/>
                        </a:solidFill>
                        <a:effectLst/>
                        <a:latin typeface="Times New Roman"/>
                        <a:ea typeface="Times New Roman"/>
                        <a:cs typeface="Arial"/>
                      </a:endParaRPr>
                    </a:p>
                  </a:txBody>
                  <a:tcPr marL="68571" marR="68571" marT="0" marB="0" anchor="ctr"/>
                </a:tc>
                <a:tc>
                  <a:txBody>
                    <a:bodyPr/>
                    <a:lstStyle/>
                    <a:p>
                      <a:pPr algn="ctr" rtl="1">
                        <a:lnSpc>
                          <a:spcPct val="107000"/>
                        </a:lnSpc>
                        <a:spcAft>
                          <a:spcPts val="0"/>
                        </a:spcAft>
                      </a:pPr>
                      <a:r>
                        <a:rPr lang="ar-SA" sz="2400" u="none" dirty="0">
                          <a:effectLst/>
                        </a:rPr>
                        <a:t>6</a:t>
                      </a:r>
                      <a:endParaRPr lang="en-US" sz="2400" b="1" u="none" dirty="0">
                        <a:solidFill>
                          <a:schemeClr val="bg1"/>
                        </a:solidFill>
                        <a:effectLst/>
                        <a:latin typeface="Times New Roman"/>
                        <a:ea typeface="Times New Roman"/>
                        <a:cs typeface="Arial"/>
                      </a:endParaRPr>
                    </a:p>
                  </a:txBody>
                  <a:tcPr marL="68571" marR="68571" marT="0" marB="0" anchor="ctr"/>
                </a:tc>
              </a:tr>
              <a:tr h="490756">
                <a:tc>
                  <a:txBody>
                    <a:bodyPr/>
                    <a:lstStyle/>
                    <a:p>
                      <a:pPr algn="just" rtl="1">
                        <a:lnSpc>
                          <a:spcPct val="107000"/>
                        </a:lnSpc>
                        <a:spcAft>
                          <a:spcPts val="0"/>
                        </a:spcAft>
                      </a:pPr>
                      <a:r>
                        <a:rPr lang="ar-SA" sz="2400" u="none" dirty="0">
                          <a:effectLst/>
                        </a:rPr>
                        <a:t>التحرش الجنسي .</a:t>
                      </a:r>
                      <a:endParaRPr lang="en-US" sz="2400" b="1" u="none" dirty="0">
                        <a:solidFill>
                          <a:schemeClr val="tx1"/>
                        </a:solidFill>
                        <a:effectLst/>
                        <a:latin typeface="Times New Roman"/>
                        <a:ea typeface="Times New Roman"/>
                        <a:cs typeface="Arial"/>
                      </a:endParaRPr>
                    </a:p>
                  </a:txBody>
                  <a:tcPr marL="68571" marR="68571" marT="0" marB="0" anchor="ctr"/>
                </a:tc>
                <a:tc>
                  <a:txBody>
                    <a:bodyPr/>
                    <a:lstStyle/>
                    <a:p>
                      <a:pPr algn="ctr" rtl="1">
                        <a:lnSpc>
                          <a:spcPct val="107000"/>
                        </a:lnSpc>
                        <a:spcAft>
                          <a:spcPts val="0"/>
                        </a:spcAft>
                      </a:pPr>
                      <a:r>
                        <a:rPr lang="ar-SA" sz="2400" u="none">
                          <a:effectLst/>
                        </a:rPr>
                        <a:t>6</a:t>
                      </a:r>
                      <a:endParaRPr lang="en-US" sz="2400" b="1" u="none">
                        <a:solidFill>
                          <a:schemeClr val="bg1"/>
                        </a:solidFill>
                        <a:effectLst/>
                        <a:latin typeface="Times New Roman"/>
                        <a:ea typeface="Times New Roman"/>
                        <a:cs typeface="Arial"/>
                      </a:endParaRPr>
                    </a:p>
                  </a:txBody>
                  <a:tcPr marL="68571" marR="68571" marT="0" marB="0" anchor="ctr"/>
                </a:tc>
              </a:tr>
              <a:tr h="472525">
                <a:tc>
                  <a:txBody>
                    <a:bodyPr/>
                    <a:lstStyle/>
                    <a:p>
                      <a:pPr algn="just" rtl="1">
                        <a:lnSpc>
                          <a:spcPct val="107000"/>
                        </a:lnSpc>
                        <a:spcAft>
                          <a:spcPts val="0"/>
                        </a:spcAft>
                      </a:pPr>
                      <a:r>
                        <a:rPr lang="ar-SA" sz="2400" u="none" dirty="0">
                          <a:effectLst/>
                        </a:rPr>
                        <a:t> الابتزاز و الشجار والتهديد والتعدي على   الزملاء بالقول أو الفعل</a:t>
                      </a:r>
                      <a:endParaRPr lang="en-US" sz="2400" b="1" u="none" dirty="0">
                        <a:solidFill>
                          <a:schemeClr val="tx1"/>
                        </a:solidFill>
                        <a:effectLst/>
                        <a:latin typeface="Times New Roman"/>
                        <a:ea typeface="Times New Roman"/>
                        <a:cs typeface="Arial"/>
                      </a:endParaRPr>
                    </a:p>
                  </a:txBody>
                  <a:tcPr marL="68571" marR="68571" marT="0" marB="0" anchor="ctr"/>
                </a:tc>
                <a:tc>
                  <a:txBody>
                    <a:bodyPr/>
                    <a:lstStyle/>
                    <a:p>
                      <a:pPr algn="ctr" rtl="1">
                        <a:lnSpc>
                          <a:spcPct val="107000"/>
                        </a:lnSpc>
                        <a:spcAft>
                          <a:spcPts val="0"/>
                        </a:spcAft>
                      </a:pPr>
                      <a:r>
                        <a:rPr lang="ar-SA" sz="2400" u="none">
                          <a:effectLst/>
                        </a:rPr>
                        <a:t>4</a:t>
                      </a:r>
                      <a:endParaRPr lang="en-US" sz="2400" b="1" u="none">
                        <a:solidFill>
                          <a:schemeClr val="bg1"/>
                        </a:solidFill>
                        <a:effectLst/>
                        <a:latin typeface="Times New Roman"/>
                        <a:ea typeface="Times New Roman"/>
                        <a:cs typeface="Arial"/>
                      </a:endParaRPr>
                    </a:p>
                  </a:txBody>
                  <a:tcPr marL="68571" marR="68571" marT="0" marB="0" anchor="ctr"/>
                </a:tc>
              </a:tr>
              <a:tr h="490756">
                <a:tc>
                  <a:txBody>
                    <a:bodyPr/>
                    <a:lstStyle/>
                    <a:p>
                      <a:pPr algn="just" rtl="1">
                        <a:lnSpc>
                          <a:spcPct val="107000"/>
                        </a:lnSpc>
                        <a:spcAft>
                          <a:spcPts val="0"/>
                        </a:spcAft>
                      </a:pPr>
                      <a:r>
                        <a:rPr lang="ar-SA" sz="2400" u="none" dirty="0">
                          <a:effectLst/>
                        </a:rPr>
                        <a:t> التسبب في إشعال الحرائق داخل حرم المدرسة .</a:t>
                      </a:r>
                      <a:endParaRPr lang="en-US" sz="2400" b="1" u="none" dirty="0">
                        <a:solidFill>
                          <a:schemeClr val="tx1"/>
                        </a:solidFill>
                        <a:effectLst/>
                        <a:latin typeface="Times New Roman"/>
                        <a:ea typeface="Times New Roman"/>
                        <a:cs typeface="Arial"/>
                      </a:endParaRPr>
                    </a:p>
                  </a:txBody>
                  <a:tcPr marL="68571" marR="68571" marT="0" marB="0" anchor="ctr"/>
                </a:tc>
                <a:tc>
                  <a:txBody>
                    <a:bodyPr/>
                    <a:lstStyle/>
                    <a:p>
                      <a:pPr algn="ctr" rtl="1">
                        <a:lnSpc>
                          <a:spcPct val="107000"/>
                        </a:lnSpc>
                        <a:spcAft>
                          <a:spcPts val="0"/>
                        </a:spcAft>
                      </a:pPr>
                      <a:r>
                        <a:rPr lang="ar-SA" sz="2400" u="none">
                          <a:effectLst/>
                        </a:rPr>
                        <a:t>4</a:t>
                      </a:r>
                      <a:endParaRPr lang="en-US" sz="2400" b="1" u="none">
                        <a:solidFill>
                          <a:schemeClr val="bg1"/>
                        </a:solidFill>
                        <a:effectLst/>
                        <a:latin typeface="Times New Roman"/>
                        <a:ea typeface="Times New Roman"/>
                        <a:cs typeface="Arial"/>
                      </a:endParaRPr>
                    </a:p>
                  </a:txBody>
                  <a:tcPr marL="68571" marR="68571" marT="0" marB="0" anchor="ctr"/>
                </a:tc>
              </a:tr>
              <a:tr h="663456">
                <a:tc>
                  <a:txBody>
                    <a:bodyPr/>
                    <a:lstStyle/>
                    <a:p>
                      <a:pPr algn="just" rtl="1">
                        <a:lnSpc>
                          <a:spcPct val="107000"/>
                        </a:lnSpc>
                        <a:spcAft>
                          <a:spcPts val="0"/>
                        </a:spcAft>
                      </a:pPr>
                      <a:r>
                        <a:rPr lang="ar-SA" sz="2400" u="none" dirty="0">
                          <a:effectLst/>
                        </a:rPr>
                        <a:t>انتحال صفة غيره  في المعاملات  المدرسية او  تزوير الوثائق الرسمية الخاصة بالمدرسة.</a:t>
                      </a:r>
                      <a:endParaRPr lang="en-US" sz="2400" b="1" u="none" dirty="0">
                        <a:solidFill>
                          <a:schemeClr val="tx1"/>
                        </a:solidFill>
                        <a:effectLst/>
                        <a:latin typeface="Times New Roman"/>
                        <a:ea typeface="Times New Roman"/>
                        <a:cs typeface="Arial"/>
                      </a:endParaRPr>
                    </a:p>
                  </a:txBody>
                  <a:tcPr marL="68571" marR="68571" marT="0" marB="0" anchor="ctr"/>
                </a:tc>
                <a:tc>
                  <a:txBody>
                    <a:bodyPr/>
                    <a:lstStyle/>
                    <a:p>
                      <a:pPr algn="ctr" rtl="1">
                        <a:lnSpc>
                          <a:spcPct val="107000"/>
                        </a:lnSpc>
                        <a:spcAft>
                          <a:spcPts val="0"/>
                        </a:spcAft>
                      </a:pPr>
                      <a:r>
                        <a:rPr lang="ar-SA" sz="2400" u="none">
                          <a:effectLst/>
                        </a:rPr>
                        <a:t>4</a:t>
                      </a:r>
                      <a:endParaRPr lang="en-US" sz="2400" b="1" u="none">
                        <a:solidFill>
                          <a:schemeClr val="bg1"/>
                        </a:solidFill>
                        <a:effectLst/>
                        <a:latin typeface="Times New Roman"/>
                        <a:ea typeface="Times New Roman"/>
                        <a:cs typeface="Arial"/>
                      </a:endParaRPr>
                    </a:p>
                  </a:txBody>
                  <a:tcPr marL="68571" marR="68571" marT="0" marB="0" anchor="ctr"/>
                </a:tc>
              </a:tr>
              <a:tr h="488480">
                <a:tc>
                  <a:txBody>
                    <a:bodyPr/>
                    <a:lstStyle/>
                    <a:p>
                      <a:pPr algn="just" rtl="1">
                        <a:lnSpc>
                          <a:spcPct val="107000"/>
                        </a:lnSpc>
                        <a:spcAft>
                          <a:spcPts val="0"/>
                        </a:spcAft>
                      </a:pPr>
                      <a:r>
                        <a:rPr lang="ar-SA" sz="2400" u="none" dirty="0">
                          <a:effectLst/>
                        </a:rPr>
                        <a:t>كل ما هو شبيه بهذه المخالفات. وفق تقدير اللجنة التربوية</a:t>
                      </a:r>
                      <a:endParaRPr lang="en-US" sz="2400" b="1" u="none" dirty="0">
                        <a:solidFill>
                          <a:schemeClr val="tx1"/>
                        </a:solidFill>
                        <a:effectLst/>
                        <a:latin typeface="Times New Roman"/>
                        <a:ea typeface="Times New Roman"/>
                        <a:cs typeface="Arial"/>
                      </a:endParaRPr>
                    </a:p>
                  </a:txBody>
                  <a:tcPr marL="68571" marR="68571" marT="0" marB="0" anchor="ctr"/>
                </a:tc>
                <a:tc>
                  <a:txBody>
                    <a:bodyPr/>
                    <a:lstStyle/>
                    <a:p>
                      <a:pPr algn="ctr" rtl="1">
                        <a:lnSpc>
                          <a:spcPct val="107000"/>
                        </a:lnSpc>
                        <a:spcAft>
                          <a:spcPts val="0"/>
                        </a:spcAft>
                      </a:pPr>
                      <a:r>
                        <a:rPr lang="ar-SA" sz="2400" u="none" dirty="0">
                          <a:effectLst/>
                        </a:rPr>
                        <a:t> </a:t>
                      </a:r>
                      <a:endParaRPr lang="en-US" sz="2400" b="1" u="none" dirty="0">
                        <a:solidFill>
                          <a:schemeClr val="bg1"/>
                        </a:solidFill>
                        <a:effectLst/>
                        <a:latin typeface="Times New Roman"/>
                        <a:ea typeface="Times New Roman"/>
                        <a:cs typeface="Arial"/>
                      </a:endParaRPr>
                    </a:p>
                  </a:txBody>
                  <a:tcPr marL="68571" marR="68571" marT="0" marB="0" anchor="ctr"/>
                </a:tc>
              </a:tr>
            </a:tbl>
          </a:graphicData>
        </a:graphic>
      </p:graphicFrame>
    </p:spTree>
    <p:extLst>
      <p:ext uri="{BB962C8B-B14F-4D97-AF65-F5344CB8AC3E}">
        <p14:creationId xmlns:p14="http://schemas.microsoft.com/office/powerpoint/2010/main" xmlns="" val="255478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22392" y="1106385"/>
            <a:ext cx="1028566" cy="4071499"/>
          </a:xfrm>
          <a:solidFill>
            <a:srgbClr val="E8AB30"/>
          </a:solidFill>
        </p:spPr>
        <p:style>
          <a:lnRef idx="2">
            <a:schemeClr val="accent4">
              <a:shade val="50000"/>
            </a:schemeClr>
          </a:lnRef>
          <a:fillRef idx="1">
            <a:schemeClr val="accent4"/>
          </a:fillRef>
          <a:effectRef idx="0">
            <a:schemeClr val="accent4"/>
          </a:effectRef>
          <a:fontRef idx="minor">
            <a:schemeClr val="lt1"/>
          </a:fontRef>
        </p:style>
        <p:txBody>
          <a:bodyPr vert="vert270">
            <a:normAutofit/>
          </a:bodyPr>
          <a:lstStyle/>
          <a:p>
            <a:pPr lvl="0" algn="ctr"/>
            <a:r>
              <a:rPr lang="ar-SA" sz="4000" b="1" dirty="0">
                <a:solidFill>
                  <a:schemeClr val="tx1"/>
                </a:solidFill>
              </a:rPr>
              <a:t>الاجراءات</a:t>
            </a:r>
            <a:endParaRPr lang="ar-AE" sz="4000" b="1" dirty="0">
              <a:solidFill>
                <a:schemeClr val="tx1"/>
              </a:solidFill>
            </a:endParaRPr>
          </a:p>
        </p:txBody>
      </p:sp>
      <p:graphicFrame>
        <p:nvGraphicFramePr>
          <p:cNvPr id="3" name="رسم تخطيطي 2"/>
          <p:cNvGraphicFramePr/>
          <p:nvPr>
            <p:extLst>
              <p:ext uri="{D42A27DB-BD31-4B8C-83A1-F6EECF244321}">
                <p14:modId xmlns:p14="http://schemas.microsoft.com/office/powerpoint/2010/main" xmlns="" val="1500607024"/>
              </p:ext>
            </p:extLst>
          </p:nvPr>
        </p:nvGraphicFramePr>
        <p:xfrm>
          <a:off x="401573" y="506304"/>
          <a:ext cx="10057091" cy="5814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69312508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graphicEl>
                                              <a:dgm id="{50AC9100-04FD-4DAD-A326-9A49FBD3FA7F}"/>
                                            </p:graphicEl>
                                          </p:spTgt>
                                        </p:tgtEl>
                                        <p:attrNameLst>
                                          <p:attrName>style.visibility</p:attrName>
                                        </p:attrNameLst>
                                      </p:cBhvr>
                                      <p:to>
                                        <p:strVal val="visible"/>
                                      </p:to>
                                    </p:set>
                                    <p:anim calcmode="lin" valueType="num">
                                      <p:cBhvr additive="base">
                                        <p:cTn id="12" dur="500" fill="hold"/>
                                        <p:tgtEl>
                                          <p:spTgt spid="3">
                                            <p:graphicEl>
                                              <a:dgm id="{50AC9100-04FD-4DAD-A326-9A49FBD3FA7F}"/>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graphicEl>
                                              <a:dgm id="{50AC9100-04FD-4DAD-A326-9A49FBD3FA7F}"/>
                                            </p:graphic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graphicEl>
                                              <a:dgm id="{96009D09-FB34-40D3-B037-4C6834E464BB}"/>
                                            </p:graphicEl>
                                          </p:spTgt>
                                        </p:tgtEl>
                                        <p:attrNameLst>
                                          <p:attrName>style.visibility</p:attrName>
                                        </p:attrNameLst>
                                      </p:cBhvr>
                                      <p:to>
                                        <p:strVal val="visible"/>
                                      </p:to>
                                    </p:set>
                                    <p:anim calcmode="lin" valueType="num">
                                      <p:cBhvr additive="base">
                                        <p:cTn id="18" dur="500" fill="hold"/>
                                        <p:tgtEl>
                                          <p:spTgt spid="3">
                                            <p:graphicEl>
                                              <a:dgm id="{96009D09-FB34-40D3-B037-4C6834E464BB}"/>
                                            </p:graphic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graphicEl>
                                              <a:dgm id="{96009D09-FB34-40D3-B037-4C6834E464BB}"/>
                                            </p:graphic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graphicEl>
                                              <a:dgm id="{6570F383-7D6C-4D9C-8066-6C12D59EDE33}"/>
                                            </p:graphicEl>
                                          </p:spTgt>
                                        </p:tgtEl>
                                        <p:attrNameLst>
                                          <p:attrName>style.visibility</p:attrName>
                                        </p:attrNameLst>
                                      </p:cBhvr>
                                      <p:to>
                                        <p:strVal val="visible"/>
                                      </p:to>
                                    </p:set>
                                    <p:anim calcmode="lin" valueType="num">
                                      <p:cBhvr additive="base">
                                        <p:cTn id="24" dur="500" fill="hold"/>
                                        <p:tgtEl>
                                          <p:spTgt spid="3">
                                            <p:graphicEl>
                                              <a:dgm id="{6570F383-7D6C-4D9C-8066-6C12D59EDE33}"/>
                                            </p:graphic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graphicEl>
                                              <a:dgm id="{6570F383-7D6C-4D9C-8066-6C12D59EDE33}"/>
                                            </p:graphic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
                                            <p:graphicEl>
                                              <a:dgm id="{A8A06D8C-5CBF-4FBD-8572-33AC8646F6AF}"/>
                                            </p:graphicEl>
                                          </p:spTgt>
                                        </p:tgtEl>
                                        <p:attrNameLst>
                                          <p:attrName>style.visibility</p:attrName>
                                        </p:attrNameLst>
                                      </p:cBhvr>
                                      <p:to>
                                        <p:strVal val="visible"/>
                                      </p:to>
                                    </p:set>
                                    <p:anim calcmode="lin" valueType="num">
                                      <p:cBhvr additive="base">
                                        <p:cTn id="30" dur="500" fill="hold"/>
                                        <p:tgtEl>
                                          <p:spTgt spid="3">
                                            <p:graphicEl>
                                              <a:dgm id="{A8A06D8C-5CBF-4FBD-8572-33AC8646F6AF}"/>
                                            </p:graphic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graphicEl>
                                              <a:dgm id="{A8A06D8C-5CBF-4FBD-8572-33AC8646F6A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006" y="-75406"/>
            <a:ext cx="8824511" cy="983570"/>
          </a:xfrm>
        </p:spPr>
        <p:txBody>
          <a:bodyPr/>
          <a:lstStyle/>
          <a:p>
            <a:r>
              <a:rPr lang="ar-AE" sz="4400" b="1" dirty="0" smtClean="0">
                <a:solidFill>
                  <a:srgbClr val="990000"/>
                </a:solidFill>
              </a:rPr>
              <a:t>ه- </a:t>
            </a:r>
            <a:r>
              <a:rPr lang="ar-SA" sz="4400" b="1" dirty="0" smtClean="0">
                <a:solidFill>
                  <a:srgbClr val="990000"/>
                </a:solidFill>
              </a:rPr>
              <a:t>مخالفات </a:t>
            </a:r>
            <a:r>
              <a:rPr lang="ar-SA" sz="4400" b="1" dirty="0">
                <a:solidFill>
                  <a:srgbClr val="990000"/>
                </a:solidFill>
              </a:rPr>
              <a:t>الدرجة الخامسة</a:t>
            </a:r>
            <a:endParaRPr lang="en-US" sz="4400" b="1" dirty="0">
              <a:solidFill>
                <a:srgbClr val="990000"/>
              </a:solidFill>
            </a:endParaRPr>
          </a:p>
        </p:txBody>
      </p:sp>
      <p:graphicFrame>
        <p:nvGraphicFramePr>
          <p:cNvPr id="6" name="رسم تخطيطي 5"/>
          <p:cNvGraphicFramePr/>
          <p:nvPr>
            <p:extLst>
              <p:ext uri="{D42A27DB-BD31-4B8C-83A1-F6EECF244321}">
                <p14:modId xmlns:p14="http://schemas.microsoft.com/office/powerpoint/2010/main" xmlns="" val="498686319"/>
              </p:ext>
            </p:extLst>
          </p:nvPr>
        </p:nvGraphicFramePr>
        <p:xfrm>
          <a:off x="1523206" y="926022"/>
          <a:ext cx="10287000" cy="5704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7198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graphicEl>
                                              <a:dgm id="{CA60834A-BEF0-4C56-8E46-E48C06E5DD95}"/>
                                            </p:graphicEl>
                                          </p:spTgt>
                                        </p:tgtEl>
                                        <p:attrNameLst>
                                          <p:attrName>style.visibility</p:attrName>
                                        </p:attrNameLst>
                                      </p:cBhvr>
                                      <p:to>
                                        <p:strVal val="visible"/>
                                      </p:to>
                                    </p:set>
                                    <p:anim calcmode="lin" valueType="num">
                                      <p:cBhvr additive="base">
                                        <p:cTn id="14" dur="500" fill="hold"/>
                                        <p:tgtEl>
                                          <p:spTgt spid="6">
                                            <p:graphicEl>
                                              <a:dgm id="{CA60834A-BEF0-4C56-8E46-E48C06E5DD95}"/>
                                            </p:graphic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graphicEl>
                                              <a:dgm id="{CA60834A-BEF0-4C56-8E46-E48C06E5DD95}"/>
                                            </p:graphic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graphicEl>
                                              <a:dgm id="{933239F3-20C9-4300-B162-F7DB4F60BEFC}"/>
                                            </p:graphicEl>
                                          </p:spTgt>
                                        </p:tgtEl>
                                        <p:attrNameLst>
                                          <p:attrName>style.visibility</p:attrName>
                                        </p:attrNameLst>
                                      </p:cBhvr>
                                      <p:to>
                                        <p:strVal val="visible"/>
                                      </p:to>
                                    </p:set>
                                    <p:anim calcmode="lin" valueType="num">
                                      <p:cBhvr additive="base">
                                        <p:cTn id="20" dur="500" fill="hold"/>
                                        <p:tgtEl>
                                          <p:spTgt spid="6">
                                            <p:graphicEl>
                                              <a:dgm id="{933239F3-20C9-4300-B162-F7DB4F60BEFC}"/>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graphicEl>
                                              <a:dgm id="{933239F3-20C9-4300-B162-F7DB4F60BEFC}"/>
                                            </p:graphic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graphicEl>
                                              <a:dgm id="{3E1108FD-1E9B-42CD-864D-325A4CE01FF9}"/>
                                            </p:graphicEl>
                                          </p:spTgt>
                                        </p:tgtEl>
                                        <p:attrNameLst>
                                          <p:attrName>style.visibility</p:attrName>
                                        </p:attrNameLst>
                                      </p:cBhvr>
                                      <p:to>
                                        <p:strVal val="visible"/>
                                      </p:to>
                                    </p:set>
                                    <p:anim calcmode="lin" valueType="num">
                                      <p:cBhvr additive="base">
                                        <p:cTn id="26" dur="500" fill="hold"/>
                                        <p:tgtEl>
                                          <p:spTgt spid="6">
                                            <p:graphicEl>
                                              <a:dgm id="{3E1108FD-1E9B-42CD-864D-325A4CE01FF9}"/>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graphicEl>
                                              <a:dgm id="{3E1108FD-1E9B-42CD-864D-325A4CE01FF9}"/>
                                            </p:graphic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graphicEl>
                                              <a:dgm id="{86A636BF-41E8-4A37-87E2-74DD1B909A36}"/>
                                            </p:graphicEl>
                                          </p:spTgt>
                                        </p:tgtEl>
                                        <p:attrNameLst>
                                          <p:attrName>style.visibility</p:attrName>
                                        </p:attrNameLst>
                                      </p:cBhvr>
                                      <p:to>
                                        <p:strVal val="visible"/>
                                      </p:to>
                                    </p:set>
                                    <p:anim calcmode="lin" valueType="num">
                                      <p:cBhvr additive="base">
                                        <p:cTn id="32" dur="500" fill="hold"/>
                                        <p:tgtEl>
                                          <p:spTgt spid="6">
                                            <p:graphicEl>
                                              <a:dgm id="{86A636BF-41E8-4A37-87E2-74DD1B909A36}"/>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graphicEl>
                                              <a:dgm id="{86A636BF-41E8-4A37-87E2-74DD1B909A36}"/>
                                            </p:graphic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graphicEl>
                                              <a:dgm id="{D0964C95-BE0A-4D3B-A3CA-3F357D85569C}"/>
                                            </p:graphicEl>
                                          </p:spTgt>
                                        </p:tgtEl>
                                        <p:attrNameLst>
                                          <p:attrName>style.visibility</p:attrName>
                                        </p:attrNameLst>
                                      </p:cBhvr>
                                      <p:to>
                                        <p:strVal val="visible"/>
                                      </p:to>
                                    </p:set>
                                    <p:anim calcmode="lin" valueType="num">
                                      <p:cBhvr additive="base">
                                        <p:cTn id="38" dur="500" fill="hold"/>
                                        <p:tgtEl>
                                          <p:spTgt spid="6">
                                            <p:graphicEl>
                                              <a:dgm id="{D0964C95-BE0A-4D3B-A3CA-3F357D85569C}"/>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graphicEl>
                                              <a:dgm id="{D0964C95-BE0A-4D3B-A3CA-3F357D85569C}"/>
                                            </p:graphic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
                                            <p:graphicEl>
                                              <a:dgm id="{E6376D31-5A9A-453C-A067-21FC4F48FF0C}"/>
                                            </p:graphicEl>
                                          </p:spTgt>
                                        </p:tgtEl>
                                        <p:attrNameLst>
                                          <p:attrName>style.visibility</p:attrName>
                                        </p:attrNameLst>
                                      </p:cBhvr>
                                      <p:to>
                                        <p:strVal val="visible"/>
                                      </p:to>
                                    </p:set>
                                    <p:anim calcmode="lin" valueType="num">
                                      <p:cBhvr additive="base">
                                        <p:cTn id="44" dur="500" fill="hold"/>
                                        <p:tgtEl>
                                          <p:spTgt spid="6">
                                            <p:graphicEl>
                                              <a:dgm id="{E6376D31-5A9A-453C-A067-21FC4F48FF0C}"/>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graphicEl>
                                              <a:dgm id="{E6376D31-5A9A-453C-A067-21FC4F48FF0C}"/>
                                            </p:graphic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
                                            <p:graphicEl>
                                              <a:dgm id="{C5CE0741-7F1E-4F38-9B12-579BC7B817C7}"/>
                                            </p:graphicEl>
                                          </p:spTgt>
                                        </p:tgtEl>
                                        <p:attrNameLst>
                                          <p:attrName>style.visibility</p:attrName>
                                        </p:attrNameLst>
                                      </p:cBhvr>
                                      <p:to>
                                        <p:strVal val="visible"/>
                                      </p:to>
                                    </p:set>
                                    <p:anim calcmode="lin" valueType="num">
                                      <p:cBhvr additive="base">
                                        <p:cTn id="50" dur="500" fill="hold"/>
                                        <p:tgtEl>
                                          <p:spTgt spid="6">
                                            <p:graphicEl>
                                              <a:dgm id="{C5CE0741-7F1E-4F38-9B12-579BC7B817C7}"/>
                                            </p:graphicEl>
                                          </p:spTgt>
                                        </p:tgtEl>
                                        <p:attrNameLst>
                                          <p:attrName>ppt_x</p:attrName>
                                        </p:attrNameLst>
                                      </p:cBhvr>
                                      <p:tavLst>
                                        <p:tav tm="0">
                                          <p:val>
                                            <p:strVal val="#ppt_x"/>
                                          </p:val>
                                        </p:tav>
                                        <p:tav tm="100000">
                                          <p:val>
                                            <p:strVal val="#ppt_x"/>
                                          </p:val>
                                        </p:tav>
                                      </p:tavLst>
                                    </p:anim>
                                    <p:anim calcmode="lin" valueType="num">
                                      <p:cBhvr additive="base">
                                        <p:cTn id="51" dur="500" fill="hold"/>
                                        <p:tgtEl>
                                          <p:spTgt spid="6">
                                            <p:graphicEl>
                                              <a:dgm id="{C5CE0741-7F1E-4F38-9B12-579BC7B817C7}"/>
                                            </p:graphic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6">
                                            <p:graphicEl>
                                              <a:dgm id="{DB3F494E-6636-44A8-82F6-BFABA3122AFC}"/>
                                            </p:graphicEl>
                                          </p:spTgt>
                                        </p:tgtEl>
                                        <p:attrNameLst>
                                          <p:attrName>style.visibility</p:attrName>
                                        </p:attrNameLst>
                                      </p:cBhvr>
                                      <p:to>
                                        <p:strVal val="visible"/>
                                      </p:to>
                                    </p:set>
                                    <p:anim calcmode="lin" valueType="num">
                                      <p:cBhvr additive="base">
                                        <p:cTn id="56" dur="500" fill="hold"/>
                                        <p:tgtEl>
                                          <p:spTgt spid="6">
                                            <p:graphicEl>
                                              <a:dgm id="{DB3F494E-6636-44A8-82F6-BFABA3122AFC}"/>
                                            </p:graphicEl>
                                          </p:spTgt>
                                        </p:tgtEl>
                                        <p:attrNameLst>
                                          <p:attrName>ppt_x</p:attrName>
                                        </p:attrNameLst>
                                      </p:cBhvr>
                                      <p:tavLst>
                                        <p:tav tm="0">
                                          <p:val>
                                            <p:strVal val="#ppt_x"/>
                                          </p:val>
                                        </p:tav>
                                        <p:tav tm="100000">
                                          <p:val>
                                            <p:strVal val="#ppt_x"/>
                                          </p:val>
                                        </p:tav>
                                      </p:tavLst>
                                    </p:anim>
                                    <p:anim calcmode="lin" valueType="num">
                                      <p:cBhvr additive="base">
                                        <p:cTn id="57" dur="500" fill="hold"/>
                                        <p:tgtEl>
                                          <p:spTgt spid="6">
                                            <p:graphicEl>
                                              <a:dgm id="{DB3F494E-6636-44A8-82F6-BFABA3122AFC}"/>
                                            </p:graphic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6">
                                            <p:graphicEl>
                                              <a:dgm id="{9E508F7A-AE1F-4F99-A133-0C5271A06DBC}"/>
                                            </p:graphicEl>
                                          </p:spTgt>
                                        </p:tgtEl>
                                        <p:attrNameLst>
                                          <p:attrName>style.visibility</p:attrName>
                                        </p:attrNameLst>
                                      </p:cBhvr>
                                      <p:to>
                                        <p:strVal val="visible"/>
                                      </p:to>
                                    </p:set>
                                    <p:anim calcmode="lin" valueType="num">
                                      <p:cBhvr additive="base">
                                        <p:cTn id="62" dur="500" fill="hold"/>
                                        <p:tgtEl>
                                          <p:spTgt spid="6">
                                            <p:graphicEl>
                                              <a:dgm id="{9E508F7A-AE1F-4F99-A133-0C5271A06DBC}"/>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6">
                                            <p:graphicEl>
                                              <a:dgm id="{9E508F7A-AE1F-4F99-A133-0C5271A06DBC}"/>
                                            </p:graphic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6">
                                            <p:graphicEl>
                                              <a:dgm id="{3E524B21-841F-4167-8E7A-54A2D4CA8ED9}"/>
                                            </p:graphicEl>
                                          </p:spTgt>
                                        </p:tgtEl>
                                        <p:attrNameLst>
                                          <p:attrName>style.visibility</p:attrName>
                                        </p:attrNameLst>
                                      </p:cBhvr>
                                      <p:to>
                                        <p:strVal val="visible"/>
                                      </p:to>
                                    </p:set>
                                    <p:anim calcmode="lin" valueType="num">
                                      <p:cBhvr additive="base">
                                        <p:cTn id="68" dur="500" fill="hold"/>
                                        <p:tgtEl>
                                          <p:spTgt spid="6">
                                            <p:graphicEl>
                                              <a:dgm id="{3E524B21-841F-4167-8E7A-54A2D4CA8ED9}"/>
                                            </p:graphicEl>
                                          </p:spTgt>
                                        </p:tgtEl>
                                        <p:attrNameLst>
                                          <p:attrName>ppt_x</p:attrName>
                                        </p:attrNameLst>
                                      </p:cBhvr>
                                      <p:tavLst>
                                        <p:tav tm="0">
                                          <p:val>
                                            <p:strVal val="#ppt_x"/>
                                          </p:val>
                                        </p:tav>
                                        <p:tav tm="100000">
                                          <p:val>
                                            <p:strVal val="#ppt_x"/>
                                          </p:val>
                                        </p:tav>
                                      </p:tavLst>
                                    </p:anim>
                                    <p:anim calcmode="lin" valueType="num">
                                      <p:cBhvr additive="base">
                                        <p:cTn id="69" dur="500" fill="hold"/>
                                        <p:tgtEl>
                                          <p:spTgt spid="6">
                                            <p:graphicEl>
                                              <a:dgm id="{3E524B21-841F-4167-8E7A-54A2D4CA8ED9}"/>
                                            </p:graphic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6">
                                            <p:graphicEl>
                                              <a:dgm id="{7E594E77-35DF-42EF-A825-3FBA3B8885DA}"/>
                                            </p:graphicEl>
                                          </p:spTgt>
                                        </p:tgtEl>
                                        <p:attrNameLst>
                                          <p:attrName>style.visibility</p:attrName>
                                        </p:attrNameLst>
                                      </p:cBhvr>
                                      <p:to>
                                        <p:strVal val="visible"/>
                                      </p:to>
                                    </p:set>
                                    <p:anim calcmode="lin" valueType="num">
                                      <p:cBhvr additive="base">
                                        <p:cTn id="74" dur="500" fill="hold"/>
                                        <p:tgtEl>
                                          <p:spTgt spid="6">
                                            <p:graphicEl>
                                              <a:dgm id="{7E594E77-35DF-42EF-A825-3FBA3B8885DA}"/>
                                            </p:graphicEl>
                                          </p:spTgt>
                                        </p:tgtEl>
                                        <p:attrNameLst>
                                          <p:attrName>ppt_x</p:attrName>
                                        </p:attrNameLst>
                                      </p:cBhvr>
                                      <p:tavLst>
                                        <p:tav tm="0">
                                          <p:val>
                                            <p:strVal val="#ppt_x"/>
                                          </p:val>
                                        </p:tav>
                                        <p:tav tm="100000">
                                          <p:val>
                                            <p:strVal val="#ppt_x"/>
                                          </p:val>
                                        </p:tav>
                                      </p:tavLst>
                                    </p:anim>
                                    <p:anim calcmode="lin" valueType="num">
                                      <p:cBhvr additive="base">
                                        <p:cTn id="75" dur="500" fill="hold"/>
                                        <p:tgtEl>
                                          <p:spTgt spid="6">
                                            <p:graphicEl>
                                              <a:dgm id="{7E594E77-35DF-42EF-A825-3FBA3B8885DA}"/>
                                            </p:graphic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6">
                                            <p:graphicEl>
                                              <a:dgm id="{4C935491-342A-4FBD-B4BC-94E98901A17E}"/>
                                            </p:graphicEl>
                                          </p:spTgt>
                                        </p:tgtEl>
                                        <p:attrNameLst>
                                          <p:attrName>style.visibility</p:attrName>
                                        </p:attrNameLst>
                                      </p:cBhvr>
                                      <p:to>
                                        <p:strVal val="visible"/>
                                      </p:to>
                                    </p:set>
                                    <p:anim calcmode="lin" valueType="num">
                                      <p:cBhvr additive="base">
                                        <p:cTn id="80" dur="500" fill="hold"/>
                                        <p:tgtEl>
                                          <p:spTgt spid="6">
                                            <p:graphicEl>
                                              <a:dgm id="{4C935491-342A-4FBD-B4BC-94E98901A17E}"/>
                                            </p:graphicEl>
                                          </p:spTgt>
                                        </p:tgtEl>
                                        <p:attrNameLst>
                                          <p:attrName>ppt_x</p:attrName>
                                        </p:attrNameLst>
                                      </p:cBhvr>
                                      <p:tavLst>
                                        <p:tav tm="0">
                                          <p:val>
                                            <p:strVal val="#ppt_x"/>
                                          </p:val>
                                        </p:tav>
                                        <p:tav tm="100000">
                                          <p:val>
                                            <p:strVal val="#ppt_x"/>
                                          </p:val>
                                        </p:tav>
                                      </p:tavLst>
                                    </p:anim>
                                    <p:anim calcmode="lin" valueType="num">
                                      <p:cBhvr additive="base">
                                        <p:cTn id="81" dur="500" fill="hold"/>
                                        <p:tgtEl>
                                          <p:spTgt spid="6">
                                            <p:graphicEl>
                                              <a:dgm id="{4C935491-342A-4FBD-B4BC-94E98901A17E}"/>
                                            </p:graphic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6">
                                            <p:graphicEl>
                                              <a:dgm id="{0AB65631-6575-4BBB-ACF5-CF22B3DBF2EF}"/>
                                            </p:graphicEl>
                                          </p:spTgt>
                                        </p:tgtEl>
                                        <p:attrNameLst>
                                          <p:attrName>style.visibility</p:attrName>
                                        </p:attrNameLst>
                                      </p:cBhvr>
                                      <p:to>
                                        <p:strVal val="visible"/>
                                      </p:to>
                                    </p:set>
                                    <p:anim calcmode="lin" valueType="num">
                                      <p:cBhvr additive="base">
                                        <p:cTn id="86" dur="500" fill="hold"/>
                                        <p:tgtEl>
                                          <p:spTgt spid="6">
                                            <p:graphicEl>
                                              <a:dgm id="{0AB65631-6575-4BBB-ACF5-CF22B3DBF2EF}"/>
                                            </p:graphicEl>
                                          </p:spTgt>
                                        </p:tgtEl>
                                        <p:attrNameLst>
                                          <p:attrName>ppt_x</p:attrName>
                                        </p:attrNameLst>
                                      </p:cBhvr>
                                      <p:tavLst>
                                        <p:tav tm="0">
                                          <p:val>
                                            <p:strVal val="#ppt_x"/>
                                          </p:val>
                                        </p:tav>
                                        <p:tav tm="100000">
                                          <p:val>
                                            <p:strVal val="#ppt_x"/>
                                          </p:val>
                                        </p:tav>
                                      </p:tavLst>
                                    </p:anim>
                                    <p:anim calcmode="lin" valueType="num">
                                      <p:cBhvr additive="base">
                                        <p:cTn id="87" dur="500" fill="hold"/>
                                        <p:tgtEl>
                                          <p:spTgt spid="6">
                                            <p:graphicEl>
                                              <a:dgm id="{0AB65631-6575-4BBB-ACF5-CF22B3DBF2EF}"/>
                                            </p:graphic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6">
                                            <p:graphicEl>
                                              <a:dgm id="{2C74A5C6-CE45-4927-9AFD-13CE8BC9EE4E}"/>
                                            </p:graphicEl>
                                          </p:spTgt>
                                        </p:tgtEl>
                                        <p:attrNameLst>
                                          <p:attrName>style.visibility</p:attrName>
                                        </p:attrNameLst>
                                      </p:cBhvr>
                                      <p:to>
                                        <p:strVal val="visible"/>
                                      </p:to>
                                    </p:set>
                                    <p:anim calcmode="lin" valueType="num">
                                      <p:cBhvr additive="base">
                                        <p:cTn id="92" dur="500" fill="hold"/>
                                        <p:tgtEl>
                                          <p:spTgt spid="6">
                                            <p:graphicEl>
                                              <a:dgm id="{2C74A5C6-CE45-4927-9AFD-13CE8BC9EE4E}"/>
                                            </p:graphicEl>
                                          </p:spTgt>
                                        </p:tgtEl>
                                        <p:attrNameLst>
                                          <p:attrName>ppt_x</p:attrName>
                                        </p:attrNameLst>
                                      </p:cBhvr>
                                      <p:tavLst>
                                        <p:tav tm="0">
                                          <p:val>
                                            <p:strVal val="#ppt_x"/>
                                          </p:val>
                                        </p:tav>
                                        <p:tav tm="100000">
                                          <p:val>
                                            <p:strVal val="#ppt_x"/>
                                          </p:val>
                                        </p:tav>
                                      </p:tavLst>
                                    </p:anim>
                                    <p:anim calcmode="lin" valueType="num">
                                      <p:cBhvr additive="base">
                                        <p:cTn id="93" dur="500" fill="hold"/>
                                        <p:tgtEl>
                                          <p:spTgt spid="6">
                                            <p:graphicEl>
                                              <a:dgm id="{2C74A5C6-CE45-4927-9AFD-13CE8BC9EE4E}"/>
                                            </p:graphic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6">
                                            <p:graphicEl>
                                              <a:dgm id="{DA44C3ED-7CAC-42AE-A59A-2F7F1CFC2D92}"/>
                                            </p:graphicEl>
                                          </p:spTgt>
                                        </p:tgtEl>
                                        <p:attrNameLst>
                                          <p:attrName>style.visibility</p:attrName>
                                        </p:attrNameLst>
                                      </p:cBhvr>
                                      <p:to>
                                        <p:strVal val="visible"/>
                                      </p:to>
                                    </p:set>
                                    <p:anim calcmode="lin" valueType="num">
                                      <p:cBhvr additive="base">
                                        <p:cTn id="98" dur="500" fill="hold"/>
                                        <p:tgtEl>
                                          <p:spTgt spid="6">
                                            <p:graphicEl>
                                              <a:dgm id="{DA44C3ED-7CAC-42AE-A59A-2F7F1CFC2D92}"/>
                                            </p:graphicEl>
                                          </p:spTgt>
                                        </p:tgtEl>
                                        <p:attrNameLst>
                                          <p:attrName>ppt_x</p:attrName>
                                        </p:attrNameLst>
                                      </p:cBhvr>
                                      <p:tavLst>
                                        <p:tav tm="0">
                                          <p:val>
                                            <p:strVal val="#ppt_x"/>
                                          </p:val>
                                        </p:tav>
                                        <p:tav tm="100000">
                                          <p:val>
                                            <p:strVal val="#ppt_x"/>
                                          </p:val>
                                        </p:tav>
                                      </p:tavLst>
                                    </p:anim>
                                    <p:anim calcmode="lin" valueType="num">
                                      <p:cBhvr additive="base">
                                        <p:cTn id="99" dur="500" fill="hold"/>
                                        <p:tgtEl>
                                          <p:spTgt spid="6">
                                            <p:graphicEl>
                                              <a:dgm id="{DA44C3ED-7CAC-42AE-A59A-2F7F1CFC2D92}"/>
                                            </p:graphicEl>
                                          </p:spTgt>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6">
                                            <p:graphicEl>
                                              <a:dgm id="{CD5AC930-0C75-460D-9D90-4DEA5C920BE3}"/>
                                            </p:graphicEl>
                                          </p:spTgt>
                                        </p:tgtEl>
                                        <p:attrNameLst>
                                          <p:attrName>style.visibility</p:attrName>
                                        </p:attrNameLst>
                                      </p:cBhvr>
                                      <p:to>
                                        <p:strVal val="visible"/>
                                      </p:to>
                                    </p:set>
                                    <p:anim calcmode="lin" valueType="num">
                                      <p:cBhvr additive="base">
                                        <p:cTn id="104" dur="500" fill="hold"/>
                                        <p:tgtEl>
                                          <p:spTgt spid="6">
                                            <p:graphicEl>
                                              <a:dgm id="{CD5AC930-0C75-460D-9D90-4DEA5C920BE3}"/>
                                            </p:graphicEl>
                                          </p:spTgt>
                                        </p:tgtEl>
                                        <p:attrNameLst>
                                          <p:attrName>ppt_x</p:attrName>
                                        </p:attrNameLst>
                                      </p:cBhvr>
                                      <p:tavLst>
                                        <p:tav tm="0">
                                          <p:val>
                                            <p:strVal val="#ppt_x"/>
                                          </p:val>
                                        </p:tav>
                                        <p:tav tm="100000">
                                          <p:val>
                                            <p:strVal val="#ppt_x"/>
                                          </p:val>
                                        </p:tav>
                                      </p:tavLst>
                                    </p:anim>
                                    <p:anim calcmode="lin" valueType="num">
                                      <p:cBhvr additive="base">
                                        <p:cTn id="105" dur="500" fill="hold"/>
                                        <p:tgtEl>
                                          <p:spTgt spid="6">
                                            <p:graphicEl>
                                              <a:dgm id="{CD5AC930-0C75-460D-9D90-4DEA5C920BE3}"/>
                                            </p:graphicEl>
                                          </p:spTgt>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6">
                                            <p:graphicEl>
                                              <a:dgm id="{74C4DDBF-C49B-4471-80A4-CD60AB317E88}"/>
                                            </p:graphicEl>
                                          </p:spTgt>
                                        </p:tgtEl>
                                        <p:attrNameLst>
                                          <p:attrName>style.visibility</p:attrName>
                                        </p:attrNameLst>
                                      </p:cBhvr>
                                      <p:to>
                                        <p:strVal val="visible"/>
                                      </p:to>
                                    </p:set>
                                    <p:anim calcmode="lin" valueType="num">
                                      <p:cBhvr additive="base">
                                        <p:cTn id="110" dur="500" fill="hold"/>
                                        <p:tgtEl>
                                          <p:spTgt spid="6">
                                            <p:graphicEl>
                                              <a:dgm id="{74C4DDBF-C49B-4471-80A4-CD60AB317E88}"/>
                                            </p:graphicEl>
                                          </p:spTgt>
                                        </p:tgtEl>
                                        <p:attrNameLst>
                                          <p:attrName>ppt_x</p:attrName>
                                        </p:attrNameLst>
                                      </p:cBhvr>
                                      <p:tavLst>
                                        <p:tav tm="0">
                                          <p:val>
                                            <p:strVal val="#ppt_x"/>
                                          </p:val>
                                        </p:tav>
                                        <p:tav tm="100000">
                                          <p:val>
                                            <p:strVal val="#ppt_x"/>
                                          </p:val>
                                        </p:tav>
                                      </p:tavLst>
                                    </p:anim>
                                    <p:anim calcmode="lin" valueType="num">
                                      <p:cBhvr additive="base">
                                        <p:cTn id="111" dur="500" fill="hold"/>
                                        <p:tgtEl>
                                          <p:spTgt spid="6">
                                            <p:graphicEl>
                                              <a:dgm id="{74C4DDBF-C49B-4471-80A4-CD60AB317E88}"/>
                                            </p:graphicEl>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6">
                                            <p:graphicEl>
                                              <a:dgm id="{16A5FE2B-5F72-4F26-91B1-A56560C72E37}"/>
                                            </p:graphicEl>
                                          </p:spTgt>
                                        </p:tgtEl>
                                        <p:attrNameLst>
                                          <p:attrName>style.visibility</p:attrName>
                                        </p:attrNameLst>
                                      </p:cBhvr>
                                      <p:to>
                                        <p:strVal val="visible"/>
                                      </p:to>
                                    </p:set>
                                    <p:anim calcmode="lin" valueType="num">
                                      <p:cBhvr additive="base">
                                        <p:cTn id="116" dur="500" fill="hold"/>
                                        <p:tgtEl>
                                          <p:spTgt spid="6">
                                            <p:graphicEl>
                                              <a:dgm id="{16A5FE2B-5F72-4F26-91B1-A56560C72E37}"/>
                                            </p:graphicEl>
                                          </p:spTgt>
                                        </p:tgtEl>
                                        <p:attrNameLst>
                                          <p:attrName>ppt_x</p:attrName>
                                        </p:attrNameLst>
                                      </p:cBhvr>
                                      <p:tavLst>
                                        <p:tav tm="0">
                                          <p:val>
                                            <p:strVal val="#ppt_x"/>
                                          </p:val>
                                        </p:tav>
                                        <p:tav tm="100000">
                                          <p:val>
                                            <p:strVal val="#ppt_x"/>
                                          </p:val>
                                        </p:tav>
                                      </p:tavLst>
                                    </p:anim>
                                    <p:anim calcmode="lin" valueType="num">
                                      <p:cBhvr additive="base">
                                        <p:cTn id="117" dur="500" fill="hold"/>
                                        <p:tgtEl>
                                          <p:spTgt spid="6">
                                            <p:graphicEl>
                                              <a:dgm id="{16A5FE2B-5F72-4F26-91B1-A56560C72E3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xmlns="" val="996549756"/>
              </p:ext>
            </p:extLst>
          </p:nvPr>
        </p:nvGraphicFramePr>
        <p:xfrm>
          <a:off x="-1735335" y="-215616"/>
          <a:ext cx="13087657" cy="7437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عنوان 1"/>
          <p:cNvSpPr>
            <a:spLocks noGrp="1"/>
          </p:cNvSpPr>
          <p:nvPr>
            <p:ph type="title"/>
          </p:nvPr>
        </p:nvSpPr>
        <p:spPr>
          <a:xfrm>
            <a:off x="10617632" y="1106385"/>
            <a:ext cx="1028566" cy="4071499"/>
          </a:xfrm>
          <a:solidFill>
            <a:srgbClr val="E8AB30"/>
          </a:solidFill>
        </p:spPr>
        <p:style>
          <a:lnRef idx="2">
            <a:schemeClr val="accent4">
              <a:shade val="50000"/>
            </a:schemeClr>
          </a:lnRef>
          <a:fillRef idx="1">
            <a:schemeClr val="accent4"/>
          </a:fillRef>
          <a:effectRef idx="0">
            <a:schemeClr val="accent4"/>
          </a:effectRef>
          <a:fontRef idx="minor">
            <a:schemeClr val="lt1"/>
          </a:fontRef>
        </p:style>
        <p:txBody>
          <a:bodyPr vert="vert270">
            <a:normAutofit/>
          </a:bodyPr>
          <a:lstStyle/>
          <a:p>
            <a:pPr lvl="0" algn="ctr"/>
            <a:r>
              <a:rPr lang="ar-SA" sz="4000" b="1" dirty="0">
                <a:solidFill>
                  <a:schemeClr val="tx1"/>
                </a:solidFill>
              </a:rPr>
              <a:t>الاجراءات</a:t>
            </a:r>
            <a:endParaRPr lang="ar-AE" sz="4000" b="1" dirty="0">
              <a:solidFill>
                <a:schemeClr val="tx1"/>
              </a:solidFill>
            </a:endParaRPr>
          </a:p>
        </p:txBody>
      </p:sp>
    </p:spTree>
    <p:extLst>
      <p:ext uri="{BB962C8B-B14F-4D97-AF65-F5344CB8AC3E}">
        <p14:creationId xmlns:p14="http://schemas.microsoft.com/office/powerpoint/2010/main" xmlns="" val="426824624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graphicEl>
                                              <a:dgm id="{ADF33B54-844B-4AEB-A3FB-B60D2E0973E6}"/>
                                            </p:graphicEl>
                                          </p:spTgt>
                                        </p:tgtEl>
                                        <p:attrNameLst>
                                          <p:attrName>style.visibility</p:attrName>
                                        </p:attrNameLst>
                                      </p:cBhvr>
                                      <p:to>
                                        <p:strVal val="visible"/>
                                      </p:to>
                                    </p:set>
                                    <p:anim calcmode="lin" valueType="num">
                                      <p:cBhvr additive="base">
                                        <p:cTn id="12" dur="500" fill="hold"/>
                                        <p:tgtEl>
                                          <p:spTgt spid="3">
                                            <p:graphicEl>
                                              <a:dgm id="{ADF33B54-844B-4AEB-A3FB-B60D2E0973E6}"/>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graphicEl>
                                              <a:dgm id="{ADF33B54-844B-4AEB-A3FB-B60D2E0973E6}"/>
                                            </p:graphic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graphicEl>
                                              <a:dgm id="{60F6F3BC-545E-46F8-BAC3-19B9D90F1850}"/>
                                            </p:graphicEl>
                                          </p:spTgt>
                                        </p:tgtEl>
                                        <p:attrNameLst>
                                          <p:attrName>style.visibility</p:attrName>
                                        </p:attrNameLst>
                                      </p:cBhvr>
                                      <p:to>
                                        <p:strVal val="visible"/>
                                      </p:to>
                                    </p:set>
                                    <p:anim calcmode="lin" valueType="num">
                                      <p:cBhvr additive="base">
                                        <p:cTn id="18" dur="500" fill="hold"/>
                                        <p:tgtEl>
                                          <p:spTgt spid="3">
                                            <p:graphicEl>
                                              <a:dgm id="{60F6F3BC-545E-46F8-BAC3-19B9D90F1850}"/>
                                            </p:graphic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graphicEl>
                                              <a:dgm id="{60F6F3BC-545E-46F8-BAC3-19B9D90F1850}"/>
                                            </p:graphic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graphicEl>
                                              <a:dgm id="{6D2755E7-1323-4804-ACBE-97FE7088C349}"/>
                                            </p:graphicEl>
                                          </p:spTgt>
                                        </p:tgtEl>
                                        <p:attrNameLst>
                                          <p:attrName>style.visibility</p:attrName>
                                        </p:attrNameLst>
                                      </p:cBhvr>
                                      <p:to>
                                        <p:strVal val="visible"/>
                                      </p:to>
                                    </p:set>
                                    <p:anim calcmode="lin" valueType="num">
                                      <p:cBhvr additive="base">
                                        <p:cTn id="24" dur="500" fill="hold"/>
                                        <p:tgtEl>
                                          <p:spTgt spid="3">
                                            <p:graphicEl>
                                              <a:dgm id="{6D2755E7-1323-4804-ACBE-97FE7088C349}"/>
                                            </p:graphic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graphicEl>
                                              <a:dgm id="{6D2755E7-1323-4804-ACBE-97FE7088C34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xmlns="" val="2733976086"/>
              </p:ext>
            </p:extLst>
          </p:nvPr>
        </p:nvGraphicFramePr>
        <p:xfrm>
          <a:off x="-1735335" y="-215616"/>
          <a:ext cx="13087657" cy="7437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عنوان 1"/>
          <p:cNvSpPr>
            <a:spLocks noGrp="1"/>
          </p:cNvSpPr>
          <p:nvPr>
            <p:ph type="title"/>
          </p:nvPr>
        </p:nvSpPr>
        <p:spPr>
          <a:xfrm>
            <a:off x="10617632" y="1106385"/>
            <a:ext cx="1028566" cy="4071499"/>
          </a:xfrm>
          <a:solidFill>
            <a:srgbClr val="E8AB30"/>
          </a:solidFill>
        </p:spPr>
        <p:style>
          <a:lnRef idx="2">
            <a:schemeClr val="accent4">
              <a:shade val="50000"/>
            </a:schemeClr>
          </a:lnRef>
          <a:fillRef idx="1">
            <a:schemeClr val="accent4"/>
          </a:fillRef>
          <a:effectRef idx="0">
            <a:schemeClr val="accent4"/>
          </a:effectRef>
          <a:fontRef idx="minor">
            <a:schemeClr val="lt1"/>
          </a:fontRef>
        </p:style>
        <p:txBody>
          <a:bodyPr vert="vert270">
            <a:normAutofit/>
          </a:bodyPr>
          <a:lstStyle/>
          <a:p>
            <a:pPr lvl="0" algn="ctr"/>
            <a:r>
              <a:rPr lang="ar-SA" sz="4000" b="1" dirty="0">
                <a:solidFill>
                  <a:schemeClr val="tx1"/>
                </a:solidFill>
              </a:rPr>
              <a:t>الاجراءات</a:t>
            </a:r>
            <a:endParaRPr lang="ar-AE" sz="4000" b="1" dirty="0">
              <a:solidFill>
                <a:schemeClr val="tx1"/>
              </a:solidFill>
            </a:endParaRPr>
          </a:p>
        </p:txBody>
      </p:sp>
    </p:spTree>
    <p:extLst>
      <p:ext uri="{BB962C8B-B14F-4D97-AF65-F5344CB8AC3E}">
        <p14:creationId xmlns:p14="http://schemas.microsoft.com/office/powerpoint/2010/main" xmlns="" val="419615788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graphicEl>
                                              <a:dgm id="{0AADBAAD-C3A4-48B9-9005-C7B0168DB3EC}"/>
                                            </p:graphicEl>
                                          </p:spTgt>
                                        </p:tgtEl>
                                        <p:attrNameLst>
                                          <p:attrName>style.visibility</p:attrName>
                                        </p:attrNameLst>
                                      </p:cBhvr>
                                      <p:to>
                                        <p:strVal val="visible"/>
                                      </p:to>
                                    </p:set>
                                    <p:anim calcmode="lin" valueType="num">
                                      <p:cBhvr additive="base">
                                        <p:cTn id="12" dur="500" fill="hold"/>
                                        <p:tgtEl>
                                          <p:spTgt spid="3">
                                            <p:graphicEl>
                                              <a:dgm id="{0AADBAAD-C3A4-48B9-9005-C7B0168DB3EC}"/>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graphicEl>
                                              <a:dgm id="{0AADBAAD-C3A4-48B9-9005-C7B0168DB3EC}"/>
                                            </p:graphic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graphicEl>
                                              <a:dgm id="{C8CA7F8A-B4BF-4DFD-B902-012F845A06FE}"/>
                                            </p:graphicEl>
                                          </p:spTgt>
                                        </p:tgtEl>
                                        <p:attrNameLst>
                                          <p:attrName>style.visibility</p:attrName>
                                        </p:attrNameLst>
                                      </p:cBhvr>
                                      <p:to>
                                        <p:strVal val="visible"/>
                                      </p:to>
                                    </p:set>
                                    <p:anim calcmode="lin" valueType="num">
                                      <p:cBhvr additive="base">
                                        <p:cTn id="18" dur="500" fill="hold"/>
                                        <p:tgtEl>
                                          <p:spTgt spid="3">
                                            <p:graphicEl>
                                              <a:dgm id="{C8CA7F8A-B4BF-4DFD-B902-012F845A06FE}"/>
                                            </p:graphic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graphicEl>
                                              <a:dgm id="{C8CA7F8A-B4BF-4DFD-B902-012F845A06FE}"/>
                                            </p:graphic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
                                            <p:graphicEl>
                                              <a:dgm id="{57A7AFFA-1C82-4978-B1ED-DFA5B13F489B}"/>
                                            </p:graphicEl>
                                          </p:spTgt>
                                        </p:tgtEl>
                                        <p:attrNameLst>
                                          <p:attrName>style.visibility</p:attrName>
                                        </p:attrNameLst>
                                      </p:cBhvr>
                                      <p:to>
                                        <p:strVal val="visible"/>
                                      </p:to>
                                    </p:set>
                                    <p:anim calcmode="lin" valueType="num">
                                      <p:cBhvr additive="base">
                                        <p:cTn id="22" dur="500" fill="hold"/>
                                        <p:tgtEl>
                                          <p:spTgt spid="3">
                                            <p:graphicEl>
                                              <a:dgm id="{57A7AFFA-1C82-4978-B1ED-DFA5B13F489B}"/>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graphicEl>
                                              <a:dgm id="{57A7AFFA-1C82-4978-B1ED-DFA5B13F489B}"/>
                                            </p:graphic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3">
                                            <p:graphicEl>
                                              <a:dgm id="{CB87810B-12A7-43B4-B3C2-B5000046BAA9}"/>
                                            </p:graphicEl>
                                          </p:spTgt>
                                        </p:tgtEl>
                                        <p:attrNameLst>
                                          <p:attrName>style.visibility</p:attrName>
                                        </p:attrNameLst>
                                      </p:cBhvr>
                                      <p:to>
                                        <p:strVal val="visible"/>
                                      </p:to>
                                    </p:set>
                                    <p:anim calcmode="lin" valueType="num">
                                      <p:cBhvr additive="base">
                                        <p:cTn id="28" dur="500" fill="hold"/>
                                        <p:tgtEl>
                                          <p:spTgt spid="3">
                                            <p:graphicEl>
                                              <a:dgm id="{CB87810B-12A7-43B4-B3C2-B5000046BAA9}"/>
                                            </p:graphic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graphicEl>
                                              <a:dgm id="{CB87810B-12A7-43B4-B3C2-B5000046BAA9}"/>
                                            </p:graphic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3">
                                            <p:graphicEl>
                                              <a:dgm id="{4102D619-2788-4124-A11F-831471E96202}"/>
                                            </p:graphicEl>
                                          </p:spTgt>
                                        </p:tgtEl>
                                        <p:attrNameLst>
                                          <p:attrName>style.visibility</p:attrName>
                                        </p:attrNameLst>
                                      </p:cBhvr>
                                      <p:to>
                                        <p:strVal val="visible"/>
                                      </p:to>
                                    </p:set>
                                    <p:anim calcmode="lin" valueType="num">
                                      <p:cBhvr additive="base">
                                        <p:cTn id="32" dur="500" fill="hold"/>
                                        <p:tgtEl>
                                          <p:spTgt spid="3">
                                            <p:graphicEl>
                                              <a:dgm id="{4102D619-2788-4124-A11F-831471E96202}"/>
                                            </p:graphic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graphicEl>
                                              <a:dgm id="{4102D619-2788-4124-A11F-831471E96202}"/>
                                            </p:graphic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
                                            <p:graphicEl>
                                              <a:dgm id="{AD55891E-728A-4110-942A-CE52B2A32C29}"/>
                                            </p:graphicEl>
                                          </p:spTgt>
                                        </p:tgtEl>
                                        <p:attrNameLst>
                                          <p:attrName>style.visibility</p:attrName>
                                        </p:attrNameLst>
                                      </p:cBhvr>
                                      <p:to>
                                        <p:strVal val="visible"/>
                                      </p:to>
                                    </p:set>
                                    <p:anim calcmode="lin" valueType="num">
                                      <p:cBhvr additive="base">
                                        <p:cTn id="38" dur="500" fill="hold"/>
                                        <p:tgtEl>
                                          <p:spTgt spid="3">
                                            <p:graphicEl>
                                              <a:dgm id="{AD55891E-728A-4110-942A-CE52B2A32C29}"/>
                                            </p:graphic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graphicEl>
                                              <a:dgm id="{AD55891E-728A-4110-942A-CE52B2A32C29}"/>
                                            </p:graphicEl>
                                          </p:spTgt>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3">
                                            <p:graphicEl>
                                              <a:dgm id="{AC42CAF5-67D5-452D-8196-3420ABB8A69E}"/>
                                            </p:graphicEl>
                                          </p:spTgt>
                                        </p:tgtEl>
                                        <p:attrNameLst>
                                          <p:attrName>style.visibility</p:attrName>
                                        </p:attrNameLst>
                                      </p:cBhvr>
                                      <p:to>
                                        <p:strVal val="visible"/>
                                      </p:to>
                                    </p:set>
                                    <p:anim calcmode="lin" valueType="num">
                                      <p:cBhvr additive="base">
                                        <p:cTn id="42" dur="500" fill="hold"/>
                                        <p:tgtEl>
                                          <p:spTgt spid="3">
                                            <p:graphicEl>
                                              <a:dgm id="{AC42CAF5-67D5-452D-8196-3420ABB8A69E}"/>
                                            </p:graphic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graphicEl>
                                              <a:dgm id="{AC42CAF5-67D5-452D-8196-3420ABB8A69E}"/>
                                            </p:graphic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
                                            <p:graphicEl>
                                              <a:dgm id="{9AF7049A-14E2-4135-91B8-D53A4ED0884B}"/>
                                            </p:graphicEl>
                                          </p:spTgt>
                                        </p:tgtEl>
                                        <p:attrNameLst>
                                          <p:attrName>style.visibility</p:attrName>
                                        </p:attrNameLst>
                                      </p:cBhvr>
                                      <p:to>
                                        <p:strVal val="visible"/>
                                      </p:to>
                                    </p:set>
                                    <p:anim calcmode="lin" valueType="num">
                                      <p:cBhvr additive="base">
                                        <p:cTn id="48" dur="500" fill="hold"/>
                                        <p:tgtEl>
                                          <p:spTgt spid="3">
                                            <p:graphicEl>
                                              <a:dgm id="{9AF7049A-14E2-4135-91B8-D53A4ED0884B}"/>
                                            </p:graphic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
                                            <p:graphicEl>
                                              <a:dgm id="{9AF7049A-14E2-4135-91B8-D53A4ED0884B}"/>
                                            </p:graphicEl>
                                          </p:spTgt>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3">
                                            <p:graphicEl>
                                              <a:dgm id="{FCB390E7-E1F2-4F8C-B88A-41EF87DBF07E}"/>
                                            </p:graphicEl>
                                          </p:spTgt>
                                        </p:tgtEl>
                                        <p:attrNameLst>
                                          <p:attrName>style.visibility</p:attrName>
                                        </p:attrNameLst>
                                      </p:cBhvr>
                                      <p:to>
                                        <p:strVal val="visible"/>
                                      </p:to>
                                    </p:set>
                                    <p:anim calcmode="lin" valueType="num">
                                      <p:cBhvr additive="base">
                                        <p:cTn id="52" dur="500" fill="hold"/>
                                        <p:tgtEl>
                                          <p:spTgt spid="3">
                                            <p:graphicEl>
                                              <a:dgm id="{FCB390E7-E1F2-4F8C-B88A-41EF87DBF07E}"/>
                                            </p:graphic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
                                            <p:graphicEl>
                                              <a:dgm id="{FCB390E7-E1F2-4F8C-B88A-41EF87DBF07E}"/>
                                            </p:graphic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3">
                                            <p:graphicEl>
                                              <a:dgm id="{778F8EAC-784B-479D-BED3-7DF182FFF814}"/>
                                            </p:graphicEl>
                                          </p:spTgt>
                                        </p:tgtEl>
                                        <p:attrNameLst>
                                          <p:attrName>style.visibility</p:attrName>
                                        </p:attrNameLst>
                                      </p:cBhvr>
                                      <p:to>
                                        <p:strVal val="visible"/>
                                      </p:to>
                                    </p:set>
                                    <p:anim calcmode="lin" valueType="num">
                                      <p:cBhvr additive="base">
                                        <p:cTn id="58" dur="500" fill="hold"/>
                                        <p:tgtEl>
                                          <p:spTgt spid="3">
                                            <p:graphicEl>
                                              <a:dgm id="{778F8EAC-784B-479D-BED3-7DF182FFF814}"/>
                                            </p:graphic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3">
                                            <p:graphicEl>
                                              <a:dgm id="{778F8EAC-784B-479D-BED3-7DF182FFF814}"/>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sz="quarter" idx="4294967295"/>
            <p:extLst>
              <p:ext uri="{D42A27DB-BD31-4B8C-83A1-F6EECF244321}">
                <p14:modId xmlns:p14="http://schemas.microsoft.com/office/powerpoint/2010/main" xmlns="" val="79793118"/>
              </p:ext>
            </p:extLst>
          </p:nvPr>
        </p:nvGraphicFramePr>
        <p:xfrm>
          <a:off x="913606" y="610394"/>
          <a:ext cx="9695863"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عنوان 1"/>
          <p:cNvSpPr txBox="1">
            <a:spLocks/>
          </p:cNvSpPr>
          <p:nvPr/>
        </p:nvSpPr>
        <p:spPr>
          <a:xfrm>
            <a:off x="10922392" y="610394"/>
            <a:ext cx="1028566" cy="5791200"/>
          </a:xfrm>
          <a:prstGeom prst="rect">
            <a:avLst/>
          </a:prstGeom>
          <a:solidFill>
            <a:srgbClr val="E8AB30"/>
          </a:solidFill>
        </p:spPr>
        <p:style>
          <a:lnRef idx="0">
            <a:schemeClr val="accent2"/>
          </a:lnRef>
          <a:fillRef idx="3">
            <a:schemeClr val="accent2"/>
          </a:fillRef>
          <a:effectRef idx="3">
            <a:schemeClr val="accent2"/>
          </a:effectRef>
          <a:fontRef idx="minor">
            <a:schemeClr val="lt1"/>
          </a:fontRef>
        </p:style>
        <p:txBody>
          <a:bodyPr vert="vert270">
            <a:normAutofit fontScale="77500" lnSpcReduction="20000"/>
          </a:bodyPr>
          <a:lstStyle>
            <a:lvl1pPr algn="l" defTabSz="457200" rtl="1" eaLnBrk="1" latinLnBrk="0" hangingPunct="1">
              <a:spcBef>
                <a:spcPct val="0"/>
              </a:spcBef>
              <a:buNone/>
              <a:defRPr sz="3600" kern="1200" cap="all">
                <a:ln w="3175" cmpd="sng">
                  <a:noFill/>
                </a:ln>
                <a:solidFill>
                  <a:schemeClr val="lt1"/>
                </a:solidFill>
                <a:effectLst/>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algn="ctr"/>
            <a:r>
              <a:rPr lang="ar-AE" sz="4000" b="1" dirty="0" smtClean="0">
                <a:solidFill>
                  <a:schemeClr val="tx1"/>
                </a:solidFill>
              </a:rPr>
              <a:t>المادة التاسعة :آلية احتساب درجة السلوك</a:t>
            </a:r>
          </a:p>
          <a:p>
            <a:pPr algn="ctr"/>
            <a:r>
              <a:rPr lang="ar-SA" sz="4000" b="1" dirty="0" smtClean="0">
                <a:solidFill>
                  <a:schemeClr val="tx1"/>
                </a:solidFill>
              </a:rPr>
              <a:t>تقييـــــم </a:t>
            </a:r>
            <a:r>
              <a:rPr lang="ar-SA" sz="4000" b="1" dirty="0">
                <a:solidFill>
                  <a:schemeClr val="tx1"/>
                </a:solidFill>
              </a:rPr>
              <a:t>السلــــــــوك</a:t>
            </a:r>
            <a:endParaRPr lang="ar-AE" sz="4000" b="1" dirty="0">
              <a:solidFill>
                <a:schemeClr val="tx1"/>
              </a:solidFill>
            </a:endParaRPr>
          </a:p>
        </p:txBody>
      </p:sp>
    </p:spTree>
    <p:extLst>
      <p:ext uri="{BB962C8B-B14F-4D97-AF65-F5344CB8AC3E}">
        <p14:creationId xmlns:p14="http://schemas.microsoft.com/office/powerpoint/2010/main" xmlns="" val="280282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05B307BA-349C-4171-A863-01CC4ABC2EB8}"/>
                                            </p:graphicEl>
                                          </p:spTgt>
                                        </p:tgtEl>
                                        <p:attrNameLst>
                                          <p:attrName>style.visibility</p:attrName>
                                        </p:attrNameLst>
                                      </p:cBhvr>
                                      <p:to>
                                        <p:strVal val="visible"/>
                                      </p:to>
                                    </p:set>
                                    <p:anim calcmode="lin" valueType="num">
                                      <p:cBhvr>
                                        <p:cTn id="7" dur="500" fill="hold"/>
                                        <p:tgtEl>
                                          <p:spTgt spid="4">
                                            <p:graphicEl>
                                              <a:dgm id="{05B307BA-349C-4171-A863-01CC4ABC2EB8}"/>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05B307BA-349C-4171-A863-01CC4ABC2EB8}"/>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05B307BA-349C-4171-A863-01CC4ABC2EB8}"/>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B162367F-BD4C-4BEE-80FE-DF357DAD30DD}"/>
                                            </p:graphicEl>
                                          </p:spTgt>
                                        </p:tgtEl>
                                        <p:attrNameLst>
                                          <p:attrName>style.visibility</p:attrName>
                                        </p:attrNameLst>
                                      </p:cBhvr>
                                      <p:to>
                                        <p:strVal val="visible"/>
                                      </p:to>
                                    </p:set>
                                    <p:anim calcmode="lin" valueType="num">
                                      <p:cBhvr>
                                        <p:cTn id="14" dur="500" fill="hold"/>
                                        <p:tgtEl>
                                          <p:spTgt spid="4">
                                            <p:graphicEl>
                                              <a:dgm id="{B162367F-BD4C-4BEE-80FE-DF357DAD30DD}"/>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B162367F-BD4C-4BEE-80FE-DF357DAD30DD}"/>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B162367F-BD4C-4BEE-80FE-DF357DAD30DD}"/>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C6F9D56C-AE97-4D55-AE8F-AB493E641056}"/>
                                            </p:graphicEl>
                                          </p:spTgt>
                                        </p:tgtEl>
                                        <p:attrNameLst>
                                          <p:attrName>style.visibility</p:attrName>
                                        </p:attrNameLst>
                                      </p:cBhvr>
                                      <p:to>
                                        <p:strVal val="visible"/>
                                      </p:to>
                                    </p:set>
                                    <p:anim calcmode="lin" valueType="num">
                                      <p:cBhvr>
                                        <p:cTn id="21" dur="500" fill="hold"/>
                                        <p:tgtEl>
                                          <p:spTgt spid="4">
                                            <p:graphicEl>
                                              <a:dgm id="{C6F9D56C-AE97-4D55-AE8F-AB493E641056}"/>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C6F9D56C-AE97-4D55-AE8F-AB493E641056}"/>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C6F9D56C-AE97-4D55-AE8F-AB493E64105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1AAE5D8F-F98C-4B0A-9478-E91F42FB7D24}"/>
                                            </p:graphicEl>
                                          </p:spTgt>
                                        </p:tgtEl>
                                        <p:attrNameLst>
                                          <p:attrName>style.visibility</p:attrName>
                                        </p:attrNameLst>
                                      </p:cBhvr>
                                      <p:to>
                                        <p:strVal val="visible"/>
                                      </p:to>
                                    </p:set>
                                    <p:anim calcmode="lin" valueType="num">
                                      <p:cBhvr>
                                        <p:cTn id="28" dur="500" fill="hold"/>
                                        <p:tgtEl>
                                          <p:spTgt spid="4">
                                            <p:graphicEl>
                                              <a:dgm id="{1AAE5D8F-F98C-4B0A-9478-E91F42FB7D24}"/>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1AAE5D8F-F98C-4B0A-9478-E91F42FB7D24}"/>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1AAE5D8F-F98C-4B0A-9478-E91F42FB7D24}"/>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0CF811A8-A238-426E-927B-6F69AB1AE84A}"/>
                                            </p:graphicEl>
                                          </p:spTgt>
                                        </p:tgtEl>
                                        <p:attrNameLst>
                                          <p:attrName>style.visibility</p:attrName>
                                        </p:attrNameLst>
                                      </p:cBhvr>
                                      <p:to>
                                        <p:strVal val="visible"/>
                                      </p:to>
                                    </p:set>
                                    <p:anim calcmode="lin" valueType="num">
                                      <p:cBhvr>
                                        <p:cTn id="35" dur="500" fill="hold"/>
                                        <p:tgtEl>
                                          <p:spTgt spid="4">
                                            <p:graphicEl>
                                              <a:dgm id="{0CF811A8-A238-426E-927B-6F69AB1AE84A}"/>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0CF811A8-A238-426E-927B-6F69AB1AE84A}"/>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0CF811A8-A238-426E-927B-6F69AB1AE84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B8B110E5-B606-4B26-8E88-DC1464AB5829}"/>
                                            </p:graphicEl>
                                          </p:spTgt>
                                        </p:tgtEl>
                                        <p:attrNameLst>
                                          <p:attrName>style.visibility</p:attrName>
                                        </p:attrNameLst>
                                      </p:cBhvr>
                                      <p:to>
                                        <p:strVal val="visible"/>
                                      </p:to>
                                    </p:set>
                                    <p:anim calcmode="lin" valueType="num">
                                      <p:cBhvr>
                                        <p:cTn id="42" dur="500" fill="hold"/>
                                        <p:tgtEl>
                                          <p:spTgt spid="4">
                                            <p:graphicEl>
                                              <a:dgm id="{B8B110E5-B606-4B26-8E88-DC1464AB5829}"/>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B8B110E5-B606-4B26-8E88-DC1464AB5829}"/>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B8B110E5-B606-4B26-8E88-DC1464AB582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9034A1B0-52EF-408D-9D75-EC8A26A51E60}"/>
                                            </p:graphicEl>
                                          </p:spTgt>
                                        </p:tgtEl>
                                        <p:attrNameLst>
                                          <p:attrName>style.visibility</p:attrName>
                                        </p:attrNameLst>
                                      </p:cBhvr>
                                      <p:to>
                                        <p:strVal val="visible"/>
                                      </p:to>
                                    </p:set>
                                    <p:anim calcmode="lin" valueType="num">
                                      <p:cBhvr>
                                        <p:cTn id="49" dur="500" fill="hold"/>
                                        <p:tgtEl>
                                          <p:spTgt spid="4">
                                            <p:graphicEl>
                                              <a:dgm id="{9034A1B0-52EF-408D-9D75-EC8A26A51E60}"/>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9034A1B0-52EF-408D-9D75-EC8A26A51E60}"/>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9034A1B0-52EF-408D-9D75-EC8A26A51E60}"/>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CF3DEED4-50E0-4B84-862B-E5086CAA340A}"/>
                                            </p:graphicEl>
                                          </p:spTgt>
                                        </p:tgtEl>
                                        <p:attrNameLst>
                                          <p:attrName>style.visibility</p:attrName>
                                        </p:attrNameLst>
                                      </p:cBhvr>
                                      <p:to>
                                        <p:strVal val="visible"/>
                                      </p:to>
                                    </p:set>
                                    <p:anim calcmode="lin" valueType="num">
                                      <p:cBhvr>
                                        <p:cTn id="56" dur="500" fill="hold"/>
                                        <p:tgtEl>
                                          <p:spTgt spid="4">
                                            <p:graphicEl>
                                              <a:dgm id="{CF3DEED4-50E0-4B84-862B-E5086CAA340A}"/>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CF3DEED4-50E0-4B84-862B-E5086CAA340A}"/>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CF3DEED4-50E0-4B84-862B-E5086CAA340A}"/>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89B217B9-B00F-4CE9-A933-42A8A5CC9448}"/>
                                            </p:graphicEl>
                                          </p:spTgt>
                                        </p:tgtEl>
                                        <p:attrNameLst>
                                          <p:attrName>style.visibility</p:attrName>
                                        </p:attrNameLst>
                                      </p:cBhvr>
                                      <p:to>
                                        <p:strVal val="visible"/>
                                      </p:to>
                                    </p:set>
                                    <p:anim calcmode="lin" valueType="num">
                                      <p:cBhvr>
                                        <p:cTn id="63" dur="500" fill="hold"/>
                                        <p:tgtEl>
                                          <p:spTgt spid="4">
                                            <p:graphicEl>
                                              <a:dgm id="{89B217B9-B00F-4CE9-A933-42A8A5CC9448}"/>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89B217B9-B00F-4CE9-A933-42A8A5CC9448}"/>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89B217B9-B00F-4CE9-A933-42A8A5CC944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
                                            <p:graphicEl>
                                              <a:dgm id="{D03A50A8-CFCE-4954-9A3F-23EF022E5A43}"/>
                                            </p:graphicEl>
                                          </p:spTgt>
                                        </p:tgtEl>
                                        <p:attrNameLst>
                                          <p:attrName>style.visibility</p:attrName>
                                        </p:attrNameLst>
                                      </p:cBhvr>
                                      <p:to>
                                        <p:strVal val="visible"/>
                                      </p:to>
                                    </p:set>
                                    <p:anim calcmode="lin" valueType="num">
                                      <p:cBhvr>
                                        <p:cTn id="70" dur="500" fill="hold"/>
                                        <p:tgtEl>
                                          <p:spTgt spid="4">
                                            <p:graphicEl>
                                              <a:dgm id="{D03A50A8-CFCE-4954-9A3F-23EF022E5A43}"/>
                                            </p:graphicEl>
                                          </p:spTgt>
                                        </p:tgtEl>
                                        <p:attrNameLst>
                                          <p:attrName>ppt_w</p:attrName>
                                        </p:attrNameLst>
                                      </p:cBhvr>
                                      <p:tavLst>
                                        <p:tav tm="0">
                                          <p:val>
                                            <p:fltVal val="0"/>
                                          </p:val>
                                        </p:tav>
                                        <p:tav tm="100000">
                                          <p:val>
                                            <p:strVal val="#ppt_w"/>
                                          </p:val>
                                        </p:tav>
                                      </p:tavLst>
                                    </p:anim>
                                    <p:anim calcmode="lin" valueType="num">
                                      <p:cBhvr>
                                        <p:cTn id="71" dur="500" fill="hold"/>
                                        <p:tgtEl>
                                          <p:spTgt spid="4">
                                            <p:graphicEl>
                                              <a:dgm id="{D03A50A8-CFCE-4954-9A3F-23EF022E5A43}"/>
                                            </p:graphicEl>
                                          </p:spTgt>
                                        </p:tgtEl>
                                        <p:attrNameLst>
                                          <p:attrName>ppt_h</p:attrName>
                                        </p:attrNameLst>
                                      </p:cBhvr>
                                      <p:tavLst>
                                        <p:tav tm="0">
                                          <p:val>
                                            <p:fltVal val="0"/>
                                          </p:val>
                                        </p:tav>
                                        <p:tav tm="100000">
                                          <p:val>
                                            <p:strVal val="#ppt_h"/>
                                          </p:val>
                                        </p:tav>
                                      </p:tavLst>
                                    </p:anim>
                                    <p:animEffect transition="in" filter="fade">
                                      <p:cBhvr>
                                        <p:cTn id="72" dur="500"/>
                                        <p:tgtEl>
                                          <p:spTgt spid="4">
                                            <p:graphicEl>
                                              <a:dgm id="{D03A50A8-CFCE-4954-9A3F-23EF022E5A43}"/>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
                                            <p:graphicEl>
                                              <a:dgm id="{2CA6F703-9253-4199-8215-A058726C98E2}"/>
                                            </p:graphicEl>
                                          </p:spTgt>
                                        </p:tgtEl>
                                        <p:attrNameLst>
                                          <p:attrName>style.visibility</p:attrName>
                                        </p:attrNameLst>
                                      </p:cBhvr>
                                      <p:to>
                                        <p:strVal val="visible"/>
                                      </p:to>
                                    </p:set>
                                    <p:anim calcmode="lin" valueType="num">
                                      <p:cBhvr>
                                        <p:cTn id="77" dur="500" fill="hold"/>
                                        <p:tgtEl>
                                          <p:spTgt spid="4">
                                            <p:graphicEl>
                                              <a:dgm id="{2CA6F703-9253-4199-8215-A058726C98E2}"/>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2CA6F703-9253-4199-8215-A058726C98E2}"/>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2CA6F703-9253-4199-8215-A058726C98E2}"/>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4">
                                            <p:graphicEl>
                                              <a:dgm id="{6F2FCC65-B3EA-451C-A389-4980037BFFCA}"/>
                                            </p:graphicEl>
                                          </p:spTgt>
                                        </p:tgtEl>
                                        <p:attrNameLst>
                                          <p:attrName>style.visibility</p:attrName>
                                        </p:attrNameLst>
                                      </p:cBhvr>
                                      <p:to>
                                        <p:strVal val="visible"/>
                                      </p:to>
                                    </p:set>
                                    <p:anim calcmode="lin" valueType="num">
                                      <p:cBhvr>
                                        <p:cTn id="84" dur="500" fill="hold"/>
                                        <p:tgtEl>
                                          <p:spTgt spid="4">
                                            <p:graphicEl>
                                              <a:dgm id="{6F2FCC65-B3EA-451C-A389-4980037BFFCA}"/>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6F2FCC65-B3EA-451C-A389-4980037BFFCA}"/>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6F2FCC65-B3EA-451C-A389-4980037BFFCA}"/>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4">
                                            <p:graphicEl>
                                              <a:dgm id="{16BBAFBF-BADA-468B-9F85-CFACC7C1B0E1}"/>
                                            </p:graphicEl>
                                          </p:spTgt>
                                        </p:tgtEl>
                                        <p:attrNameLst>
                                          <p:attrName>style.visibility</p:attrName>
                                        </p:attrNameLst>
                                      </p:cBhvr>
                                      <p:to>
                                        <p:strVal val="visible"/>
                                      </p:to>
                                    </p:set>
                                    <p:anim calcmode="lin" valueType="num">
                                      <p:cBhvr>
                                        <p:cTn id="91" dur="500" fill="hold"/>
                                        <p:tgtEl>
                                          <p:spTgt spid="4">
                                            <p:graphicEl>
                                              <a:dgm id="{16BBAFBF-BADA-468B-9F85-CFACC7C1B0E1}"/>
                                            </p:graphicEl>
                                          </p:spTgt>
                                        </p:tgtEl>
                                        <p:attrNameLst>
                                          <p:attrName>ppt_w</p:attrName>
                                        </p:attrNameLst>
                                      </p:cBhvr>
                                      <p:tavLst>
                                        <p:tav tm="0">
                                          <p:val>
                                            <p:fltVal val="0"/>
                                          </p:val>
                                        </p:tav>
                                        <p:tav tm="100000">
                                          <p:val>
                                            <p:strVal val="#ppt_w"/>
                                          </p:val>
                                        </p:tav>
                                      </p:tavLst>
                                    </p:anim>
                                    <p:anim calcmode="lin" valueType="num">
                                      <p:cBhvr>
                                        <p:cTn id="92" dur="500" fill="hold"/>
                                        <p:tgtEl>
                                          <p:spTgt spid="4">
                                            <p:graphicEl>
                                              <a:dgm id="{16BBAFBF-BADA-468B-9F85-CFACC7C1B0E1}"/>
                                            </p:graphicEl>
                                          </p:spTgt>
                                        </p:tgtEl>
                                        <p:attrNameLst>
                                          <p:attrName>ppt_h</p:attrName>
                                        </p:attrNameLst>
                                      </p:cBhvr>
                                      <p:tavLst>
                                        <p:tav tm="0">
                                          <p:val>
                                            <p:fltVal val="0"/>
                                          </p:val>
                                        </p:tav>
                                        <p:tav tm="100000">
                                          <p:val>
                                            <p:strVal val="#ppt_h"/>
                                          </p:val>
                                        </p:tav>
                                      </p:tavLst>
                                    </p:anim>
                                    <p:animEffect transition="in" filter="fade">
                                      <p:cBhvr>
                                        <p:cTn id="93" dur="500"/>
                                        <p:tgtEl>
                                          <p:spTgt spid="4">
                                            <p:graphicEl>
                                              <a:dgm id="{16BBAFBF-BADA-468B-9F85-CFACC7C1B0E1}"/>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4">
                                            <p:graphicEl>
                                              <a:dgm id="{744EB02D-EE24-442F-B561-51EF270E6A7C}"/>
                                            </p:graphicEl>
                                          </p:spTgt>
                                        </p:tgtEl>
                                        <p:attrNameLst>
                                          <p:attrName>style.visibility</p:attrName>
                                        </p:attrNameLst>
                                      </p:cBhvr>
                                      <p:to>
                                        <p:strVal val="visible"/>
                                      </p:to>
                                    </p:set>
                                    <p:anim calcmode="lin" valueType="num">
                                      <p:cBhvr>
                                        <p:cTn id="98" dur="500" fill="hold"/>
                                        <p:tgtEl>
                                          <p:spTgt spid="4">
                                            <p:graphicEl>
                                              <a:dgm id="{744EB02D-EE24-442F-B561-51EF270E6A7C}"/>
                                            </p:graphicEl>
                                          </p:spTgt>
                                        </p:tgtEl>
                                        <p:attrNameLst>
                                          <p:attrName>ppt_w</p:attrName>
                                        </p:attrNameLst>
                                      </p:cBhvr>
                                      <p:tavLst>
                                        <p:tav tm="0">
                                          <p:val>
                                            <p:fltVal val="0"/>
                                          </p:val>
                                        </p:tav>
                                        <p:tav tm="100000">
                                          <p:val>
                                            <p:strVal val="#ppt_w"/>
                                          </p:val>
                                        </p:tav>
                                      </p:tavLst>
                                    </p:anim>
                                    <p:anim calcmode="lin" valueType="num">
                                      <p:cBhvr>
                                        <p:cTn id="99" dur="500" fill="hold"/>
                                        <p:tgtEl>
                                          <p:spTgt spid="4">
                                            <p:graphicEl>
                                              <a:dgm id="{744EB02D-EE24-442F-B561-51EF270E6A7C}"/>
                                            </p:graphicEl>
                                          </p:spTgt>
                                        </p:tgtEl>
                                        <p:attrNameLst>
                                          <p:attrName>ppt_h</p:attrName>
                                        </p:attrNameLst>
                                      </p:cBhvr>
                                      <p:tavLst>
                                        <p:tav tm="0">
                                          <p:val>
                                            <p:fltVal val="0"/>
                                          </p:val>
                                        </p:tav>
                                        <p:tav tm="100000">
                                          <p:val>
                                            <p:strVal val="#ppt_h"/>
                                          </p:val>
                                        </p:tav>
                                      </p:tavLst>
                                    </p:anim>
                                    <p:animEffect transition="in" filter="fade">
                                      <p:cBhvr>
                                        <p:cTn id="100" dur="500"/>
                                        <p:tgtEl>
                                          <p:spTgt spid="4">
                                            <p:graphicEl>
                                              <a:dgm id="{744EB02D-EE24-442F-B561-51EF270E6A7C}"/>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4">
                                            <p:graphicEl>
                                              <a:dgm id="{CD2F7CBF-4C8D-4803-B416-EB940480904C}"/>
                                            </p:graphicEl>
                                          </p:spTgt>
                                        </p:tgtEl>
                                        <p:attrNameLst>
                                          <p:attrName>style.visibility</p:attrName>
                                        </p:attrNameLst>
                                      </p:cBhvr>
                                      <p:to>
                                        <p:strVal val="visible"/>
                                      </p:to>
                                    </p:set>
                                    <p:anim calcmode="lin" valueType="num">
                                      <p:cBhvr>
                                        <p:cTn id="105" dur="500" fill="hold"/>
                                        <p:tgtEl>
                                          <p:spTgt spid="4">
                                            <p:graphicEl>
                                              <a:dgm id="{CD2F7CBF-4C8D-4803-B416-EB940480904C}"/>
                                            </p:graphicEl>
                                          </p:spTgt>
                                        </p:tgtEl>
                                        <p:attrNameLst>
                                          <p:attrName>ppt_w</p:attrName>
                                        </p:attrNameLst>
                                      </p:cBhvr>
                                      <p:tavLst>
                                        <p:tav tm="0">
                                          <p:val>
                                            <p:fltVal val="0"/>
                                          </p:val>
                                        </p:tav>
                                        <p:tav tm="100000">
                                          <p:val>
                                            <p:strVal val="#ppt_w"/>
                                          </p:val>
                                        </p:tav>
                                      </p:tavLst>
                                    </p:anim>
                                    <p:anim calcmode="lin" valueType="num">
                                      <p:cBhvr>
                                        <p:cTn id="106" dur="500" fill="hold"/>
                                        <p:tgtEl>
                                          <p:spTgt spid="4">
                                            <p:graphicEl>
                                              <a:dgm id="{CD2F7CBF-4C8D-4803-B416-EB940480904C}"/>
                                            </p:graphicEl>
                                          </p:spTgt>
                                        </p:tgtEl>
                                        <p:attrNameLst>
                                          <p:attrName>ppt_h</p:attrName>
                                        </p:attrNameLst>
                                      </p:cBhvr>
                                      <p:tavLst>
                                        <p:tav tm="0">
                                          <p:val>
                                            <p:fltVal val="0"/>
                                          </p:val>
                                        </p:tav>
                                        <p:tav tm="100000">
                                          <p:val>
                                            <p:strVal val="#ppt_h"/>
                                          </p:val>
                                        </p:tav>
                                      </p:tavLst>
                                    </p:anim>
                                    <p:animEffect transition="in" filter="fade">
                                      <p:cBhvr>
                                        <p:cTn id="107" dur="500"/>
                                        <p:tgtEl>
                                          <p:spTgt spid="4">
                                            <p:graphicEl>
                                              <a:dgm id="{CD2F7CBF-4C8D-4803-B416-EB940480904C}"/>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4">
                                            <p:graphicEl>
                                              <a:dgm id="{9F447ACC-833A-4CA6-91B1-A70D12586D54}"/>
                                            </p:graphicEl>
                                          </p:spTgt>
                                        </p:tgtEl>
                                        <p:attrNameLst>
                                          <p:attrName>style.visibility</p:attrName>
                                        </p:attrNameLst>
                                      </p:cBhvr>
                                      <p:to>
                                        <p:strVal val="visible"/>
                                      </p:to>
                                    </p:set>
                                    <p:anim calcmode="lin" valueType="num">
                                      <p:cBhvr>
                                        <p:cTn id="112" dur="500" fill="hold"/>
                                        <p:tgtEl>
                                          <p:spTgt spid="4">
                                            <p:graphicEl>
                                              <a:dgm id="{9F447ACC-833A-4CA6-91B1-A70D12586D54}"/>
                                            </p:graphicEl>
                                          </p:spTgt>
                                        </p:tgtEl>
                                        <p:attrNameLst>
                                          <p:attrName>ppt_w</p:attrName>
                                        </p:attrNameLst>
                                      </p:cBhvr>
                                      <p:tavLst>
                                        <p:tav tm="0">
                                          <p:val>
                                            <p:fltVal val="0"/>
                                          </p:val>
                                        </p:tav>
                                        <p:tav tm="100000">
                                          <p:val>
                                            <p:strVal val="#ppt_w"/>
                                          </p:val>
                                        </p:tav>
                                      </p:tavLst>
                                    </p:anim>
                                    <p:anim calcmode="lin" valueType="num">
                                      <p:cBhvr>
                                        <p:cTn id="113" dur="500" fill="hold"/>
                                        <p:tgtEl>
                                          <p:spTgt spid="4">
                                            <p:graphicEl>
                                              <a:dgm id="{9F447ACC-833A-4CA6-91B1-A70D12586D54}"/>
                                            </p:graphicEl>
                                          </p:spTgt>
                                        </p:tgtEl>
                                        <p:attrNameLst>
                                          <p:attrName>ppt_h</p:attrName>
                                        </p:attrNameLst>
                                      </p:cBhvr>
                                      <p:tavLst>
                                        <p:tav tm="0">
                                          <p:val>
                                            <p:fltVal val="0"/>
                                          </p:val>
                                        </p:tav>
                                        <p:tav tm="100000">
                                          <p:val>
                                            <p:strVal val="#ppt_h"/>
                                          </p:val>
                                        </p:tav>
                                      </p:tavLst>
                                    </p:anim>
                                    <p:animEffect transition="in" filter="fade">
                                      <p:cBhvr>
                                        <p:cTn id="114" dur="500"/>
                                        <p:tgtEl>
                                          <p:spTgt spid="4">
                                            <p:graphicEl>
                                              <a:dgm id="{9F447ACC-833A-4CA6-91B1-A70D12586D54}"/>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4">
                                            <p:graphicEl>
                                              <a:dgm id="{FA09FD39-5EE6-4EEE-AAAD-C84996DD0BEA}"/>
                                            </p:graphicEl>
                                          </p:spTgt>
                                        </p:tgtEl>
                                        <p:attrNameLst>
                                          <p:attrName>style.visibility</p:attrName>
                                        </p:attrNameLst>
                                      </p:cBhvr>
                                      <p:to>
                                        <p:strVal val="visible"/>
                                      </p:to>
                                    </p:set>
                                    <p:anim calcmode="lin" valueType="num">
                                      <p:cBhvr>
                                        <p:cTn id="119" dur="500" fill="hold"/>
                                        <p:tgtEl>
                                          <p:spTgt spid="4">
                                            <p:graphicEl>
                                              <a:dgm id="{FA09FD39-5EE6-4EEE-AAAD-C84996DD0BEA}"/>
                                            </p:graphicEl>
                                          </p:spTgt>
                                        </p:tgtEl>
                                        <p:attrNameLst>
                                          <p:attrName>ppt_w</p:attrName>
                                        </p:attrNameLst>
                                      </p:cBhvr>
                                      <p:tavLst>
                                        <p:tav tm="0">
                                          <p:val>
                                            <p:fltVal val="0"/>
                                          </p:val>
                                        </p:tav>
                                        <p:tav tm="100000">
                                          <p:val>
                                            <p:strVal val="#ppt_w"/>
                                          </p:val>
                                        </p:tav>
                                      </p:tavLst>
                                    </p:anim>
                                    <p:anim calcmode="lin" valueType="num">
                                      <p:cBhvr>
                                        <p:cTn id="120" dur="500" fill="hold"/>
                                        <p:tgtEl>
                                          <p:spTgt spid="4">
                                            <p:graphicEl>
                                              <a:dgm id="{FA09FD39-5EE6-4EEE-AAAD-C84996DD0BEA}"/>
                                            </p:graphicEl>
                                          </p:spTgt>
                                        </p:tgtEl>
                                        <p:attrNameLst>
                                          <p:attrName>ppt_h</p:attrName>
                                        </p:attrNameLst>
                                      </p:cBhvr>
                                      <p:tavLst>
                                        <p:tav tm="0">
                                          <p:val>
                                            <p:fltVal val="0"/>
                                          </p:val>
                                        </p:tav>
                                        <p:tav tm="100000">
                                          <p:val>
                                            <p:strVal val="#ppt_h"/>
                                          </p:val>
                                        </p:tav>
                                      </p:tavLst>
                                    </p:anim>
                                    <p:animEffect transition="in" filter="fade">
                                      <p:cBhvr>
                                        <p:cTn id="121" dur="500"/>
                                        <p:tgtEl>
                                          <p:spTgt spid="4">
                                            <p:graphicEl>
                                              <a:dgm id="{FA09FD39-5EE6-4EEE-AAAD-C84996DD0BEA}"/>
                                            </p:graphicEl>
                                          </p:spTgt>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4">
                                            <p:graphicEl>
                                              <a:dgm id="{267D9A4D-BD9A-43AE-8A14-D8D8B79276AD}"/>
                                            </p:graphicEl>
                                          </p:spTgt>
                                        </p:tgtEl>
                                        <p:attrNameLst>
                                          <p:attrName>style.visibility</p:attrName>
                                        </p:attrNameLst>
                                      </p:cBhvr>
                                      <p:to>
                                        <p:strVal val="visible"/>
                                      </p:to>
                                    </p:set>
                                    <p:anim calcmode="lin" valueType="num">
                                      <p:cBhvr>
                                        <p:cTn id="126" dur="500" fill="hold"/>
                                        <p:tgtEl>
                                          <p:spTgt spid="4">
                                            <p:graphicEl>
                                              <a:dgm id="{267D9A4D-BD9A-43AE-8A14-D8D8B79276AD}"/>
                                            </p:graphicEl>
                                          </p:spTgt>
                                        </p:tgtEl>
                                        <p:attrNameLst>
                                          <p:attrName>ppt_w</p:attrName>
                                        </p:attrNameLst>
                                      </p:cBhvr>
                                      <p:tavLst>
                                        <p:tav tm="0">
                                          <p:val>
                                            <p:fltVal val="0"/>
                                          </p:val>
                                        </p:tav>
                                        <p:tav tm="100000">
                                          <p:val>
                                            <p:strVal val="#ppt_w"/>
                                          </p:val>
                                        </p:tav>
                                      </p:tavLst>
                                    </p:anim>
                                    <p:anim calcmode="lin" valueType="num">
                                      <p:cBhvr>
                                        <p:cTn id="127" dur="500" fill="hold"/>
                                        <p:tgtEl>
                                          <p:spTgt spid="4">
                                            <p:graphicEl>
                                              <a:dgm id="{267D9A4D-BD9A-43AE-8A14-D8D8B79276AD}"/>
                                            </p:graphicEl>
                                          </p:spTgt>
                                        </p:tgtEl>
                                        <p:attrNameLst>
                                          <p:attrName>ppt_h</p:attrName>
                                        </p:attrNameLst>
                                      </p:cBhvr>
                                      <p:tavLst>
                                        <p:tav tm="0">
                                          <p:val>
                                            <p:fltVal val="0"/>
                                          </p:val>
                                        </p:tav>
                                        <p:tav tm="100000">
                                          <p:val>
                                            <p:strVal val="#ppt_h"/>
                                          </p:val>
                                        </p:tav>
                                      </p:tavLst>
                                    </p:anim>
                                    <p:animEffect transition="in" filter="fade">
                                      <p:cBhvr>
                                        <p:cTn id="128" dur="500"/>
                                        <p:tgtEl>
                                          <p:spTgt spid="4">
                                            <p:graphicEl>
                                              <a:dgm id="{267D9A4D-BD9A-43AE-8A14-D8D8B79276AD}"/>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4">
                                            <p:graphicEl>
                                              <a:dgm id="{3D329C1B-13C3-4AFC-8913-AA7F869FB6DB}"/>
                                            </p:graphicEl>
                                          </p:spTgt>
                                        </p:tgtEl>
                                        <p:attrNameLst>
                                          <p:attrName>style.visibility</p:attrName>
                                        </p:attrNameLst>
                                      </p:cBhvr>
                                      <p:to>
                                        <p:strVal val="visible"/>
                                      </p:to>
                                    </p:set>
                                    <p:anim calcmode="lin" valueType="num">
                                      <p:cBhvr>
                                        <p:cTn id="133" dur="500" fill="hold"/>
                                        <p:tgtEl>
                                          <p:spTgt spid="4">
                                            <p:graphicEl>
                                              <a:dgm id="{3D329C1B-13C3-4AFC-8913-AA7F869FB6DB}"/>
                                            </p:graphicEl>
                                          </p:spTgt>
                                        </p:tgtEl>
                                        <p:attrNameLst>
                                          <p:attrName>ppt_w</p:attrName>
                                        </p:attrNameLst>
                                      </p:cBhvr>
                                      <p:tavLst>
                                        <p:tav tm="0">
                                          <p:val>
                                            <p:fltVal val="0"/>
                                          </p:val>
                                        </p:tav>
                                        <p:tav tm="100000">
                                          <p:val>
                                            <p:strVal val="#ppt_w"/>
                                          </p:val>
                                        </p:tav>
                                      </p:tavLst>
                                    </p:anim>
                                    <p:anim calcmode="lin" valueType="num">
                                      <p:cBhvr>
                                        <p:cTn id="134" dur="500" fill="hold"/>
                                        <p:tgtEl>
                                          <p:spTgt spid="4">
                                            <p:graphicEl>
                                              <a:dgm id="{3D329C1B-13C3-4AFC-8913-AA7F869FB6DB}"/>
                                            </p:graphicEl>
                                          </p:spTgt>
                                        </p:tgtEl>
                                        <p:attrNameLst>
                                          <p:attrName>ppt_h</p:attrName>
                                        </p:attrNameLst>
                                      </p:cBhvr>
                                      <p:tavLst>
                                        <p:tav tm="0">
                                          <p:val>
                                            <p:fltVal val="0"/>
                                          </p:val>
                                        </p:tav>
                                        <p:tav tm="100000">
                                          <p:val>
                                            <p:strVal val="#ppt_h"/>
                                          </p:val>
                                        </p:tav>
                                      </p:tavLst>
                                    </p:anim>
                                    <p:animEffect transition="in" filter="fade">
                                      <p:cBhvr>
                                        <p:cTn id="135" dur="500"/>
                                        <p:tgtEl>
                                          <p:spTgt spid="4">
                                            <p:graphicEl>
                                              <a:dgm id="{3D329C1B-13C3-4AFC-8913-AA7F869FB6DB}"/>
                                            </p:graphicEl>
                                          </p:spTgt>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grpId="0" nodeType="clickEffect">
                                  <p:stCondLst>
                                    <p:cond delay="0"/>
                                  </p:stCondLst>
                                  <p:childTnLst>
                                    <p:set>
                                      <p:cBhvr>
                                        <p:cTn id="139" dur="1" fill="hold">
                                          <p:stCondLst>
                                            <p:cond delay="0"/>
                                          </p:stCondLst>
                                        </p:cTn>
                                        <p:tgtEl>
                                          <p:spTgt spid="4">
                                            <p:graphicEl>
                                              <a:dgm id="{C5F45B47-202C-496C-8F0B-86B6BCDC39EE}"/>
                                            </p:graphicEl>
                                          </p:spTgt>
                                        </p:tgtEl>
                                        <p:attrNameLst>
                                          <p:attrName>style.visibility</p:attrName>
                                        </p:attrNameLst>
                                      </p:cBhvr>
                                      <p:to>
                                        <p:strVal val="visible"/>
                                      </p:to>
                                    </p:set>
                                    <p:anim calcmode="lin" valueType="num">
                                      <p:cBhvr>
                                        <p:cTn id="140" dur="500" fill="hold"/>
                                        <p:tgtEl>
                                          <p:spTgt spid="4">
                                            <p:graphicEl>
                                              <a:dgm id="{C5F45B47-202C-496C-8F0B-86B6BCDC39EE}"/>
                                            </p:graphicEl>
                                          </p:spTgt>
                                        </p:tgtEl>
                                        <p:attrNameLst>
                                          <p:attrName>ppt_w</p:attrName>
                                        </p:attrNameLst>
                                      </p:cBhvr>
                                      <p:tavLst>
                                        <p:tav tm="0">
                                          <p:val>
                                            <p:fltVal val="0"/>
                                          </p:val>
                                        </p:tav>
                                        <p:tav tm="100000">
                                          <p:val>
                                            <p:strVal val="#ppt_w"/>
                                          </p:val>
                                        </p:tav>
                                      </p:tavLst>
                                    </p:anim>
                                    <p:anim calcmode="lin" valueType="num">
                                      <p:cBhvr>
                                        <p:cTn id="141" dur="500" fill="hold"/>
                                        <p:tgtEl>
                                          <p:spTgt spid="4">
                                            <p:graphicEl>
                                              <a:dgm id="{C5F45B47-202C-496C-8F0B-86B6BCDC39EE}"/>
                                            </p:graphicEl>
                                          </p:spTgt>
                                        </p:tgtEl>
                                        <p:attrNameLst>
                                          <p:attrName>ppt_h</p:attrName>
                                        </p:attrNameLst>
                                      </p:cBhvr>
                                      <p:tavLst>
                                        <p:tav tm="0">
                                          <p:val>
                                            <p:fltVal val="0"/>
                                          </p:val>
                                        </p:tav>
                                        <p:tav tm="100000">
                                          <p:val>
                                            <p:strVal val="#ppt_h"/>
                                          </p:val>
                                        </p:tav>
                                      </p:tavLst>
                                    </p:anim>
                                    <p:animEffect transition="in" filter="fade">
                                      <p:cBhvr>
                                        <p:cTn id="142" dur="500"/>
                                        <p:tgtEl>
                                          <p:spTgt spid="4">
                                            <p:graphicEl>
                                              <a:dgm id="{C5F45B47-202C-496C-8F0B-86B6BCDC39EE}"/>
                                            </p:graphicEl>
                                          </p:spTgt>
                                        </p:tgtEl>
                                      </p:cBhvr>
                                    </p:animEffect>
                                  </p:childTnLst>
                                </p:cTn>
                              </p:par>
                            </p:childTnLst>
                          </p:cTn>
                        </p:par>
                        <p:par>
                          <p:cTn id="143" fill="hold">
                            <p:stCondLst>
                              <p:cond delay="500"/>
                            </p:stCondLst>
                            <p:childTnLst>
                              <p:par>
                                <p:cTn id="144" presetID="16" presetClass="entr" presetSubtype="21" fill="hold" grpId="0" nodeType="afterEffect">
                                  <p:stCondLst>
                                    <p:cond delay="0"/>
                                  </p:stCondLst>
                                  <p:childTnLst>
                                    <p:set>
                                      <p:cBhvr>
                                        <p:cTn id="145" dur="1" fill="hold">
                                          <p:stCondLst>
                                            <p:cond delay="0"/>
                                          </p:stCondLst>
                                        </p:cTn>
                                        <p:tgtEl>
                                          <p:spTgt spid="5"/>
                                        </p:tgtEl>
                                        <p:attrNameLst>
                                          <p:attrName>style.visibility</p:attrName>
                                        </p:attrNameLst>
                                      </p:cBhvr>
                                      <p:to>
                                        <p:strVal val="visible"/>
                                      </p:to>
                                    </p:set>
                                    <p:animEffect transition="in" filter="barn(inVertical)">
                                      <p:cBhvr>
                                        <p:cTn id="1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graphicFrame>
            <p:nvGraphicFramePr>
              <p:cNvPr id="2" name="جدول 1"/>
              <p:cNvGraphicFramePr>
                <a:graphicFrameLocks noGrp="1"/>
              </p:cNvGraphicFramePr>
              <p:nvPr>
                <p:extLst>
                  <p:ext uri="{D42A27DB-BD31-4B8C-83A1-F6EECF244321}">
                    <p14:modId xmlns:p14="http://schemas.microsoft.com/office/powerpoint/2010/main" val="185932021"/>
                  </p:ext>
                </p:extLst>
              </p:nvPr>
            </p:nvGraphicFramePr>
            <p:xfrm>
              <a:off x="1230494" y="1341123"/>
              <a:ext cx="10272962" cy="5204524"/>
            </p:xfrm>
            <a:graphic>
              <a:graphicData uri="http://schemas.openxmlformats.org/drawingml/2006/table">
                <a:tbl>
                  <a:tblPr rtl="1" firstRow="1" bandRow="1">
                    <a:tableStyleId>{93296810-A885-4BE3-A3E7-6D5BEEA58F35}</a:tableStyleId>
                  </a:tblPr>
                  <a:tblGrid>
                    <a:gridCol w="1449813"/>
                    <a:gridCol w="2097051"/>
                    <a:gridCol w="1895113"/>
                    <a:gridCol w="1459574"/>
                    <a:gridCol w="3371411"/>
                  </a:tblGrid>
                  <a:tr h="972834">
                    <a:tc>
                      <a:txBody>
                        <a:bodyPr/>
                        <a:lstStyle/>
                        <a:p>
                          <a:pPr algn="ctr" rtl="1"/>
                          <a:r>
                            <a:rPr lang="ar-AE" sz="2400" dirty="0" smtClean="0">
                              <a:solidFill>
                                <a:schemeClr val="tx1"/>
                              </a:solidFill>
                            </a:rPr>
                            <a:t>أمثلة</a:t>
                          </a:r>
                          <a:endParaRPr lang="ar-AE" sz="2400" b="1" dirty="0">
                            <a:solidFill>
                              <a:schemeClr val="tx1"/>
                            </a:solidFill>
                          </a:endParaRPr>
                        </a:p>
                      </a:txBody>
                      <a:tcPr marL="91428" marR="91428" marT="45731" marB="45731" anchor="ctr"/>
                    </a:tc>
                    <a:tc>
                      <a:txBody>
                        <a:bodyPr/>
                        <a:lstStyle/>
                        <a:p>
                          <a:pPr algn="ctr" rtl="1"/>
                          <a:r>
                            <a:rPr lang="ar-AE" sz="2400" dirty="0" smtClean="0">
                              <a:solidFill>
                                <a:schemeClr val="tx1"/>
                              </a:solidFill>
                            </a:rPr>
                            <a:t>درجة السلوك </a:t>
                          </a:r>
                          <a:endParaRPr lang="en-US" sz="2400" dirty="0" smtClean="0">
                            <a:solidFill>
                              <a:schemeClr val="tx1"/>
                            </a:solidFill>
                          </a:endParaRPr>
                        </a:p>
                        <a:p>
                          <a:pPr algn="ctr" rtl="1"/>
                          <a:r>
                            <a:rPr lang="ar-AE" sz="2400" dirty="0" smtClean="0">
                              <a:solidFill>
                                <a:schemeClr val="tx1"/>
                              </a:solidFill>
                            </a:rPr>
                            <a:t> 80</a:t>
                          </a:r>
                          <a:endParaRPr lang="ar-AE" sz="2400" b="1" dirty="0">
                            <a:solidFill>
                              <a:schemeClr val="tx1"/>
                            </a:solidFill>
                          </a:endParaRPr>
                        </a:p>
                      </a:txBody>
                      <a:tcPr marL="91428" marR="91428" marT="45731" marB="45731" anchor="ctr"/>
                    </a:tc>
                    <a:tc>
                      <a:txBody>
                        <a:bodyPr/>
                        <a:lstStyle/>
                        <a:p>
                          <a:pPr algn="ctr" rtl="1"/>
                          <a:r>
                            <a:rPr lang="ar-AE" sz="2400" dirty="0" smtClean="0">
                              <a:solidFill>
                                <a:schemeClr val="tx1"/>
                              </a:solidFill>
                            </a:rPr>
                            <a:t>درجة التحفيز 20</a:t>
                          </a:r>
                          <a:endParaRPr lang="ar-AE" sz="2400" b="1" dirty="0">
                            <a:solidFill>
                              <a:schemeClr val="tx1"/>
                            </a:solidFill>
                          </a:endParaRPr>
                        </a:p>
                      </a:txBody>
                      <a:tcPr marL="91428" marR="91428" marT="45731" marB="45731" anchor="ctr"/>
                    </a:tc>
                    <a:tc>
                      <a:txBody>
                        <a:bodyPr/>
                        <a:lstStyle/>
                        <a:p>
                          <a:pPr algn="ctr"/>
                          <a:r>
                            <a:rPr lang="ar-AE" sz="2400" dirty="0" smtClean="0">
                              <a:solidFill>
                                <a:schemeClr val="tx1"/>
                              </a:solidFill>
                            </a:rPr>
                            <a:t>درجه</a:t>
                          </a:r>
                          <a:r>
                            <a:rPr lang="ar-AE" sz="2400" baseline="0" dirty="0" smtClean="0">
                              <a:solidFill>
                                <a:schemeClr val="tx1"/>
                              </a:solidFill>
                            </a:rPr>
                            <a:t> الطالب في نهايه الفصل الدراسي الاول</a:t>
                          </a:r>
                        </a:p>
                        <a:p>
                          <a:pPr algn="ctr"/>
                          <a:r>
                            <a:rPr lang="ar-AE" sz="2400" baseline="0" dirty="0" smtClean="0">
                              <a:solidFill>
                                <a:schemeClr val="tx1"/>
                              </a:solidFill>
                            </a:rPr>
                            <a:t>100</a:t>
                          </a:r>
                          <a:endParaRPr lang="en-US" sz="2400" dirty="0">
                            <a:solidFill>
                              <a:schemeClr val="tx1"/>
                            </a:solidFill>
                          </a:endParaRPr>
                        </a:p>
                      </a:txBody>
                      <a:tcPr marL="91428" marR="91428" marT="45731" marB="45731" anchor="ctr"/>
                    </a:tc>
                    <a:tc>
                      <a:txBody>
                        <a:bodyPr/>
                        <a:lstStyle/>
                        <a:p>
                          <a:pPr algn="ctr"/>
                          <a:r>
                            <a:rPr lang="ar-AE" sz="2400" dirty="0" smtClean="0">
                              <a:solidFill>
                                <a:schemeClr val="tx1"/>
                              </a:solidFill>
                            </a:rPr>
                            <a:t>وزن الفصل</a:t>
                          </a:r>
                          <a:r>
                            <a:rPr lang="ar-AE" sz="2400" baseline="0" dirty="0" smtClean="0">
                              <a:solidFill>
                                <a:schemeClr val="tx1"/>
                              </a:solidFill>
                            </a:rPr>
                            <a:t> الدراسي الأول</a:t>
                          </a:r>
                        </a:p>
                        <a:p>
                          <a:pPr algn="ctr"/>
                          <a:r>
                            <a:rPr lang="ar-AE" sz="2400" baseline="0" dirty="0" smtClean="0">
                              <a:solidFill>
                                <a:schemeClr val="tx1"/>
                              </a:solidFill>
                            </a:rPr>
                            <a:t>35%</a:t>
                          </a:r>
                          <a:endParaRPr lang="ar-AE" sz="2400" b="1" dirty="0">
                            <a:solidFill>
                              <a:schemeClr val="tx1"/>
                            </a:solidFill>
                          </a:endParaRPr>
                        </a:p>
                      </a:txBody>
                      <a:tcPr marL="91428" marR="91428" marT="45731" marB="45731" anchor="ctr"/>
                    </a:tc>
                  </a:tr>
                  <a:tr h="972834">
                    <a:tc>
                      <a:txBody>
                        <a:bodyPr/>
                        <a:lstStyle/>
                        <a:p>
                          <a:pPr algn="ctr" rtl="1"/>
                          <a:r>
                            <a:rPr lang="ar-AE" sz="2400" dirty="0" smtClean="0"/>
                            <a:t>مثال</a:t>
                          </a:r>
                          <a:r>
                            <a:rPr lang="ar-AE" sz="2400" baseline="0" dirty="0" smtClean="0"/>
                            <a:t> 1</a:t>
                          </a:r>
                          <a:endParaRPr lang="ar-AE" sz="2400" b="1" dirty="0"/>
                        </a:p>
                      </a:txBody>
                      <a:tcPr marL="91428" marR="91428" marT="45731" marB="45731" anchor="ctr"/>
                    </a:tc>
                    <a:tc>
                      <a:txBody>
                        <a:bodyPr/>
                        <a:lstStyle/>
                        <a:p>
                          <a:pPr algn="ctr" rtl="1"/>
                          <a:r>
                            <a:rPr lang="ar-AE" sz="2400" dirty="0" smtClean="0"/>
                            <a:t>80</a:t>
                          </a:r>
                          <a:endParaRPr lang="ar-AE" sz="2400" b="1" dirty="0"/>
                        </a:p>
                      </a:txBody>
                      <a:tcPr marL="91428" marR="91428" marT="45731" marB="45731" anchor="ctr"/>
                    </a:tc>
                    <a:tc>
                      <a:txBody>
                        <a:bodyPr/>
                        <a:lstStyle/>
                        <a:p>
                          <a:pPr algn="ctr" rtl="1"/>
                          <a:r>
                            <a:rPr lang="ar-AE" sz="2400" dirty="0" smtClean="0"/>
                            <a:t>20</a:t>
                          </a:r>
                          <a:endParaRPr lang="ar-AE" sz="2400" b="1" dirty="0"/>
                        </a:p>
                      </a:txBody>
                      <a:tcPr marL="91428" marR="91428" marT="45731" marB="45731" anchor="ctr"/>
                    </a:tc>
                    <a:tc>
                      <a:txBody>
                        <a:bodyPr/>
                        <a:lstStyle/>
                        <a:p>
                          <a:pPr algn="ctr" rtl="1"/>
                          <a:r>
                            <a:rPr lang="ar-AE" sz="2400" dirty="0" smtClean="0"/>
                            <a:t>100</a:t>
                          </a:r>
                          <a:endParaRPr lang="ar-AE" sz="2400" b="1" dirty="0"/>
                        </a:p>
                      </a:txBody>
                      <a:tcPr marL="91428" marR="91428" marT="45731" marB="45731" anchor="ctr"/>
                    </a:tc>
                    <a:tc>
                      <a:txBody>
                        <a:bodyPr/>
                        <a:lstStyle/>
                        <a:p>
                          <a:pPr algn="ctr" rtl="1"/>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d>
                                      <m:dPr>
                                        <m:ctrlPr>
                                          <a:rPr lang="en-US" sz="2400" i="1" smtClean="0">
                                            <a:latin typeface="Cambria Math"/>
                                          </a:rPr>
                                        </m:ctrlPr>
                                      </m:dPr>
                                      <m:e>
                                        <m:r>
                                          <a:rPr lang="ar-AE" sz="2400" smtClean="0">
                                            <a:latin typeface="Cambria Math"/>
                                          </a:rPr>
                                          <m:t>𝟏𝟎𝟎</m:t>
                                        </m:r>
                                      </m:e>
                                    </m:d>
                                    <m:r>
                                      <a:rPr lang="en-US" sz="2400" smtClean="0">
                                        <a:latin typeface="Cambria Math"/>
                                      </a:rPr>
                                      <m:t>×</m:t>
                                    </m:r>
                                    <m:r>
                                      <a:rPr lang="en-US" sz="2400" smtClean="0">
                                        <a:latin typeface="Cambria Math"/>
                                      </a:rPr>
                                      <m:t>𝟑𝟓</m:t>
                                    </m:r>
                                  </m:num>
                                  <m:den>
                                    <m:r>
                                      <a:rPr lang="en-US" sz="2400" smtClean="0">
                                        <a:latin typeface="Cambria Math"/>
                                      </a:rPr>
                                      <m:t>𝟏𝟎𝟎</m:t>
                                    </m:r>
                                  </m:den>
                                </m:f>
                                <m:r>
                                  <a:rPr lang="en-US" sz="2400" smtClean="0">
                                    <a:latin typeface="Cambria Math"/>
                                  </a:rPr>
                                  <m:t>=</m:t>
                                </m:r>
                                <m:r>
                                  <a:rPr lang="en-US" sz="2400" smtClean="0">
                                    <a:latin typeface="Cambria Math"/>
                                  </a:rPr>
                                  <m:t>𝟑𝟓</m:t>
                                </m:r>
                              </m:oMath>
                            </m:oMathPara>
                          </a14:m>
                          <a:endParaRPr lang="ar-AE" sz="2400" b="1" dirty="0"/>
                        </a:p>
                      </a:txBody>
                      <a:tcPr marL="91428" marR="91428" marT="45731" marB="45731" anchor="ctr"/>
                    </a:tc>
                  </a:tr>
                  <a:tr h="972834">
                    <a:tc>
                      <a:txBody>
                        <a:bodyPr/>
                        <a:lstStyle/>
                        <a:p>
                          <a:pPr algn="ctr" rtl="1"/>
                          <a:r>
                            <a:rPr lang="ar-AE" sz="2400" dirty="0" smtClean="0"/>
                            <a:t>مثال 2</a:t>
                          </a:r>
                          <a:endParaRPr lang="ar-AE" sz="2400" b="1" dirty="0"/>
                        </a:p>
                      </a:txBody>
                      <a:tcPr marL="91428" marR="91428" marT="45731" marB="45731" anchor="ctr"/>
                    </a:tc>
                    <a:tc>
                      <a:txBody>
                        <a:bodyPr/>
                        <a:lstStyle/>
                        <a:p>
                          <a:pPr algn="ctr" rtl="1"/>
                          <a:r>
                            <a:rPr lang="ar-AE" sz="2400" dirty="0" smtClean="0"/>
                            <a:t>70</a:t>
                          </a:r>
                          <a:endParaRPr lang="ar-AE" sz="2400" b="1" dirty="0"/>
                        </a:p>
                      </a:txBody>
                      <a:tcPr marL="91428" marR="91428" marT="45731" marB="45731" anchor="ctr"/>
                    </a:tc>
                    <a:tc>
                      <a:txBody>
                        <a:bodyPr/>
                        <a:lstStyle/>
                        <a:p>
                          <a:pPr algn="ctr" rtl="1"/>
                          <a:r>
                            <a:rPr lang="ar-AE" sz="2400" dirty="0" smtClean="0"/>
                            <a:t>15</a:t>
                          </a:r>
                          <a:endParaRPr lang="ar-AE" sz="2400" b="1" dirty="0"/>
                        </a:p>
                      </a:txBody>
                      <a:tcPr marL="91428" marR="91428" marT="45731" marB="45731" anchor="ctr"/>
                    </a:tc>
                    <a:tc>
                      <a:txBody>
                        <a:bodyPr/>
                        <a:lstStyle/>
                        <a:p>
                          <a:pPr algn="ctr" rtl="1"/>
                          <a:r>
                            <a:rPr lang="ar-AE" sz="2400" dirty="0" smtClean="0"/>
                            <a:t>85</a:t>
                          </a:r>
                          <a:endParaRPr lang="ar-AE" sz="2400" b="1" dirty="0"/>
                        </a:p>
                      </a:txBody>
                      <a:tcPr marL="91428" marR="91428" marT="45731" marB="45731" anchor="ctr"/>
                    </a:tc>
                    <a:tc>
                      <a:txBody>
                        <a:bodyPr/>
                        <a:lstStyle/>
                        <a:p>
                          <a:pPr algn="ctr" rtl="1"/>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d>
                                      <m:dPr>
                                        <m:ctrlPr>
                                          <a:rPr lang="en-US" sz="2400" i="1" smtClean="0">
                                            <a:latin typeface="Cambria Math"/>
                                          </a:rPr>
                                        </m:ctrlPr>
                                      </m:dPr>
                                      <m:e>
                                        <m:r>
                                          <a:rPr lang="ar-AE" sz="2400" smtClean="0">
                                            <a:latin typeface="Cambria Math"/>
                                          </a:rPr>
                                          <m:t>𝟖𝟓</m:t>
                                        </m:r>
                                      </m:e>
                                    </m:d>
                                    <m:r>
                                      <a:rPr lang="en-US" sz="2400" smtClean="0">
                                        <a:latin typeface="Cambria Math"/>
                                      </a:rPr>
                                      <m:t>×</m:t>
                                    </m:r>
                                    <m:r>
                                      <a:rPr lang="en-US" sz="2400" smtClean="0">
                                        <a:latin typeface="Cambria Math"/>
                                      </a:rPr>
                                      <m:t>𝟑𝟓</m:t>
                                    </m:r>
                                  </m:num>
                                  <m:den>
                                    <m:r>
                                      <a:rPr lang="en-US" sz="2400" smtClean="0">
                                        <a:latin typeface="Cambria Math"/>
                                      </a:rPr>
                                      <m:t>𝟏𝟎𝟎</m:t>
                                    </m:r>
                                  </m:den>
                                </m:f>
                                <m:r>
                                  <a:rPr lang="en-US" sz="2400" smtClean="0">
                                    <a:latin typeface="Cambria Math"/>
                                  </a:rPr>
                                  <m:t>=</m:t>
                                </m:r>
                                <m:r>
                                  <a:rPr lang="en-US" sz="2400" smtClean="0">
                                    <a:latin typeface="Cambria Math"/>
                                  </a:rPr>
                                  <m:t>𝟐𝟗</m:t>
                                </m:r>
                                <m:r>
                                  <a:rPr lang="en-US" sz="2400" smtClean="0">
                                    <a:latin typeface="Cambria Math"/>
                                  </a:rPr>
                                  <m:t>.</m:t>
                                </m:r>
                                <m:r>
                                  <a:rPr lang="en-US" sz="2400" smtClean="0">
                                    <a:latin typeface="Cambria Math"/>
                                  </a:rPr>
                                  <m:t>𝟕𝟓</m:t>
                                </m:r>
                              </m:oMath>
                            </m:oMathPara>
                          </a14:m>
                          <a:endParaRPr lang="ar-AE" sz="2400" b="1" dirty="0"/>
                        </a:p>
                      </a:txBody>
                      <a:tcPr marL="91428" marR="91428" marT="45731" marB="45731" anchor="ctr"/>
                    </a:tc>
                  </a:tr>
                  <a:tr h="972834">
                    <a:tc>
                      <a:txBody>
                        <a:bodyPr/>
                        <a:lstStyle/>
                        <a:p>
                          <a:pPr algn="ctr" rtl="1"/>
                          <a:r>
                            <a:rPr lang="ar-AE" sz="2400" dirty="0" smtClean="0"/>
                            <a:t>مثال 3</a:t>
                          </a:r>
                          <a:endParaRPr lang="ar-AE" sz="2400" b="1" dirty="0"/>
                        </a:p>
                      </a:txBody>
                      <a:tcPr marL="91428" marR="91428" marT="45731" marB="45731" anchor="ctr"/>
                    </a:tc>
                    <a:tc>
                      <a:txBody>
                        <a:bodyPr/>
                        <a:lstStyle/>
                        <a:p>
                          <a:pPr algn="ctr" rtl="1"/>
                          <a:r>
                            <a:rPr lang="ar-AE" sz="2400" dirty="0" smtClean="0"/>
                            <a:t>65</a:t>
                          </a:r>
                          <a:endParaRPr lang="ar-AE" sz="2400" b="1" dirty="0"/>
                        </a:p>
                      </a:txBody>
                      <a:tcPr marL="91428" marR="91428" marT="45731" marB="45731" anchor="ctr"/>
                    </a:tc>
                    <a:tc>
                      <a:txBody>
                        <a:bodyPr/>
                        <a:lstStyle/>
                        <a:p>
                          <a:pPr algn="ctr" rtl="1"/>
                          <a:r>
                            <a:rPr lang="ar-AE" sz="2400" dirty="0" smtClean="0"/>
                            <a:t>0</a:t>
                          </a:r>
                          <a:endParaRPr lang="ar-AE" sz="2400" b="1" dirty="0"/>
                        </a:p>
                      </a:txBody>
                      <a:tcPr marL="91428" marR="91428" marT="45731" marB="45731" anchor="ctr"/>
                    </a:tc>
                    <a:tc>
                      <a:txBody>
                        <a:bodyPr/>
                        <a:lstStyle/>
                        <a:p>
                          <a:pPr algn="ctr" rtl="1"/>
                          <a:r>
                            <a:rPr lang="ar-AE" sz="2400" dirty="0" smtClean="0"/>
                            <a:t>65</a:t>
                          </a:r>
                          <a:endParaRPr lang="ar-AE" sz="2400" b="1" dirty="0"/>
                        </a:p>
                      </a:txBody>
                      <a:tcPr marL="91428" marR="91428" marT="45731" marB="45731" anchor="ctr"/>
                    </a:tc>
                    <a:tc>
                      <a:txBody>
                        <a:bodyPr/>
                        <a:lstStyle/>
                        <a:p>
                          <a:pPr algn="ctr" rtl="1"/>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d>
                                      <m:dPr>
                                        <m:ctrlPr>
                                          <a:rPr lang="en-US" sz="2400" i="1" smtClean="0">
                                            <a:latin typeface="Cambria Math"/>
                                          </a:rPr>
                                        </m:ctrlPr>
                                      </m:dPr>
                                      <m:e>
                                        <m:r>
                                          <a:rPr lang="en-US" sz="2400" smtClean="0">
                                            <a:latin typeface="Cambria Math"/>
                                          </a:rPr>
                                          <m:t>𝟔𝟓</m:t>
                                        </m:r>
                                      </m:e>
                                    </m:d>
                                    <m:r>
                                      <a:rPr lang="en-US" sz="2400" smtClean="0">
                                        <a:latin typeface="Cambria Math"/>
                                      </a:rPr>
                                      <m:t>×</m:t>
                                    </m:r>
                                    <m:r>
                                      <a:rPr lang="en-US" sz="2400" smtClean="0">
                                        <a:latin typeface="Cambria Math"/>
                                      </a:rPr>
                                      <m:t>𝟑𝟓</m:t>
                                    </m:r>
                                  </m:num>
                                  <m:den>
                                    <m:r>
                                      <a:rPr lang="en-US" sz="2400" smtClean="0">
                                        <a:latin typeface="Cambria Math"/>
                                      </a:rPr>
                                      <m:t>𝟏𝟎𝟎</m:t>
                                    </m:r>
                                  </m:den>
                                </m:f>
                                <m:r>
                                  <a:rPr lang="en-US" sz="2400" smtClean="0">
                                    <a:latin typeface="Cambria Math"/>
                                  </a:rPr>
                                  <m:t>=</m:t>
                                </m:r>
                                <m:r>
                                  <a:rPr lang="en-US" sz="2400" smtClean="0">
                                    <a:latin typeface="Cambria Math"/>
                                  </a:rPr>
                                  <m:t>𝟐𝟐</m:t>
                                </m:r>
                                <m:r>
                                  <a:rPr lang="en-US" sz="2400" smtClean="0">
                                    <a:latin typeface="Cambria Math"/>
                                  </a:rPr>
                                  <m:t>.</m:t>
                                </m:r>
                                <m:r>
                                  <a:rPr lang="en-US" sz="2400" smtClean="0">
                                    <a:latin typeface="Cambria Math"/>
                                  </a:rPr>
                                  <m:t>𝟕𝟓</m:t>
                                </m:r>
                              </m:oMath>
                            </m:oMathPara>
                          </a14:m>
                          <a:endParaRPr lang="ar-AE" sz="2400" b="1" dirty="0"/>
                        </a:p>
                      </a:txBody>
                      <a:tcPr marL="91428" marR="91428" marT="45731" marB="45731" anchor="ctr"/>
                    </a:tc>
                  </a:tr>
                </a:tbl>
              </a:graphicData>
            </a:graphic>
          </p:graphicFrame>
        </mc:Choice>
        <mc:Fallback>
          <p:graphicFrame>
            <p:nvGraphicFramePr>
              <p:cNvPr id="2" name="جدول 1"/>
              <p:cNvGraphicFramePr>
                <a:graphicFrameLocks noGrp="1"/>
              </p:cNvGraphicFramePr>
              <p:nvPr>
                <p:extLst>
                  <p:ext uri="{D42A27DB-BD31-4B8C-83A1-F6EECF244321}">
                    <p14:modId xmlns:a14="http://schemas.microsoft.com/office/drawing/2010/main" xmlns="" xmlns:p14="http://schemas.microsoft.com/office/powerpoint/2010/main" val="185932021"/>
                  </p:ext>
                </p:extLst>
              </p:nvPr>
            </p:nvGraphicFramePr>
            <p:xfrm>
              <a:off x="1230494" y="1341123"/>
              <a:ext cx="10272962" cy="5204524"/>
            </p:xfrm>
            <a:graphic>
              <a:graphicData uri="http://schemas.openxmlformats.org/drawingml/2006/table">
                <a:tbl>
                  <a:tblPr rtl="1" firstRow="1" bandRow="1">
                    <a:tableStyleId>{93296810-A885-4BE3-A3E7-6D5BEEA58F35}</a:tableStyleId>
                  </a:tblPr>
                  <a:tblGrid>
                    <a:gridCol w="1449813"/>
                    <a:gridCol w="2097051"/>
                    <a:gridCol w="1895113"/>
                    <a:gridCol w="1459574"/>
                    <a:gridCol w="3371411"/>
                  </a:tblGrid>
                  <a:tr h="2286022">
                    <a:tc>
                      <a:txBody>
                        <a:bodyPr/>
                        <a:lstStyle/>
                        <a:p>
                          <a:pPr algn="ctr" rtl="1"/>
                          <a:r>
                            <a:rPr lang="ar-AE" sz="2400" dirty="0" smtClean="0">
                              <a:solidFill>
                                <a:schemeClr val="tx1"/>
                              </a:solidFill>
                            </a:rPr>
                            <a:t>أمثلة</a:t>
                          </a:r>
                          <a:endParaRPr lang="ar-AE" sz="2400" b="1" dirty="0">
                            <a:solidFill>
                              <a:schemeClr val="tx1"/>
                            </a:solidFill>
                          </a:endParaRPr>
                        </a:p>
                      </a:txBody>
                      <a:tcPr marL="91428" marR="91428" marT="45731" marB="45731" anchor="ctr"/>
                    </a:tc>
                    <a:tc>
                      <a:txBody>
                        <a:bodyPr/>
                        <a:lstStyle/>
                        <a:p>
                          <a:pPr algn="ctr" rtl="1"/>
                          <a:r>
                            <a:rPr lang="ar-AE" sz="2400" dirty="0" smtClean="0">
                              <a:solidFill>
                                <a:schemeClr val="tx1"/>
                              </a:solidFill>
                            </a:rPr>
                            <a:t>درجة السلوك </a:t>
                          </a:r>
                          <a:endParaRPr lang="en-US" sz="2400" dirty="0" smtClean="0">
                            <a:solidFill>
                              <a:schemeClr val="tx1"/>
                            </a:solidFill>
                          </a:endParaRPr>
                        </a:p>
                        <a:p>
                          <a:pPr algn="ctr" rtl="1"/>
                          <a:r>
                            <a:rPr lang="ar-AE" sz="2400" dirty="0" smtClean="0">
                              <a:solidFill>
                                <a:schemeClr val="tx1"/>
                              </a:solidFill>
                            </a:rPr>
                            <a:t> 80</a:t>
                          </a:r>
                          <a:endParaRPr lang="ar-AE" sz="2400" b="1" dirty="0">
                            <a:solidFill>
                              <a:schemeClr val="tx1"/>
                            </a:solidFill>
                          </a:endParaRPr>
                        </a:p>
                      </a:txBody>
                      <a:tcPr marL="91428" marR="91428" marT="45731" marB="45731" anchor="ctr"/>
                    </a:tc>
                    <a:tc>
                      <a:txBody>
                        <a:bodyPr/>
                        <a:lstStyle/>
                        <a:p>
                          <a:pPr algn="ctr" rtl="1"/>
                          <a:r>
                            <a:rPr lang="ar-AE" sz="2400" dirty="0" smtClean="0">
                              <a:solidFill>
                                <a:schemeClr val="tx1"/>
                              </a:solidFill>
                            </a:rPr>
                            <a:t>درجة التحفيز 20</a:t>
                          </a:r>
                          <a:endParaRPr lang="ar-AE" sz="2400" b="1" dirty="0">
                            <a:solidFill>
                              <a:schemeClr val="tx1"/>
                            </a:solidFill>
                          </a:endParaRPr>
                        </a:p>
                      </a:txBody>
                      <a:tcPr marL="91428" marR="91428" marT="45731" marB="45731" anchor="ctr"/>
                    </a:tc>
                    <a:tc>
                      <a:txBody>
                        <a:bodyPr/>
                        <a:lstStyle/>
                        <a:p>
                          <a:pPr algn="ctr"/>
                          <a:r>
                            <a:rPr lang="ar-AE" sz="2400" dirty="0" smtClean="0">
                              <a:solidFill>
                                <a:schemeClr val="tx1"/>
                              </a:solidFill>
                            </a:rPr>
                            <a:t>درجه</a:t>
                          </a:r>
                          <a:r>
                            <a:rPr lang="ar-AE" sz="2400" baseline="0" dirty="0" smtClean="0">
                              <a:solidFill>
                                <a:schemeClr val="tx1"/>
                              </a:solidFill>
                            </a:rPr>
                            <a:t> الطالب في نهايه الفصل الدراسي الاول</a:t>
                          </a:r>
                        </a:p>
                        <a:p>
                          <a:pPr algn="ctr"/>
                          <a:r>
                            <a:rPr lang="ar-AE" sz="2400" baseline="0" dirty="0" smtClean="0">
                              <a:solidFill>
                                <a:schemeClr val="tx1"/>
                              </a:solidFill>
                            </a:rPr>
                            <a:t>100</a:t>
                          </a:r>
                          <a:endParaRPr lang="en-US" sz="2400" dirty="0">
                            <a:solidFill>
                              <a:schemeClr val="tx1"/>
                            </a:solidFill>
                          </a:endParaRPr>
                        </a:p>
                      </a:txBody>
                      <a:tcPr marL="91428" marR="91428" marT="45731" marB="45731" anchor="ctr"/>
                    </a:tc>
                    <a:tc>
                      <a:txBody>
                        <a:bodyPr/>
                        <a:lstStyle/>
                        <a:p>
                          <a:pPr algn="ctr"/>
                          <a:r>
                            <a:rPr lang="ar-AE" sz="2400" dirty="0" smtClean="0">
                              <a:solidFill>
                                <a:schemeClr val="tx1"/>
                              </a:solidFill>
                            </a:rPr>
                            <a:t>وزن الفصل</a:t>
                          </a:r>
                          <a:r>
                            <a:rPr lang="ar-AE" sz="2400" baseline="0" dirty="0" smtClean="0">
                              <a:solidFill>
                                <a:schemeClr val="tx1"/>
                              </a:solidFill>
                            </a:rPr>
                            <a:t> الدراسي الأول</a:t>
                          </a:r>
                        </a:p>
                        <a:p>
                          <a:pPr algn="ctr"/>
                          <a:r>
                            <a:rPr lang="ar-AE" sz="2400" baseline="0" dirty="0" smtClean="0">
                              <a:solidFill>
                                <a:schemeClr val="tx1"/>
                              </a:solidFill>
                            </a:rPr>
                            <a:t>35%</a:t>
                          </a:r>
                          <a:endParaRPr lang="ar-AE" sz="2400" b="1" dirty="0">
                            <a:solidFill>
                              <a:schemeClr val="tx1"/>
                            </a:solidFill>
                          </a:endParaRPr>
                        </a:p>
                      </a:txBody>
                      <a:tcPr marL="91428" marR="91428" marT="45731" marB="45731" anchor="ctr"/>
                    </a:tc>
                  </a:tr>
                  <a:tr h="972834">
                    <a:tc>
                      <a:txBody>
                        <a:bodyPr/>
                        <a:lstStyle/>
                        <a:p>
                          <a:pPr algn="ctr" rtl="1"/>
                          <a:r>
                            <a:rPr lang="ar-AE" sz="2400" dirty="0" smtClean="0"/>
                            <a:t>مثال</a:t>
                          </a:r>
                          <a:r>
                            <a:rPr lang="ar-AE" sz="2400" baseline="0" dirty="0" smtClean="0"/>
                            <a:t> 1</a:t>
                          </a:r>
                          <a:endParaRPr lang="ar-AE" sz="2400" b="1" dirty="0"/>
                        </a:p>
                      </a:txBody>
                      <a:tcPr marL="91428" marR="91428" marT="45731" marB="45731" anchor="ctr"/>
                    </a:tc>
                    <a:tc>
                      <a:txBody>
                        <a:bodyPr/>
                        <a:lstStyle/>
                        <a:p>
                          <a:pPr algn="ctr" rtl="1"/>
                          <a:r>
                            <a:rPr lang="ar-AE" sz="2400" dirty="0" smtClean="0"/>
                            <a:t>80</a:t>
                          </a:r>
                          <a:endParaRPr lang="ar-AE" sz="2400" b="1" dirty="0"/>
                        </a:p>
                      </a:txBody>
                      <a:tcPr marL="91428" marR="91428" marT="45731" marB="45731" anchor="ctr"/>
                    </a:tc>
                    <a:tc>
                      <a:txBody>
                        <a:bodyPr/>
                        <a:lstStyle/>
                        <a:p>
                          <a:pPr algn="ctr" rtl="1"/>
                          <a:r>
                            <a:rPr lang="ar-AE" sz="2400" dirty="0" smtClean="0"/>
                            <a:t>20</a:t>
                          </a:r>
                          <a:endParaRPr lang="ar-AE" sz="2400" b="1" dirty="0"/>
                        </a:p>
                      </a:txBody>
                      <a:tcPr marL="91428" marR="91428" marT="45731" marB="45731" anchor="ctr"/>
                    </a:tc>
                    <a:tc>
                      <a:txBody>
                        <a:bodyPr/>
                        <a:lstStyle/>
                        <a:p>
                          <a:pPr algn="ctr" rtl="1"/>
                          <a:r>
                            <a:rPr lang="ar-AE" sz="2400" dirty="0" smtClean="0"/>
                            <a:t>100</a:t>
                          </a:r>
                          <a:endParaRPr lang="ar-AE" sz="2400" b="1" dirty="0"/>
                        </a:p>
                      </a:txBody>
                      <a:tcPr marL="91428" marR="91428" marT="45731" marB="45731" anchor="ctr"/>
                    </a:tc>
                    <a:tc>
                      <a:txBody>
                        <a:bodyPr/>
                        <a:lstStyle/>
                        <a:p>
                          <a:endParaRPr lang="ar-AE"/>
                        </a:p>
                      </a:txBody>
                      <a:tcPr marL="91428" marR="91428" marT="45731" marB="45731" anchor="ctr">
                        <a:blipFill rotWithShape="1">
                          <a:blip r:embed="rId2"/>
                          <a:stretch>
                            <a:fillRect l="-204882" t="-238750" r="-181" b="-199375"/>
                          </a:stretch>
                        </a:blipFill>
                      </a:tcPr>
                    </a:tc>
                  </a:tr>
                  <a:tr h="972834">
                    <a:tc>
                      <a:txBody>
                        <a:bodyPr/>
                        <a:lstStyle/>
                        <a:p>
                          <a:pPr algn="ctr" rtl="1"/>
                          <a:r>
                            <a:rPr lang="ar-AE" sz="2400" dirty="0" smtClean="0"/>
                            <a:t>مثال 2</a:t>
                          </a:r>
                          <a:endParaRPr lang="ar-AE" sz="2400" b="1" dirty="0"/>
                        </a:p>
                      </a:txBody>
                      <a:tcPr marL="91428" marR="91428" marT="45731" marB="45731" anchor="ctr"/>
                    </a:tc>
                    <a:tc>
                      <a:txBody>
                        <a:bodyPr/>
                        <a:lstStyle/>
                        <a:p>
                          <a:pPr algn="ctr" rtl="1"/>
                          <a:r>
                            <a:rPr lang="ar-AE" sz="2400" dirty="0" smtClean="0"/>
                            <a:t>70</a:t>
                          </a:r>
                          <a:endParaRPr lang="ar-AE" sz="2400" b="1" dirty="0"/>
                        </a:p>
                      </a:txBody>
                      <a:tcPr marL="91428" marR="91428" marT="45731" marB="45731" anchor="ctr"/>
                    </a:tc>
                    <a:tc>
                      <a:txBody>
                        <a:bodyPr/>
                        <a:lstStyle/>
                        <a:p>
                          <a:pPr algn="ctr" rtl="1"/>
                          <a:r>
                            <a:rPr lang="ar-AE" sz="2400" dirty="0" smtClean="0"/>
                            <a:t>15</a:t>
                          </a:r>
                          <a:endParaRPr lang="ar-AE" sz="2400" b="1" dirty="0"/>
                        </a:p>
                      </a:txBody>
                      <a:tcPr marL="91428" marR="91428" marT="45731" marB="45731" anchor="ctr"/>
                    </a:tc>
                    <a:tc>
                      <a:txBody>
                        <a:bodyPr/>
                        <a:lstStyle/>
                        <a:p>
                          <a:pPr algn="ctr" rtl="1"/>
                          <a:r>
                            <a:rPr lang="ar-AE" sz="2400" dirty="0" smtClean="0"/>
                            <a:t>85</a:t>
                          </a:r>
                          <a:endParaRPr lang="ar-AE" sz="2400" b="1" dirty="0"/>
                        </a:p>
                      </a:txBody>
                      <a:tcPr marL="91428" marR="91428" marT="45731" marB="45731" anchor="ctr"/>
                    </a:tc>
                    <a:tc>
                      <a:txBody>
                        <a:bodyPr/>
                        <a:lstStyle/>
                        <a:p>
                          <a:endParaRPr lang="ar-AE"/>
                        </a:p>
                      </a:txBody>
                      <a:tcPr marL="91428" marR="91428" marT="45731" marB="45731" anchor="ctr">
                        <a:blipFill rotWithShape="1">
                          <a:blip r:embed="rId2"/>
                          <a:stretch>
                            <a:fillRect l="-204882" t="-340881" r="-181" b="-100629"/>
                          </a:stretch>
                        </a:blipFill>
                      </a:tcPr>
                    </a:tc>
                  </a:tr>
                  <a:tr h="972834">
                    <a:tc>
                      <a:txBody>
                        <a:bodyPr/>
                        <a:lstStyle/>
                        <a:p>
                          <a:pPr algn="ctr" rtl="1"/>
                          <a:r>
                            <a:rPr lang="ar-AE" sz="2400" dirty="0" smtClean="0"/>
                            <a:t>مثال 3</a:t>
                          </a:r>
                          <a:endParaRPr lang="ar-AE" sz="2400" b="1" dirty="0"/>
                        </a:p>
                      </a:txBody>
                      <a:tcPr marL="91428" marR="91428" marT="45731" marB="45731" anchor="ctr"/>
                    </a:tc>
                    <a:tc>
                      <a:txBody>
                        <a:bodyPr/>
                        <a:lstStyle/>
                        <a:p>
                          <a:pPr algn="ctr" rtl="1"/>
                          <a:r>
                            <a:rPr lang="ar-AE" sz="2400" dirty="0" smtClean="0"/>
                            <a:t>65</a:t>
                          </a:r>
                          <a:endParaRPr lang="ar-AE" sz="2400" b="1" dirty="0"/>
                        </a:p>
                      </a:txBody>
                      <a:tcPr marL="91428" marR="91428" marT="45731" marB="45731" anchor="ctr"/>
                    </a:tc>
                    <a:tc>
                      <a:txBody>
                        <a:bodyPr/>
                        <a:lstStyle/>
                        <a:p>
                          <a:pPr algn="ctr" rtl="1"/>
                          <a:r>
                            <a:rPr lang="ar-AE" sz="2400" dirty="0" smtClean="0"/>
                            <a:t>0</a:t>
                          </a:r>
                          <a:endParaRPr lang="ar-AE" sz="2400" b="1" dirty="0"/>
                        </a:p>
                      </a:txBody>
                      <a:tcPr marL="91428" marR="91428" marT="45731" marB="45731" anchor="ctr"/>
                    </a:tc>
                    <a:tc>
                      <a:txBody>
                        <a:bodyPr/>
                        <a:lstStyle/>
                        <a:p>
                          <a:pPr algn="ctr" rtl="1"/>
                          <a:r>
                            <a:rPr lang="ar-AE" sz="2400" dirty="0" smtClean="0"/>
                            <a:t>65</a:t>
                          </a:r>
                          <a:endParaRPr lang="ar-AE" sz="2400" b="1" dirty="0"/>
                        </a:p>
                      </a:txBody>
                      <a:tcPr marL="91428" marR="91428" marT="45731" marB="45731" anchor="ctr"/>
                    </a:tc>
                    <a:tc>
                      <a:txBody>
                        <a:bodyPr/>
                        <a:lstStyle/>
                        <a:p>
                          <a:endParaRPr lang="ar-AE"/>
                        </a:p>
                      </a:txBody>
                      <a:tcPr marL="91428" marR="91428" marT="45731" marB="45731" anchor="ctr">
                        <a:blipFill rotWithShape="1">
                          <a:blip r:embed="rId2"/>
                          <a:stretch>
                            <a:fillRect l="-204882" t="-438125" r="-181"/>
                          </a:stretch>
                        </a:blipFill>
                      </a:tcPr>
                    </a:tc>
                  </a:tr>
                </a:tbl>
              </a:graphicData>
            </a:graphic>
          </p:graphicFrame>
        </mc:Fallback>
      </mc:AlternateContent>
      <p:sp>
        <p:nvSpPr>
          <p:cNvPr id="3" name="مستطيل 2"/>
          <p:cNvSpPr/>
          <p:nvPr/>
        </p:nvSpPr>
        <p:spPr>
          <a:xfrm>
            <a:off x="8305006" y="3886994"/>
            <a:ext cx="1257136" cy="533524"/>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
        <p:nvSpPr>
          <p:cNvPr id="4" name="مستطيل 3"/>
          <p:cNvSpPr/>
          <p:nvPr/>
        </p:nvSpPr>
        <p:spPr>
          <a:xfrm>
            <a:off x="6350968" y="3886994"/>
            <a:ext cx="1257136" cy="533524"/>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
        <p:nvSpPr>
          <p:cNvPr id="5" name="مستطيل 4"/>
          <p:cNvSpPr/>
          <p:nvPr/>
        </p:nvSpPr>
        <p:spPr>
          <a:xfrm>
            <a:off x="1370806" y="3734594"/>
            <a:ext cx="2825025" cy="838324"/>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
        <p:nvSpPr>
          <p:cNvPr id="6" name="مستطيل 5"/>
          <p:cNvSpPr/>
          <p:nvPr/>
        </p:nvSpPr>
        <p:spPr>
          <a:xfrm>
            <a:off x="8305006" y="4851607"/>
            <a:ext cx="1257136" cy="533524"/>
          </a:xfrm>
          <a:prstGeom prst="rect">
            <a:avLst/>
          </a:prstGeom>
          <a:solidFill>
            <a:srgbClr val="FDE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
        <p:nvSpPr>
          <p:cNvPr id="7" name="مستطيل 6"/>
          <p:cNvSpPr/>
          <p:nvPr/>
        </p:nvSpPr>
        <p:spPr>
          <a:xfrm>
            <a:off x="6389068" y="4858433"/>
            <a:ext cx="1257136" cy="533524"/>
          </a:xfrm>
          <a:prstGeom prst="rect">
            <a:avLst/>
          </a:prstGeom>
          <a:solidFill>
            <a:srgbClr val="FDE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
        <p:nvSpPr>
          <p:cNvPr id="8" name="مستطيل 7"/>
          <p:cNvSpPr/>
          <p:nvPr/>
        </p:nvSpPr>
        <p:spPr>
          <a:xfrm>
            <a:off x="1370806" y="4648994"/>
            <a:ext cx="3047603" cy="952403"/>
          </a:xfrm>
          <a:prstGeom prst="rect">
            <a:avLst/>
          </a:prstGeom>
          <a:solidFill>
            <a:srgbClr val="FDE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
        <p:nvSpPr>
          <p:cNvPr id="9" name="مستطيل 8"/>
          <p:cNvSpPr/>
          <p:nvPr/>
        </p:nvSpPr>
        <p:spPr>
          <a:xfrm>
            <a:off x="8305006" y="5868194"/>
            <a:ext cx="1257136" cy="5335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
        <p:nvSpPr>
          <p:cNvPr id="10" name="مستطيل 9"/>
          <p:cNvSpPr/>
          <p:nvPr/>
        </p:nvSpPr>
        <p:spPr>
          <a:xfrm>
            <a:off x="6247606" y="5867504"/>
            <a:ext cx="1257136" cy="533524"/>
          </a:xfrm>
          <a:prstGeom prst="rect">
            <a:avLst/>
          </a:prstGeom>
          <a:solidFill>
            <a:srgbClr val="FCD8B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
        <p:nvSpPr>
          <p:cNvPr id="11" name="مستطيل 10"/>
          <p:cNvSpPr/>
          <p:nvPr/>
        </p:nvSpPr>
        <p:spPr>
          <a:xfrm>
            <a:off x="1294606" y="5743650"/>
            <a:ext cx="3047603" cy="781231"/>
          </a:xfrm>
          <a:prstGeom prst="rect">
            <a:avLst/>
          </a:prstGeom>
          <a:solidFill>
            <a:srgbClr val="FCD8B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
        <p:nvSpPr>
          <p:cNvPr id="12" name="مستطيل 11"/>
          <p:cNvSpPr/>
          <p:nvPr/>
        </p:nvSpPr>
        <p:spPr>
          <a:xfrm>
            <a:off x="4650614" y="3781170"/>
            <a:ext cx="1257136" cy="533524"/>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
        <p:nvSpPr>
          <p:cNvPr id="13" name="مستطيل 12"/>
          <p:cNvSpPr/>
          <p:nvPr/>
        </p:nvSpPr>
        <p:spPr>
          <a:xfrm>
            <a:off x="4650614" y="4858433"/>
            <a:ext cx="1257136" cy="533524"/>
          </a:xfrm>
          <a:prstGeom prst="rect">
            <a:avLst/>
          </a:prstGeom>
          <a:solidFill>
            <a:srgbClr val="FDE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
        <p:nvSpPr>
          <p:cNvPr id="14" name="مستطيل 13"/>
          <p:cNvSpPr/>
          <p:nvPr/>
        </p:nvSpPr>
        <p:spPr>
          <a:xfrm>
            <a:off x="4628548" y="5867504"/>
            <a:ext cx="1257136" cy="533524"/>
          </a:xfrm>
          <a:prstGeom prst="rect">
            <a:avLst/>
          </a:prstGeom>
          <a:solidFill>
            <a:srgbClr val="FCD8B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
        <p:nvSpPr>
          <p:cNvPr id="15" name="عنوان 1"/>
          <p:cNvSpPr txBox="1">
            <a:spLocks/>
          </p:cNvSpPr>
          <p:nvPr/>
        </p:nvSpPr>
        <p:spPr>
          <a:xfrm>
            <a:off x="2280225" y="200105"/>
            <a:ext cx="8143074" cy="1373388"/>
          </a:xfrm>
          <a:prstGeom prst="rect">
            <a:avLst/>
          </a:prstGeom>
        </p:spPr>
        <p:txBody>
          <a:bodyPr>
            <a:noAutofit/>
          </a:bodyPr>
          <a:lst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5400" b="1" dirty="0" smtClean="0">
                <a:solidFill>
                  <a:schemeClr val="bg1">
                    <a:lumMod val="95000"/>
                    <a:lumOff val="5000"/>
                  </a:schemeClr>
                </a:solidFill>
              </a:rPr>
              <a:t>ألية احتساب درجة السلوك </a:t>
            </a:r>
            <a:endParaRPr lang="ar-AE" sz="5400" dirty="0">
              <a:solidFill>
                <a:schemeClr val="bg1">
                  <a:lumMod val="95000"/>
                  <a:lumOff val="5000"/>
                </a:schemeClr>
              </a:solidFill>
            </a:endParaRPr>
          </a:p>
        </p:txBody>
      </p:sp>
    </p:spTree>
    <p:extLst>
      <p:ext uri="{BB962C8B-B14F-4D97-AF65-F5344CB8AC3E}">
        <p14:creationId xmlns:p14="http://schemas.microsoft.com/office/powerpoint/2010/main" xmlns="" val="191666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randombar(horizontal)">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008AAD-01B6-43C6-9947-B8537DA0C3BF}" type="datetime1">
              <a:rPr lang="en-US" smtClean="0"/>
              <a:pPr/>
              <a:t>1/28/2016</a:t>
            </a:fld>
            <a:endParaRPr lang="en-US"/>
          </a:p>
        </p:txBody>
      </p:sp>
      <p:sp>
        <p:nvSpPr>
          <p:cNvPr id="5" name="Slide Number Placeholder 4"/>
          <p:cNvSpPr>
            <a:spLocks noGrp="1"/>
          </p:cNvSpPr>
          <p:nvPr>
            <p:ph type="sldNum" sz="quarter" idx="12"/>
          </p:nvPr>
        </p:nvSpPr>
        <p:spPr/>
        <p:txBody>
          <a:bodyPr/>
          <a:lstStyle/>
          <a:p>
            <a:fld id="{BD1B23F0-955D-41E7-B7F5-59245633460D}" type="slidenum">
              <a:rPr lang="en-US" smtClean="0"/>
              <a:pPr/>
              <a:t>4</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3489418539"/>
              </p:ext>
            </p:extLst>
          </p:nvPr>
        </p:nvGraphicFramePr>
        <p:xfrm>
          <a:off x="2666206" y="259050"/>
          <a:ext cx="9220200" cy="6243954"/>
        </p:xfrm>
        <a:graphic>
          <a:graphicData uri="http://schemas.openxmlformats.org/drawingml/2006/table">
            <a:tbl>
              <a:tblPr firstRow="1" bandRow="1">
                <a:tableStyleId>{5C22544A-7EE6-4342-B048-85BDC9FD1C3A}</a:tableStyleId>
              </a:tblPr>
              <a:tblGrid>
                <a:gridCol w="1826821"/>
                <a:gridCol w="6238338"/>
                <a:gridCol w="1155041"/>
              </a:tblGrid>
              <a:tr h="420198">
                <a:tc>
                  <a:txBody>
                    <a:bodyPr/>
                    <a:lstStyle/>
                    <a:p>
                      <a:pPr marL="0" marR="0" indent="0" algn="ctr" defTabSz="1088502" rtl="0" eaLnBrk="1" fontAlgn="auto" latinLnBrk="0" hangingPunct="1">
                        <a:lnSpc>
                          <a:spcPct val="100000"/>
                        </a:lnSpc>
                        <a:spcBef>
                          <a:spcPts val="0"/>
                        </a:spcBef>
                        <a:spcAft>
                          <a:spcPts val="0"/>
                        </a:spcAft>
                        <a:buClrTx/>
                        <a:buSzTx/>
                        <a:buFontTx/>
                        <a:buNone/>
                        <a:tabLst/>
                        <a:defRPr/>
                      </a:pPr>
                      <a:r>
                        <a:rPr lang="ar-AE" sz="2400" b="1" dirty="0" smtClean="0">
                          <a:solidFill>
                            <a:schemeClr val="tx1"/>
                          </a:solidFill>
                        </a:rPr>
                        <a:t>تقديم</a:t>
                      </a:r>
                      <a:endParaRPr lang="en-US" sz="2400" b="1" dirty="0" smtClean="0">
                        <a:solidFill>
                          <a:schemeClr val="tx1"/>
                        </a:solidFill>
                      </a:endParaRPr>
                    </a:p>
                  </a:txBody>
                  <a:tcPr>
                    <a:solidFill>
                      <a:srgbClr val="E3880F"/>
                    </a:solidFill>
                  </a:tcPr>
                </a:tc>
                <a:tc>
                  <a:txBody>
                    <a:bodyPr/>
                    <a:lstStyle/>
                    <a:p>
                      <a:pPr marL="0" marR="0" indent="0" algn="ctr" defTabSz="1088502" rtl="0" eaLnBrk="1" fontAlgn="auto" latinLnBrk="0" hangingPunct="1">
                        <a:lnSpc>
                          <a:spcPct val="100000"/>
                        </a:lnSpc>
                        <a:spcBef>
                          <a:spcPts val="0"/>
                        </a:spcBef>
                        <a:spcAft>
                          <a:spcPts val="0"/>
                        </a:spcAft>
                        <a:buClrTx/>
                        <a:buSzTx/>
                        <a:buFontTx/>
                        <a:buNone/>
                        <a:tabLst/>
                        <a:defRPr/>
                      </a:pPr>
                      <a:r>
                        <a:rPr lang="ar-AE" sz="2400" b="1" dirty="0" smtClean="0">
                          <a:solidFill>
                            <a:schemeClr val="tx1"/>
                          </a:solidFill>
                        </a:rPr>
                        <a:t>المحتويات</a:t>
                      </a:r>
                      <a:endParaRPr lang="en-US" sz="2400" b="1" dirty="0" smtClean="0"/>
                    </a:p>
                  </a:txBody>
                  <a:tcPr>
                    <a:solidFill>
                      <a:srgbClr val="E3880F"/>
                    </a:solidFill>
                  </a:tcPr>
                </a:tc>
                <a:tc>
                  <a:txBody>
                    <a:bodyPr/>
                    <a:lstStyle/>
                    <a:p>
                      <a:pPr algn="ctr"/>
                      <a:r>
                        <a:rPr lang="ar-AE" sz="2400" b="1" dirty="0" smtClean="0">
                          <a:solidFill>
                            <a:schemeClr val="tx1"/>
                          </a:solidFill>
                        </a:rPr>
                        <a:t>م</a:t>
                      </a:r>
                      <a:endParaRPr lang="en-US" sz="2400" b="1" dirty="0">
                        <a:solidFill>
                          <a:schemeClr val="tx1"/>
                        </a:solidFill>
                      </a:endParaRPr>
                    </a:p>
                  </a:txBody>
                  <a:tcPr>
                    <a:solidFill>
                      <a:srgbClr val="E3880F"/>
                    </a:solidFill>
                  </a:tcPr>
                </a:tc>
              </a:tr>
              <a:tr h="756356">
                <a:tc>
                  <a:txBody>
                    <a:bodyPr/>
                    <a:lstStyle/>
                    <a:p>
                      <a:pPr algn="ctr"/>
                      <a:r>
                        <a:rPr lang="ar-SA" sz="2400" b="1" dirty="0" smtClean="0"/>
                        <a:t>أ:هيام</a:t>
                      </a:r>
                      <a:r>
                        <a:rPr lang="ar-SA" sz="2400" b="1" baseline="0" dirty="0" smtClean="0"/>
                        <a:t> عامر الحمادي </a:t>
                      </a:r>
                      <a:endParaRPr lang="en-US" sz="2400" b="1" dirty="0"/>
                    </a:p>
                  </a:txBody>
                  <a:tcPr>
                    <a:solidFill>
                      <a:srgbClr val="E3880F"/>
                    </a:solidFill>
                  </a:tcPr>
                </a:tc>
                <a:tc>
                  <a:txBody>
                    <a:bodyPr/>
                    <a:lstStyle/>
                    <a:p>
                      <a:pPr marL="0" marR="0" indent="0" algn="ctr" defTabSz="1088502" rtl="0" eaLnBrk="1" fontAlgn="auto" latinLnBrk="0" hangingPunct="1">
                        <a:lnSpc>
                          <a:spcPct val="100000"/>
                        </a:lnSpc>
                        <a:spcBef>
                          <a:spcPts val="0"/>
                        </a:spcBef>
                        <a:spcAft>
                          <a:spcPts val="0"/>
                        </a:spcAft>
                        <a:buClrTx/>
                        <a:buSzTx/>
                        <a:buFontTx/>
                        <a:buNone/>
                        <a:tabLst/>
                        <a:defRPr/>
                      </a:pPr>
                      <a:r>
                        <a:rPr lang="ar-AE" sz="2400" b="1" dirty="0" smtClean="0"/>
                        <a:t>نبذه عن</a:t>
                      </a:r>
                      <a:r>
                        <a:rPr lang="ar-AE" sz="2400" b="1" baseline="0" dirty="0" smtClean="0"/>
                        <a:t> مراحل اعداد اللائحة</a:t>
                      </a:r>
                      <a:endParaRPr lang="ar-AE" sz="2400" b="1" dirty="0" smtClean="0"/>
                    </a:p>
                  </a:txBody>
                  <a:tcPr>
                    <a:solidFill>
                      <a:srgbClr val="E3880F"/>
                    </a:solidFill>
                  </a:tcPr>
                </a:tc>
                <a:tc>
                  <a:txBody>
                    <a:bodyPr/>
                    <a:lstStyle/>
                    <a:p>
                      <a:pPr algn="ctr"/>
                      <a:r>
                        <a:rPr lang="ar-AE" sz="2400" b="1" dirty="0" smtClean="0"/>
                        <a:t>1-</a:t>
                      </a:r>
                      <a:endParaRPr lang="en-US" sz="2400" b="1" dirty="0"/>
                    </a:p>
                  </a:txBody>
                  <a:tcPr>
                    <a:solidFill>
                      <a:srgbClr val="E3880F"/>
                    </a:solidFill>
                  </a:tcPr>
                </a:tc>
              </a:tr>
              <a:tr h="599092">
                <a:tc rowSpan="4">
                  <a:txBody>
                    <a:bodyPr/>
                    <a:lstStyle/>
                    <a:p>
                      <a:pPr algn="ctr"/>
                      <a:r>
                        <a:rPr lang="ar-AE" sz="2400" b="1" dirty="0" smtClean="0"/>
                        <a:t>أ: عائشة حمودة</a:t>
                      </a:r>
                      <a:endParaRPr lang="ar-SA" sz="2400" b="1" dirty="0" smtClean="0"/>
                    </a:p>
                    <a:p>
                      <a:pPr algn="ctr"/>
                      <a:r>
                        <a:rPr lang="ar-SA" sz="2400" b="1" dirty="0" smtClean="0"/>
                        <a:t>أ:</a:t>
                      </a:r>
                      <a:r>
                        <a:rPr lang="ar-SA" sz="2400" b="1" baseline="0" dirty="0" smtClean="0"/>
                        <a:t> حسن بله </a:t>
                      </a:r>
                      <a:r>
                        <a:rPr lang="ar-AE" sz="2400" b="1" dirty="0" smtClean="0"/>
                        <a:t> </a:t>
                      </a:r>
                      <a:endParaRPr lang="en-US" sz="2400" b="1" dirty="0"/>
                    </a:p>
                  </a:txBody>
                  <a:tcPr>
                    <a:solidFill>
                      <a:srgbClr val="E3880F"/>
                    </a:solidFill>
                  </a:tcPr>
                </a:tc>
                <a:tc>
                  <a:txBody>
                    <a:bodyPr/>
                    <a:lstStyle/>
                    <a:p>
                      <a:pPr marL="0" marR="0" indent="0" algn="ctr" defTabSz="1088502" rtl="0" eaLnBrk="1" fontAlgn="auto" latinLnBrk="0" hangingPunct="1">
                        <a:lnSpc>
                          <a:spcPct val="100000"/>
                        </a:lnSpc>
                        <a:spcBef>
                          <a:spcPts val="0"/>
                        </a:spcBef>
                        <a:spcAft>
                          <a:spcPts val="0"/>
                        </a:spcAft>
                        <a:buClrTx/>
                        <a:buSzTx/>
                        <a:buFontTx/>
                        <a:buNone/>
                        <a:tabLst/>
                        <a:defRPr/>
                      </a:pPr>
                      <a:r>
                        <a:rPr lang="ar-AE" sz="2400" b="1" dirty="0" smtClean="0"/>
                        <a:t>اهداف اللائحة </a:t>
                      </a:r>
                    </a:p>
                  </a:txBody>
                  <a:tcPr>
                    <a:solidFill>
                      <a:srgbClr val="E3880F"/>
                    </a:solidFill>
                  </a:tcPr>
                </a:tc>
                <a:tc>
                  <a:txBody>
                    <a:bodyPr/>
                    <a:lstStyle/>
                    <a:p>
                      <a:pPr algn="ctr"/>
                      <a:r>
                        <a:rPr lang="ar-AE" sz="2400" b="1" dirty="0" smtClean="0"/>
                        <a:t>2-</a:t>
                      </a:r>
                      <a:endParaRPr lang="en-US" sz="2400" b="1" dirty="0"/>
                    </a:p>
                  </a:txBody>
                  <a:tcPr>
                    <a:solidFill>
                      <a:srgbClr val="E3880F"/>
                    </a:solidFill>
                  </a:tcPr>
                </a:tc>
              </a:tr>
              <a:tr h="599092">
                <a:tc vMerge="1">
                  <a:txBody>
                    <a:bodyPr/>
                    <a:lstStyle/>
                    <a:p>
                      <a:pPr algn="ctr"/>
                      <a:endParaRPr lang="en-US" sz="2400" b="1" dirty="0"/>
                    </a:p>
                  </a:txBody>
                  <a:tcPr>
                    <a:solidFill>
                      <a:srgbClr val="E3880F"/>
                    </a:solidFill>
                  </a:tcPr>
                </a:tc>
                <a:tc>
                  <a:txBody>
                    <a:bodyPr/>
                    <a:lstStyle/>
                    <a:p>
                      <a:pPr marL="0" marR="0" indent="0" algn="ctr" defTabSz="1088502" rtl="0" eaLnBrk="1" fontAlgn="auto" latinLnBrk="0" hangingPunct="1">
                        <a:lnSpc>
                          <a:spcPct val="100000"/>
                        </a:lnSpc>
                        <a:spcBef>
                          <a:spcPts val="0"/>
                        </a:spcBef>
                        <a:spcAft>
                          <a:spcPts val="0"/>
                        </a:spcAft>
                        <a:buClrTx/>
                        <a:buSzTx/>
                        <a:buFontTx/>
                        <a:buNone/>
                        <a:tabLst/>
                        <a:defRPr/>
                      </a:pPr>
                      <a:r>
                        <a:rPr lang="ar-AE" sz="2400" b="1" dirty="0" smtClean="0"/>
                        <a:t>تعزيز السلوك الايجابي</a:t>
                      </a:r>
                      <a:endParaRPr lang="en-US" sz="2400" b="1" dirty="0" smtClean="0"/>
                    </a:p>
                  </a:txBody>
                  <a:tcPr>
                    <a:solidFill>
                      <a:srgbClr val="E3880F"/>
                    </a:solidFill>
                  </a:tcPr>
                </a:tc>
                <a:tc>
                  <a:txBody>
                    <a:bodyPr/>
                    <a:lstStyle/>
                    <a:p>
                      <a:pPr algn="ctr"/>
                      <a:r>
                        <a:rPr lang="ar-AE" sz="2400" b="1" dirty="0" smtClean="0"/>
                        <a:t>3-</a:t>
                      </a:r>
                      <a:endParaRPr lang="en-US" sz="2400" b="1" dirty="0"/>
                    </a:p>
                  </a:txBody>
                  <a:tcPr>
                    <a:solidFill>
                      <a:srgbClr val="E3880F"/>
                    </a:solidFill>
                  </a:tcPr>
                </a:tc>
              </a:tr>
              <a:tr h="420198">
                <a:tc vMerge="1">
                  <a:txBody>
                    <a:bodyPr/>
                    <a:lstStyle/>
                    <a:p>
                      <a:pPr algn="ctr"/>
                      <a:endParaRPr lang="en-US" sz="2400" b="1" dirty="0"/>
                    </a:p>
                  </a:txBody>
                  <a:tcPr>
                    <a:solidFill>
                      <a:srgbClr val="E3880F"/>
                    </a:solidFill>
                  </a:tcPr>
                </a:tc>
                <a:tc>
                  <a:txBody>
                    <a:bodyPr/>
                    <a:lstStyle/>
                    <a:p>
                      <a:pPr algn="ctr"/>
                      <a:r>
                        <a:rPr lang="ar-AE" sz="2400" b="1" dirty="0" smtClean="0"/>
                        <a:t>معايير تحسين درجة السلوك للمتعلم </a:t>
                      </a:r>
                      <a:endParaRPr lang="en-US" sz="2400" b="1" dirty="0"/>
                    </a:p>
                  </a:txBody>
                  <a:tcPr>
                    <a:solidFill>
                      <a:srgbClr val="E3880F"/>
                    </a:solidFill>
                  </a:tcPr>
                </a:tc>
                <a:tc>
                  <a:txBody>
                    <a:bodyPr/>
                    <a:lstStyle/>
                    <a:p>
                      <a:pPr algn="ctr"/>
                      <a:endParaRPr lang="en-US" sz="2400" b="1" dirty="0"/>
                    </a:p>
                  </a:txBody>
                  <a:tcPr>
                    <a:solidFill>
                      <a:srgbClr val="E3880F"/>
                    </a:solidFill>
                  </a:tcPr>
                </a:tc>
              </a:tr>
              <a:tr h="599092">
                <a:tc vMerge="1">
                  <a:txBody>
                    <a:bodyPr/>
                    <a:lstStyle/>
                    <a:p>
                      <a:pPr algn="ctr"/>
                      <a:endParaRPr lang="en-US" sz="2400" b="1" dirty="0"/>
                    </a:p>
                  </a:txBody>
                  <a:tcPr>
                    <a:solidFill>
                      <a:srgbClr val="E3880F"/>
                    </a:solidFill>
                  </a:tcPr>
                </a:tc>
                <a:tc>
                  <a:txBody>
                    <a:bodyPr/>
                    <a:lstStyle/>
                    <a:p>
                      <a:pPr marL="0" marR="0" indent="0" algn="ctr" defTabSz="1088502" rtl="0" eaLnBrk="1" fontAlgn="auto" latinLnBrk="0" hangingPunct="1">
                        <a:lnSpc>
                          <a:spcPct val="100000"/>
                        </a:lnSpc>
                        <a:spcBef>
                          <a:spcPts val="0"/>
                        </a:spcBef>
                        <a:spcAft>
                          <a:spcPts val="0"/>
                        </a:spcAft>
                        <a:buClrTx/>
                        <a:buSzTx/>
                        <a:buFontTx/>
                        <a:buNone/>
                        <a:tabLst/>
                        <a:defRPr/>
                      </a:pPr>
                      <a:r>
                        <a:rPr lang="ar-AE" sz="2400" b="1" dirty="0" smtClean="0"/>
                        <a:t>تقويم السلوك السلبي </a:t>
                      </a:r>
                      <a:endParaRPr lang="en-US" sz="2400" b="1" dirty="0" smtClean="0">
                        <a:effectLst>
                          <a:outerShdw blurRad="38100" dist="38100" dir="2700000" algn="tl">
                            <a:srgbClr val="000000">
                              <a:alpha val="43137"/>
                            </a:srgbClr>
                          </a:outerShdw>
                        </a:effectLst>
                      </a:endParaRPr>
                    </a:p>
                  </a:txBody>
                  <a:tcPr>
                    <a:solidFill>
                      <a:srgbClr val="E3880F"/>
                    </a:solidFill>
                  </a:tcPr>
                </a:tc>
                <a:tc>
                  <a:txBody>
                    <a:bodyPr/>
                    <a:lstStyle/>
                    <a:p>
                      <a:pPr algn="ctr"/>
                      <a:r>
                        <a:rPr lang="ar-AE" sz="2400" b="1" dirty="0" smtClean="0"/>
                        <a:t>4-</a:t>
                      </a:r>
                      <a:endParaRPr lang="en-US" sz="2400" b="1" dirty="0"/>
                    </a:p>
                  </a:txBody>
                  <a:tcPr>
                    <a:solidFill>
                      <a:srgbClr val="E3880F"/>
                    </a:solidFill>
                  </a:tcPr>
                </a:tc>
              </a:tr>
              <a:tr h="501830">
                <a:tc rowSpan="5">
                  <a:txBody>
                    <a:bodyPr/>
                    <a:lstStyle/>
                    <a:p>
                      <a:pPr algn="ctr"/>
                      <a:r>
                        <a:rPr lang="ar-AE" sz="2400" b="1" dirty="0" smtClean="0"/>
                        <a:t>أ: جاسم القعود</a:t>
                      </a:r>
                      <a:endParaRPr lang="en-US" sz="2400" b="1" dirty="0"/>
                    </a:p>
                  </a:txBody>
                  <a:tcPr>
                    <a:solidFill>
                      <a:srgbClr val="E3880F"/>
                    </a:solidFill>
                  </a:tcPr>
                </a:tc>
                <a:tc>
                  <a:txBody>
                    <a:bodyPr/>
                    <a:lstStyle/>
                    <a:p>
                      <a:pPr algn="ctr"/>
                      <a:r>
                        <a:rPr lang="ar-AE" sz="2400" b="1" dirty="0" smtClean="0"/>
                        <a:t>المخالفات السلوكية وتصنيفها واجراءات التعامل معها</a:t>
                      </a:r>
                      <a:endParaRPr lang="en-US" sz="2400" b="1" dirty="0"/>
                    </a:p>
                  </a:txBody>
                  <a:tcPr>
                    <a:solidFill>
                      <a:srgbClr val="E3880F"/>
                    </a:solidFill>
                  </a:tcPr>
                </a:tc>
                <a:tc>
                  <a:txBody>
                    <a:bodyPr/>
                    <a:lstStyle/>
                    <a:p>
                      <a:pPr algn="ctr"/>
                      <a:r>
                        <a:rPr lang="ar-AE" sz="2400" b="1" dirty="0" smtClean="0"/>
                        <a:t>5-</a:t>
                      </a:r>
                      <a:endParaRPr lang="en-US" sz="2400" b="1" dirty="0"/>
                    </a:p>
                  </a:txBody>
                  <a:tcPr>
                    <a:solidFill>
                      <a:srgbClr val="E3880F"/>
                    </a:solidFill>
                  </a:tcPr>
                </a:tc>
              </a:tr>
              <a:tr h="599092">
                <a:tc vMerge="1">
                  <a:txBody>
                    <a:bodyPr/>
                    <a:lstStyle/>
                    <a:p>
                      <a:pPr algn="ctr"/>
                      <a:endParaRPr lang="en-US" sz="2400" b="1" dirty="0"/>
                    </a:p>
                  </a:txBody>
                  <a:tcPr>
                    <a:solidFill>
                      <a:srgbClr val="E3880F"/>
                    </a:solidFill>
                  </a:tcPr>
                </a:tc>
                <a:tc>
                  <a:txBody>
                    <a:bodyPr/>
                    <a:lstStyle/>
                    <a:p>
                      <a:pPr marL="0" marR="0" indent="0" algn="ctr" defTabSz="1088502" rtl="0" eaLnBrk="1" fontAlgn="auto" latinLnBrk="0" hangingPunct="1">
                        <a:lnSpc>
                          <a:spcPct val="100000"/>
                        </a:lnSpc>
                        <a:spcBef>
                          <a:spcPts val="0"/>
                        </a:spcBef>
                        <a:spcAft>
                          <a:spcPts val="0"/>
                        </a:spcAft>
                        <a:buClrTx/>
                        <a:buSzTx/>
                        <a:buFontTx/>
                        <a:buNone/>
                        <a:tabLst/>
                        <a:defRPr/>
                      </a:pPr>
                      <a:r>
                        <a:rPr lang="ar-AE" sz="2400" b="1" dirty="0" smtClean="0"/>
                        <a:t>الية احتساب درجة السلوك </a:t>
                      </a:r>
                      <a:endParaRPr lang="en-US" sz="2400" b="1" dirty="0" smtClean="0">
                        <a:effectLst>
                          <a:outerShdw blurRad="38100" dist="38100" dir="2700000" algn="tl">
                            <a:srgbClr val="000000">
                              <a:alpha val="43137"/>
                            </a:srgbClr>
                          </a:outerShdw>
                        </a:effectLst>
                      </a:endParaRPr>
                    </a:p>
                  </a:txBody>
                  <a:tcPr>
                    <a:solidFill>
                      <a:srgbClr val="E3880F"/>
                    </a:solidFill>
                  </a:tcPr>
                </a:tc>
                <a:tc>
                  <a:txBody>
                    <a:bodyPr/>
                    <a:lstStyle/>
                    <a:p>
                      <a:pPr algn="ctr"/>
                      <a:r>
                        <a:rPr lang="ar-AE" sz="2400" b="1" dirty="0" smtClean="0"/>
                        <a:t>6-</a:t>
                      </a:r>
                      <a:endParaRPr lang="en-US" sz="2400" b="1" dirty="0"/>
                    </a:p>
                  </a:txBody>
                  <a:tcPr>
                    <a:solidFill>
                      <a:srgbClr val="E3880F"/>
                    </a:solidFill>
                  </a:tcPr>
                </a:tc>
              </a:tr>
              <a:tr h="599092">
                <a:tc vMerge="1">
                  <a:txBody>
                    <a:bodyPr/>
                    <a:lstStyle/>
                    <a:p>
                      <a:pPr algn="ctr"/>
                      <a:endParaRPr lang="en-US" sz="2400" b="1" dirty="0"/>
                    </a:p>
                  </a:txBody>
                  <a:tcPr>
                    <a:solidFill>
                      <a:srgbClr val="E3880F"/>
                    </a:solidFill>
                  </a:tcPr>
                </a:tc>
                <a:tc>
                  <a:txBody>
                    <a:bodyPr/>
                    <a:lstStyle/>
                    <a:p>
                      <a:pPr marL="0" marR="0" indent="0" algn="ctr" defTabSz="1088502" rtl="0" eaLnBrk="1" fontAlgn="auto" latinLnBrk="0" hangingPunct="1">
                        <a:lnSpc>
                          <a:spcPct val="100000"/>
                        </a:lnSpc>
                        <a:spcBef>
                          <a:spcPts val="0"/>
                        </a:spcBef>
                        <a:spcAft>
                          <a:spcPts val="0"/>
                        </a:spcAft>
                        <a:buClrTx/>
                        <a:buSzTx/>
                        <a:buFontTx/>
                        <a:buNone/>
                        <a:tabLst/>
                        <a:defRPr/>
                      </a:pPr>
                      <a:r>
                        <a:rPr lang="ar-AE" sz="2400" b="1" dirty="0" smtClean="0"/>
                        <a:t>اللجنة التربوية</a:t>
                      </a:r>
                    </a:p>
                  </a:txBody>
                  <a:tcPr>
                    <a:solidFill>
                      <a:srgbClr val="E3880F"/>
                    </a:solidFill>
                  </a:tcPr>
                </a:tc>
                <a:tc>
                  <a:txBody>
                    <a:bodyPr/>
                    <a:lstStyle/>
                    <a:p>
                      <a:pPr algn="ctr"/>
                      <a:r>
                        <a:rPr lang="ar-AE" sz="2400" b="1" dirty="0" smtClean="0"/>
                        <a:t>7-</a:t>
                      </a:r>
                      <a:endParaRPr lang="en-US" sz="2400" b="1" dirty="0"/>
                    </a:p>
                  </a:txBody>
                  <a:tcPr>
                    <a:solidFill>
                      <a:srgbClr val="E3880F"/>
                    </a:solidFill>
                  </a:tcPr>
                </a:tc>
              </a:tr>
              <a:tr h="552104">
                <a:tc vMerge="1">
                  <a:txBody>
                    <a:bodyPr/>
                    <a:lstStyle/>
                    <a:p>
                      <a:pPr algn="ctr"/>
                      <a:endParaRPr lang="en-US" sz="2400" b="1" dirty="0"/>
                    </a:p>
                  </a:txBody>
                  <a:tcPr>
                    <a:solidFill>
                      <a:srgbClr val="E3880F"/>
                    </a:solidFill>
                  </a:tcPr>
                </a:tc>
                <a:tc>
                  <a:txBody>
                    <a:bodyPr/>
                    <a:lstStyle/>
                    <a:p>
                      <a:pPr marL="0" marR="0" indent="0" algn="ctr" defTabSz="1088502" rtl="0" eaLnBrk="1" fontAlgn="auto" latinLnBrk="0" hangingPunct="1">
                        <a:lnSpc>
                          <a:spcPct val="100000"/>
                        </a:lnSpc>
                        <a:spcBef>
                          <a:spcPts val="0"/>
                        </a:spcBef>
                        <a:spcAft>
                          <a:spcPts val="0"/>
                        </a:spcAft>
                        <a:buClrTx/>
                        <a:buSzTx/>
                        <a:buFontTx/>
                        <a:buNone/>
                        <a:tabLst/>
                        <a:defRPr/>
                      </a:pPr>
                      <a:r>
                        <a:rPr lang="ar-AE" sz="2400" b="1" dirty="0" smtClean="0"/>
                        <a:t>احكام</a:t>
                      </a:r>
                      <a:r>
                        <a:rPr lang="ar-AE" sz="2400" b="1" baseline="0" dirty="0" smtClean="0"/>
                        <a:t> عامة </a:t>
                      </a:r>
                      <a:r>
                        <a:rPr lang="ar-AE" sz="2400" b="1" dirty="0" smtClean="0"/>
                        <a:t> </a:t>
                      </a:r>
                      <a:endParaRPr lang="en-US" sz="2400" b="1" dirty="0" smtClean="0">
                        <a:effectLst>
                          <a:outerShdw blurRad="38100" dist="38100" dir="2700000" algn="tl">
                            <a:srgbClr val="000000">
                              <a:alpha val="43137"/>
                            </a:srgbClr>
                          </a:outerShdw>
                        </a:effectLst>
                      </a:endParaRPr>
                    </a:p>
                  </a:txBody>
                  <a:tcPr>
                    <a:solidFill>
                      <a:srgbClr val="E3880F"/>
                    </a:solidFill>
                  </a:tcPr>
                </a:tc>
                <a:tc>
                  <a:txBody>
                    <a:bodyPr/>
                    <a:lstStyle/>
                    <a:p>
                      <a:pPr algn="ctr"/>
                      <a:r>
                        <a:rPr lang="ar-AE" sz="2400" b="1" dirty="0" smtClean="0"/>
                        <a:t>8-</a:t>
                      </a:r>
                      <a:endParaRPr lang="en-US" sz="2400" b="1" dirty="0"/>
                    </a:p>
                  </a:txBody>
                  <a:tcPr>
                    <a:solidFill>
                      <a:srgbClr val="E3880F"/>
                    </a:solidFill>
                  </a:tcPr>
                </a:tc>
              </a:tr>
              <a:tr h="420198">
                <a:tc vMerge="1">
                  <a:txBody>
                    <a:bodyPr/>
                    <a:lstStyle/>
                    <a:p>
                      <a:pPr algn="ctr"/>
                      <a:endParaRPr lang="en-US" sz="2400" b="1" dirty="0"/>
                    </a:p>
                  </a:txBody>
                  <a:tcPr>
                    <a:solidFill>
                      <a:srgbClr val="E3880F"/>
                    </a:solidFill>
                  </a:tcPr>
                </a:tc>
                <a:tc>
                  <a:txBody>
                    <a:bodyPr/>
                    <a:lstStyle/>
                    <a:p>
                      <a:pPr algn="ctr"/>
                      <a:r>
                        <a:rPr lang="ar-AE" sz="2400" b="1" dirty="0" smtClean="0"/>
                        <a:t>النماذج</a:t>
                      </a:r>
                      <a:endParaRPr lang="en-US" sz="2400" b="1" dirty="0"/>
                    </a:p>
                  </a:txBody>
                  <a:tcPr>
                    <a:solidFill>
                      <a:srgbClr val="E3880F"/>
                    </a:solidFill>
                  </a:tcPr>
                </a:tc>
                <a:tc>
                  <a:txBody>
                    <a:bodyPr/>
                    <a:lstStyle/>
                    <a:p>
                      <a:pPr algn="ctr"/>
                      <a:r>
                        <a:rPr lang="ar-AE" sz="2400" b="1" dirty="0" smtClean="0"/>
                        <a:t>9-</a:t>
                      </a:r>
                      <a:endParaRPr lang="en-US" sz="2400" b="1" dirty="0"/>
                    </a:p>
                  </a:txBody>
                  <a:tcPr>
                    <a:solidFill>
                      <a:srgbClr val="E3880F"/>
                    </a:solid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رسم تخطيطي 4"/>
          <p:cNvGraphicFramePr/>
          <p:nvPr>
            <p:extLst>
              <p:ext uri="{D42A27DB-BD31-4B8C-83A1-F6EECF244321}">
                <p14:modId xmlns:p14="http://schemas.microsoft.com/office/powerpoint/2010/main" xmlns="" val="3219273737"/>
              </p:ext>
            </p:extLst>
          </p:nvPr>
        </p:nvGraphicFramePr>
        <p:xfrm>
          <a:off x="0" y="304871"/>
          <a:ext cx="11942795" cy="6268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71671693"/>
      </p:ext>
    </p:extLst>
  </p:cSld>
  <p:clrMapOvr>
    <a:masterClrMapping/>
  </p:clrMapOvr>
  <mc:AlternateContent xmlns:mc="http://schemas.openxmlformats.org/markup-compatibility/2006">
    <mc:Choice xmlns:p14="http://schemas.microsoft.com/office/powerpoint/2010/main" xmlns=""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رسم تخطيطي 7"/>
          <p:cNvGraphicFramePr/>
          <p:nvPr>
            <p:extLst>
              <p:ext uri="{D42A27DB-BD31-4B8C-83A1-F6EECF244321}">
                <p14:modId xmlns:p14="http://schemas.microsoft.com/office/powerpoint/2010/main" xmlns="" val="2470827352"/>
              </p:ext>
            </p:extLst>
          </p:nvPr>
        </p:nvGraphicFramePr>
        <p:xfrm>
          <a:off x="0" y="0"/>
          <a:ext cx="12190413" cy="6859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مربع نص 10"/>
          <p:cNvSpPr txBox="1"/>
          <p:nvPr/>
        </p:nvSpPr>
        <p:spPr>
          <a:xfrm>
            <a:off x="4876006" y="1907656"/>
            <a:ext cx="2380881" cy="2554545"/>
          </a:xfrm>
          <a:prstGeom prst="rect">
            <a:avLst/>
          </a:prstGeom>
          <a:solidFill>
            <a:schemeClr val="bg2"/>
          </a:solidFill>
        </p:spPr>
        <p:txBody>
          <a:bodyPr wrap="square" rtlCol="1">
            <a:spAutoFit/>
          </a:bodyPr>
          <a:lstStyle/>
          <a:p>
            <a:pPr algn="ctr"/>
            <a:endParaRPr lang="ar-AE" sz="1600" dirty="0" smtClean="0"/>
          </a:p>
          <a:p>
            <a:pPr algn="ctr"/>
            <a:r>
              <a:rPr lang="ar-AE" sz="4800" b="1" dirty="0" smtClean="0">
                <a:solidFill>
                  <a:srgbClr val="990000"/>
                </a:solidFill>
              </a:rPr>
              <a:t>أهداف اللجنة التربوية</a:t>
            </a:r>
            <a:r>
              <a:rPr lang="ar-AE" sz="4800" dirty="0" smtClean="0">
                <a:solidFill>
                  <a:srgbClr val="990000"/>
                </a:solidFill>
              </a:rPr>
              <a:t> </a:t>
            </a:r>
            <a:endParaRPr lang="ar-AE" sz="4800" dirty="0">
              <a:solidFill>
                <a:srgbClr val="990000"/>
              </a:solidFill>
            </a:endParaRPr>
          </a:p>
        </p:txBody>
      </p:sp>
      <p:sp>
        <p:nvSpPr>
          <p:cNvPr id="12" name="شكل بيضاوي 11"/>
          <p:cNvSpPr/>
          <p:nvPr/>
        </p:nvSpPr>
        <p:spPr>
          <a:xfrm>
            <a:off x="7466628" y="266762"/>
            <a:ext cx="742853" cy="781231"/>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3200" b="1" dirty="0" smtClean="0">
                <a:solidFill>
                  <a:sysClr val="windowText" lastClr="000000"/>
                </a:solidFill>
              </a:rPr>
              <a:t>1</a:t>
            </a:r>
            <a:endParaRPr lang="ar-AE" sz="3200" b="1" dirty="0">
              <a:solidFill>
                <a:sysClr val="windowText" lastClr="000000"/>
              </a:solidFill>
            </a:endParaRPr>
          </a:p>
        </p:txBody>
      </p:sp>
      <p:sp>
        <p:nvSpPr>
          <p:cNvPr id="16" name="شكل بيضاوي 15"/>
          <p:cNvSpPr/>
          <p:nvPr/>
        </p:nvSpPr>
        <p:spPr>
          <a:xfrm>
            <a:off x="1333327" y="2383320"/>
            <a:ext cx="742853" cy="781231"/>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1" anchor="ctr"/>
          <a:lstStyle/>
          <a:p>
            <a:pPr algn="ctr"/>
            <a:r>
              <a:rPr lang="ar-AE" b="1" dirty="0" smtClean="0">
                <a:solidFill>
                  <a:sysClr val="windowText" lastClr="000000"/>
                </a:solidFill>
              </a:rPr>
              <a:t>5</a:t>
            </a:r>
            <a:endParaRPr lang="ar-AE" b="1" dirty="0">
              <a:solidFill>
                <a:sysClr val="windowText" lastClr="000000"/>
              </a:solidFill>
            </a:endParaRPr>
          </a:p>
        </p:txBody>
      </p:sp>
      <p:sp>
        <p:nvSpPr>
          <p:cNvPr id="17" name="شكل بيضاوي 16"/>
          <p:cNvSpPr/>
          <p:nvPr/>
        </p:nvSpPr>
        <p:spPr>
          <a:xfrm>
            <a:off x="2304750" y="5544834"/>
            <a:ext cx="742853" cy="781231"/>
          </a:xfrm>
          <a:prstGeom prst="ellipse">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rtlCol="1" anchor="ctr"/>
          <a:lstStyle/>
          <a:p>
            <a:pPr algn="ctr"/>
            <a:r>
              <a:rPr lang="ar-AE" sz="2400" b="1" dirty="0" smtClean="0">
                <a:solidFill>
                  <a:sysClr val="windowText" lastClr="000000"/>
                </a:solidFill>
              </a:rPr>
              <a:t>4</a:t>
            </a:r>
            <a:endParaRPr lang="ar-AE" sz="2400" b="1" dirty="0">
              <a:solidFill>
                <a:sysClr val="windowText" lastClr="000000"/>
              </a:solidFill>
            </a:endParaRPr>
          </a:p>
        </p:txBody>
      </p:sp>
      <p:sp>
        <p:nvSpPr>
          <p:cNvPr id="18" name="شكل بيضاوي 17"/>
          <p:cNvSpPr/>
          <p:nvPr/>
        </p:nvSpPr>
        <p:spPr>
          <a:xfrm>
            <a:off x="9180905" y="5582942"/>
            <a:ext cx="742853" cy="781231"/>
          </a:xfrm>
          <a:prstGeom prst="ellipse">
            <a:avLst/>
          </a:prstGeom>
          <a:solidFill>
            <a:schemeClr val="accent2">
              <a:lumMod val="75000"/>
            </a:schemeClr>
          </a:solidFill>
        </p:spPr>
        <p:style>
          <a:lnRef idx="1">
            <a:schemeClr val="accent3"/>
          </a:lnRef>
          <a:fillRef idx="3">
            <a:schemeClr val="accent3"/>
          </a:fillRef>
          <a:effectRef idx="2">
            <a:schemeClr val="accent3"/>
          </a:effectRef>
          <a:fontRef idx="minor">
            <a:schemeClr val="lt1"/>
          </a:fontRef>
        </p:style>
        <p:txBody>
          <a:bodyPr rtlCol="1" anchor="ctr"/>
          <a:lstStyle/>
          <a:p>
            <a:pPr algn="ctr"/>
            <a:r>
              <a:rPr lang="ar-AE" sz="2400" b="1" dirty="0" smtClean="0">
                <a:solidFill>
                  <a:schemeClr val="tx1"/>
                </a:solidFill>
              </a:rPr>
              <a:t>3</a:t>
            </a:r>
            <a:endParaRPr lang="ar-AE" sz="2400" b="1" dirty="0">
              <a:solidFill>
                <a:schemeClr val="tx1"/>
              </a:solidFill>
            </a:endParaRPr>
          </a:p>
        </p:txBody>
      </p:sp>
      <p:sp>
        <p:nvSpPr>
          <p:cNvPr id="10" name="شكل بيضاوي 15"/>
          <p:cNvSpPr/>
          <p:nvPr/>
        </p:nvSpPr>
        <p:spPr>
          <a:xfrm>
            <a:off x="10286206" y="2210594"/>
            <a:ext cx="742853" cy="781231"/>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1" anchor="ctr"/>
          <a:lstStyle/>
          <a:p>
            <a:pPr algn="ctr"/>
            <a:r>
              <a:rPr lang="ar-AE" b="1" dirty="0" smtClean="0">
                <a:solidFill>
                  <a:sysClr val="windowText" lastClr="000000"/>
                </a:solidFill>
              </a:rPr>
              <a:t>2</a:t>
            </a:r>
            <a:endParaRPr lang="ar-AE" b="1" dirty="0">
              <a:solidFill>
                <a:sysClr val="windowText" lastClr="000000"/>
              </a:solidFill>
            </a:endParaRPr>
          </a:p>
        </p:txBody>
      </p:sp>
    </p:spTree>
    <p:extLst>
      <p:ext uri="{BB962C8B-B14F-4D97-AF65-F5344CB8AC3E}">
        <p14:creationId xmlns:p14="http://schemas.microsoft.com/office/powerpoint/2010/main" xmlns="" val="30554249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رسم تخطيطي 6"/>
          <p:cNvGraphicFramePr/>
          <p:nvPr>
            <p:extLst>
              <p:ext uri="{D42A27DB-BD31-4B8C-83A1-F6EECF244321}">
                <p14:modId xmlns:p14="http://schemas.microsoft.com/office/powerpoint/2010/main" xmlns="" val="3391786530"/>
              </p:ext>
            </p:extLst>
          </p:nvPr>
        </p:nvGraphicFramePr>
        <p:xfrm>
          <a:off x="-991394" y="229394"/>
          <a:ext cx="8653923" cy="6213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رسم تخطيطي 7"/>
          <p:cNvGraphicFramePr/>
          <p:nvPr>
            <p:extLst>
              <p:ext uri="{D42A27DB-BD31-4B8C-83A1-F6EECF244321}">
                <p14:modId xmlns:p14="http://schemas.microsoft.com/office/powerpoint/2010/main" xmlns="" val="4166809331"/>
              </p:ext>
            </p:extLst>
          </p:nvPr>
        </p:nvGraphicFramePr>
        <p:xfrm>
          <a:off x="4952206" y="416546"/>
          <a:ext cx="8380909" cy="62307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عنوان 1"/>
          <p:cNvSpPr txBox="1">
            <a:spLocks/>
          </p:cNvSpPr>
          <p:nvPr/>
        </p:nvSpPr>
        <p:spPr>
          <a:xfrm>
            <a:off x="5409406" y="288853"/>
            <a:ext cx="1533161" cy="6215914"/>
          </a:xfrm>
          <a:prstGeom prst="rect">
            <a:avLst/>
          </a:prstGeom>
          <a:solidFill>
            <a:srgbClr val="E3880F"/>
          </a:solidFill>
        </p:spPr>
        <p:style>
          <a:lnRef idx="1">
            <a:schemeClr val="accent6"/>
          </a:lnRef>
          <a:fillRef idx="2">
            <a:schemeClr val="accent6"/>
          </a:fillRef>
          <a:effectRef idx="1">
            <a:schemeClr val="accent6"/>
          </a:effectRef>
          <a:fontRef idx="minor">
            <a:schemeClr val="dk1"/>
          </a:fontRef>
        </p:style>
        <p:txBody>
          <a:bodyPr vert="vert270" lIns="91440" tIns="45720" rIns="91440" bIns="45720" rtlCol="0" anchor="ctr">
            <a:normAutofit/>
          </a:bodyPr>
          <a:lstStyle>
            <a:lvl1pPr algn="l" defTabSz="457200" rtl="1" eaLnBrk="1" latinLnBrk="0" hangingPunct="1">
              <a:spcBef>
                <a:spcPct val="0"/>
              </a:spcBef>
              <a:buNone/>
              <a:defRPr lang="en-US" sz="3600" b="0" kern="1200" cap="all" dirty="0">
                <a:ln w="3175" cmpd="sng">
                  <a:noFill/>
                </a:ln>
                <a:solidFill>
                  <a:schemeClr val="lt1"/>
                </a:solidFill>
                <a:effectLst/>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algn="ctr" rtl="0"/>
            <a:r>
              <a:rPr lang="ar-AE" sz="4000" b="1" dirty="0" smtClean="0">
                <a:solidFill>
                  <a:srgbClr val="990000"/>
                </a:solidFill>
              </a:rPr>
              <a:t>تشكيل اللجنة التربوية .</a:t>
            </a:r>
            <a:endParaRPr lang="ar-SA" sz="4000" b="1" dirty="0">
              <a:solidFill>
                <a:srgbClr val="990000"/>
              </a:solidFill>
            </a:endParaRPr>
          </a:p>
        </p:txBody>
      </p:sp>
      <p:sp>
        <p:nvSpPr>
          <p:cNvPr id="12" name="شكل بيضاوي 11"/>
          <p:cNvSpPr/>
          <p:nvPr/>
        </p:nvSpPr>
        <p:spPr>
          <a:xfrm>
            <a:off x="11124406" y="534194"/>
            <a:ext cx="742853" cy="781231"/>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1" anchor="ctr"/>
          <a:lstStyle/>
          <a:p>
            <a:pPr algn="ctr"/>
            <a:r>
              <a:rPr lang="ar-AE" sz="2400" dirty="0" smtClean="0">
                <a:solidFill>
                  <a:sysClr val="windowText" lastClr="000000"/>
                </a:solidFill>
              </a:rPr>
              <a:t>1</a:t>
            </a:r>
            <a:endParaRPr lang="ar-AE" sz="2400" dirty="0">
              <a:solidFill>
                <a:sysClr val="windowText" lastClr="000000"/>
              </a:solidFill>
            </a:endParaRPr>
          </a:p>
        </p:txBody>
      </p:sp>
      <p:sp>
        <p:nvSpPr>
          <p:cNvPr id="25" name="شكل بيضاوي 24"/>
          <p:cNvSpPr/>
          <p:nvPr/>
        </p:nvSpPr>
        <p:spPr>
          <a:xfrm>
            <a:off x="7009606" y="1965640"/>
            <a:ext cx="742853" cy="781231"/>
          </a:xfrm>
          <a:prstGeom prst="ellipse">
            <a:avLst/>
          </a:prstGeom>
          <a:solidFill>
            <a:schemeClr val="accent2">
              <a:lumMod val="75000"/>
            </a:schemeClr>
          </a:solidFill>
        </p:spPr>
        <p:style>
          <a:lnRef idx="1">
            <a:schemeClr val="accent6"/>
          </a:lnRef>
          <a:fillRef idx="2">
            <a:schemeClr val="accent6"/>
          </a:fillRef>
          <a:effectRef idx="1">
            <a:schemeClr val="accent6"/>
          </a:effectRef>
          <a:fontRef idx="minor">
            <a:schemeClr val="dk1"/>
          </a:fontRef>
        </p:style>
        <p:txBody>
          <a:bodyPr rtlCol="1" anchor="ctr"/>
          <a:lstStyle/>
          <a:p>
            <a:pPr algn="ctr"/>
            <a:r>
              <a:rPr lang="ar-AE" sz="2400" dirty="0" smtClean="0"/>
              <a:t>2</a:t>
            </a:r>
            <a:endParaRPr lang="ar-AE" dirty="0"/>
          </a:p>
        </p:txBody>
      </p:sp>
      <p:sp>
        <p:nvSpPr>
          <p:cNvPr id="28" name="شكل بيضاوي 27"/>
          <p:cNvSpPr/>
          <p:nvPr/>
        </p:nvSpPr>
        <p:spPr>
          <a:xfrm>
            <a:off x="11048206" y="5182394"/>
            <a:ext cx="742853" cy="781231"/>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1" anchor="ctr"/>
          <a:lstStyle/>
          <a:p>
            <a:pPr algn="ctr"/>
            <a:r>
              <a:rPr lang="ar-AE" sz="2400" dirty="0" smtClean="0">
                <a:solidFill>
                  <a:schemeClr val="tx1"/>
                </a:solidFill>
              </a:rPr>
              <a:t>3</a:t>
            </a:r>
            <a:endParaRPr lang="ar-AE" sz="2400" dirty="0">
              <a:solidFill>
                <a:schemeClr val="tx1"/>
              </a:solidFill>
            </a:endParaRPr>
          </a:p>
        </p:txBody>
      </p:sp>
      <p:sp>
        <p:nvSpPr>
          <p:cNvPr id="30" name="شكل بيضاوي 29"/>
          <p:cNvSpPr/>
          <p:nvPr/>
        </p:nvSpPr>
        <p:spPr>
          <a:xfrm>
            <a:off x="2285206" y="0"/>
            <a:ext cx="742853" cy="781231"/>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1" anchor="ctr"/>
          <a:lstStyle/>
          <a:p>
            <a:pPr algn="ctr"/>
            <a:r>
              <a:rPr lang="ar-AE" sz="2400" dirty="0" smtClean="0">
                <a:solidFill>
                  <a:sysClr val="windowText" lastClr="000000"/>
                </a:solidFill>
              </a:rPr>
              <a:t>4</a:t>
            </a:r>
            <a:endParaRPr lang="ar-AE" dirty="0">
              <a:solidFill>
                <a:sysClr val="windowText" lastClr="000000"/>
              </a:solidFill>
            </a:endParaRPr>
          </a:p>
        </p:txBody>
      </p:sp>
      <p:sp>
        <p:nvSpPr>
          <p:cNvPr id="31" name="شكل بيضاوي 30"/>
          <p:cNvSpPr/>
          <p:nvPr/>
        </p:nvSpPr>
        <p:spPr>
          <a:xfrm>
            <a:off x="761206" y="2886778"/>
            <a:ext cx="742853" cy="781231"/>
          </a:xfrm>
          <a:prstGeom prst="ellipse">
            <a:avLst/>
          </a:prstGeom>
          <a:solidFill>
            <a:schemeClr val="accent2">
              <a:lumMod val="75000"/>
            </a:schemeClr>
          </a:solidFill>
        </p:spPr>
        <p:style>
          <a:lnRef idx="1">
            <a:schemeClr val="accent6"/>
          </a:lnRef>
          <a:fillRef idx="2">
            <a:schemeClr val="accent6"/>
          </a:fillRef>
          <a:effectRef idx="1">
            <a:schemeClr val="accent6"/>
          </a:effectRef>
          <a:fontRef idx="minor">
            <a:schemeClr val="dk1"/>
          </a:fontRef>
        </p:style>
        <p:txBody>
          <a:bodyPr rtlCol="1" anchor="ctr"/>
          <a:lstStyle/>
          <a:p>
            <a:pPr algn="ctr"/>
            <a:r>
              <a:rPr lang="ar-AE" sz="2400" b="1" dirty="0" smtClean="0"/>
              <a:t>5</a:t>
            </a:r>
            <a:endParaRPr lang="ar-AE" sz="2400" b="1" dirty="0"/>
          </a:p>
        </p:txBody>
      </p:sp>
      <p:sp>
        <p:nvSpPr>
          <p:cNvPr id="32" name="شكل بيضاوي 31"/>
          <p:cNvSpPr/>
          <p:nvPr/>
        </p:nvSpPr>
        <p:spPr>
          <a:xfrm>
            <a:off x="4570509" y="3277393"/>
            <a:ext cx="742853" cy="781231"/>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1" anchor="ctr"/>
          <a:lstStyle/>
          <a:p>
            <a:pPr algn="ctr"/>
            <a:r>
              <a:rPr lang="ar-AE" sz="2400" b="1" dirty="0" smtClean="0">
                <a:solidFill>
                  <a:schemeClr val="tx1"/>
                </a:solidFill>
              </a:rPr>
              <a:t>6</a:t>
            </a:r>
            <a:endParaRPr lang="ar-AE" b="1" dirty="0">
              <a:solidFill>
                <a:schemeClr val="tx1"/>
              </a:solidFill>
            </a:endParaRPr>
          </a:p>
        </p:txBody>
      </p:sp>
    </p:spTree>
    <p:extLst>
      <p:ext uri="{BB962C8B-B14F-4D97-AF65-F5344CB8AC3E}">
        <p14:creationId xmlns:p14="http://schemas.microsoft.com/office/powerpoint/2010/main" xmlns="" val="347539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84122" y="3249278"/>
            <a:ext cx="10407550" cy="1518560"/>
          </a:xfrm>
        </p:spPr>
        <p:txBody>
          <a:bodyPr/>
          <a:lstStyle/>
          <a:p>
            <a:r>
              <a:rPr lang="ar-AE" dirty="0" smtClean="0"/>
              <a:t>1- </a:t>
            </a:r>
            <a:endParaRPr lang="en-US" dirty="0"/>
          </a:p>
        </p:txBody>
      </p:sp>
      <p:sp>
        <p:nvSpPr>
          <p:cNvPr id="4" name="Text Placeholder 3"/>
          <p:cNvSpPr>
            <a:spLocks noGrp="1"/>
          </p:cNvSpPr>
          <p:nvPr>
            <p:ph type="body" idx="1"/>
          </p:nvPr>
        </p:nvSpPr>
        <p:spPr>
          <a:xfrm>
            <a:off x="608806" y="1905794"/>
            <a:ext cx="10864691" cy="4597127"/>
          </a:xfrm>
        </p:spPr>
        <p:txBody>
          <a:bodyPr>
            <a:noAutofit/>
          </a:bodyPr>
          <a:lstStyle/>
          <a:p>
            <a:pPr algn="r">
              <a:lnSpc>
                <a:spcPct val="150000"/>
              </a:lnSpc>
            </a:pPr>
            <a:r>
              <a:rPr lang="ar-AE" sz="2400" b="1" dirty="0" smtClean="0">
                <a:solidFill>
                  <a:schemeClr val="tx1"/>
                </a:solidFill>
              </a:rPr>
              <a:t>1- نشر الوعي بين المتعلمين بلائحة دعم السلوك الايجابي بين الطلاب واولياء الامور والمعلمين جميعهم .</a:t>
            </a:r>
          </a:p>
          <a:p>
            <a:pPr algn="r">
              <a:lnSpc>
                <a:spcPct val="150000"/>
              </a:lnSpc>
            </a:pPr>
            <a:r>
              <a:rPr lang="ar-AE" sz="2400" b="1" dirty="0" smtClean="0">
                <a:solidFill>
                  <a:schemeClr val="tx1"/>
                </a:solidFill>
              </a:rPr>
              <a:t>2- وضع خطة تعزيز السلوك الايجابي بين المتعلمين وبرامج التحفيز للمتميزين سلوكيا ، والاشراف على برامج التكريم ,</a:t>
            </a:r>
          </a:p>
          <a:p>
            <a:pPr algn="r">
              <a:lnSpc>
                <a:spcPct val="150000"/>
              </a:lnSpc>
            </a:pPr>
            <a:r>
              <a:rPr lang="ar-AE" sz="2400" b="1" dirty="0" smtClean="0">
                <a:solidFill>
                  <a:schemeClr val="tx1"/>
                </a:solidFill>
              </a:rPr>
              <a:t>3- الدراسة والبث في المخالفات السلوكية للمتعلم وتقدير التدابير وفق ما جاء بباللائحة .</a:t>
            </a:r>
          </a:p>
          <a:p>
            <a:pPr algn="r">
              <a:lnSpc>
                <a:spcPct val="150000"/>
              </a:lnSpc>
            </a:pPr>
            <a:r>
              <a:rPr lang="ar-AE" sz="2400" b="1" dirty="0" smtClean="0">
                <a:solidFill>
                  <a:schemeClr val="tx1"/>
                </a:solidFill>
              </a:rPr>
              <a:t>5- اعداد التقارير ورفع التوصيات لمدير النطاق ووكيل الوزارة المساعد لقطاع العمليات المدرسية بشأن </a:t>
            </a:r>
            <a:r>
              <a:rPr lang="ar-SA" sz="2400" b="1" dirty="0" smtClean="0">
                <a:solidFill>
                  <a:schemeClr val="tx1"/>
                </a:solidFill>
              </a:rPr>
              <a:t> </a:t>
            </a:r>
            <a:r>
              <a:rPr lang="ar-AE" sz="2400" b="1" dirty="0" smtClean="0">
                <a:solidFill>
                  <a:schemeClr val="tx1"/>
                </a:solidFill>
              </a:rPr>
              <a:t>المخالفات التي تستدعي ذلك</a:t>
            </a:r>
            <a:r>
              <a:rPr lang="ar-AE" sz="2400" b="1" dirty="0" smtClean="0">
                <a:solidFill>
                  <a:schemeClr val="accent6">
                    <a:lumMod val="50000"/>
                  </a:schemeClr>
                </a:solidFill>
              </a:rPr>
              <a:t> </a:t>
            </a:r>
            <a:r>
              <a:rPr lang="ar-AE" b="1" dirty="0" smtClean="0">
                <a:solidFill>
                  <a:schemeClr val="accent6">
                    <a:lumMod val="50000"/>
                  </a:schemeClr>
                </a:solidFill>
              </a:rPr>
              <a:t>.</a:t>
            </a:r>
          </a:p>
        </p:txBody>
      </p:sp>
      <p:sp>
        <p:nvSpPr>
          <p:cNvPr id="5" name="TextBox 4"/>
          <p:cNvSpPr txBox="1"/>
          <p:nvPr/>
        </p:nvSpPr>
        <p:spPr>
          <a:xfrm>
            <a:off x="7238206" y="1114970"/>
            <a:ext cx="4572000"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ar-AE" sz="3200" b="1" dirty="0" smtClean="0">
                <a:solidFill>
                  <a:srgbClr val="990000"/>
                </a:solidFill>
                <a:effectLst>
                  <a:outerShdw blurRad="38100" dist="38100" dir="2700000" algn="tl">
                    <a:srgbClr val="000000">
                      <a:alpha val="43137"/>
                    </a:srgbClr>
                  </a:outerShdw>
                </a:effectLst>
              </a:rPr>
              <a:t>اختصاصات اللجنة التربوية </a:t>
            </a:r>
            <a:endParaRPr lang="en-US" sz="3200" b="1" dirty="0">
              <a:solidFill>
                <a:srgbClr val="99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38646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2D565E-521B-4EFB-9A21-6B97F897B96E}" type="datetime1">
              <a:rPr lang="ar-AE" smtClean="0"/>
              <a:pPr/>
              <a:t>18/04/1437</a:t>
            </a:fld>
            <a:endParaRPr lang="ar-AE"/>
          </a:p>
        </p:txBody>
      </p:sp>
      <p:sp>
        <p:nvSpPr>
          <p:cNvPr id="6" name="Slide Number Placeholder 5"/>
          <p:cNvSpPr>
            <a:spLocks noGrp="1"/>
          </p:cNvSpPr>
          <p:nvPr>
            <p:ph type="sldNum" sz="quarter" idx="12"/>
          </p:nvPr>
        </p:nvSpPr>
        <p:spPr/>
        <p:txBody>
          <a:bodyPr/>
          <a:lstStyle/>
          <a:p>
            <a:fld id="{904ADBC9-5C6C-482B-89D7-932582B18F17}" type="slidenum">
              <a:rPr lang="ar-AE" smtClean="0"/>
              <a:pPr/>
              <a:t>44</a:t>
            </a:fld>
            <a:endParaRPr lang="ar-AE"/>
          </a:p>
        </p:txBody>
      </p:sp>
      <p:sp>
        <p:nvSpPr>
          <p:cNvPr id="7" name="Rectangle 6"/>
          <p:cNvSpPr/>
          <p:nvPr/>
        </p:nvSpPr>
        <p:spPr>
          <a:xfrm>
            <a:off x="1523206" y="1928590"/>
            <a:ext cx="9525000" cy="3416320"/>
          </a:xfrm>
          <a:prstGeom prst="rect">
            <a:avLst/>
          </a:prstGeom>
        </p:spPr>
        <p:txBody>
          <a:bodyPr wrap="square">
            <a:spAutoFit/>
          </a:bodyPr>
          <a:lstStyle/>
          <a:p>
            <a:pPr algn="r"/>
            <a:endParaRPr lang="ar-AE" sz="2400" b="1" dirty="0" smtClean="0">
              <a:solidFill>
                <a:schemeClr val="accent6">
                  <a:lumMod val="50000"/>
                </a:schemeClr>
              </a:solidFill>
            </a:endParaRPr>
          </a:p>
          <a:p>
            <a:pPr algn="r"/>
            <a:r>
              <a:rPr lang="ar-SA" sz="2400" b="1" dirty="0" smtClean="0"/>
              <a:t>6- </a:t>
            </a:r>
            <a:r>
              <a:rPr lang="ar-SA" sz="2400" b="1" dirty="0"/>
              <a:t>تحليل </a:t>
            </a:r>
            <a:r>
              <a:rPr lang="ar-SA" sz="2400" b="1" dirty="0" smtClean="0"/>
              <a:t>اداء</a:t>
            </a:r>
            <a:r>
              <a:rPr lang="ar-AE" sz="2400" b="1" dirty="0" smtClean="0"/>
              <a:t> </a:t>
            </a:r>
            <a:r>
              <a:rPr lang="ar-SA" sz="2400" b="1" dirty="0" smtClean="0"/>
              <a:t>المتعلمين </a:t>
            </a:r>
            <a:r>
              <a:rPr lang="ar-SA" sz="2400" b="1" dirty="0"/>
              <a:t>اصحاب السلوكيات السلبية في مختلف المواقف .</a:t>
            </a:r>
          </a:p>
          <a:p>
            <a:pPr algn="r"/>
            <a:r>
              <a:rPr lang="ar-SA" sz="2400" b="1" dirty="0"/>
              <a:t>7- تلقي شكاوي </a:t>
            </a:r>
            <a:r>
              <a:rPr lang="ar-AE" sz="2400" b="1" dirty="0" err="1" smtClean="0"/>
              <a:t>و</a:t>
            </a:r>
            <a:r>
              <a:rPr lang="ar-SA" sz="2400" b="1" dirty="0" smtClean="0"/>
              <a:t>تظلمات </a:t>
            </a:r>
            <a:r>
              <a:rPr lang="ar-SA" sz="2400" b="1" dirty="0"/>
              <a:t>اولياء الامور من التدابير التي تتخذ بحق المتعلمين المخالفين والبت فيها .</a:t>
            </a:r>
          </a:p>
          <a:p>
            <a:pPr algn="r"/>
            <a:r>
              <a:rPr lang="ar-SA" sz="2400" b="1" dirty="0"/>
              <a:t>8- مناقشة الظواهر والمشكلات الطلابية ،وتحديد تأثيرها على المستويات السلوكية والتحصيلية للمتعلم واقتراح الحلول لها .</a:t>
            </a:r>
          </a:p>
          <a:p>
            <a:pPr algn="r"/>
            <a:r>
              <a:rPr lang="ar-SA" sz="2400" b="1" dirty="0"/>
              <a:t>9-التنسيق مع مجلس اولياء الامور بالمدرسة والمجالس المدرسية الاخرى في نشر الوعي للحد  من المخالفات السلوكية ,</a:t>
            </a:r>
          </a:p>
          <a:p>
            <a:pPr algn="r"/>
            <a:r>
              <a:rPr lang="ar-SA" sz="2400" b="1" dirty="0"/>
              <a:t>10- التوثيق وحفظ السجلات والمكاتبات الخاصة بعمل اللجنة </a:t>
            </a:r>
            <a:r>
              <a:rPr lang="ar-SA" dirty="0"/>
              <a:t>.</a:t>
            </a:r>
          </a:p>
        </p:txBody>
      </p:sp>
      <p:sp>
        <p:nvSpPr>
          <p:cNvPr id="2" name="TextBox 1"/>
          <p:cNvSpPr txBox="1"/>
          <p:nvPr/>
        </p:nvSpPr>
        <p:spPr>
          <a:xfrm>
            <a:off x="7543006" y="1114970"/>
            <a:ext cx="4267200"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ar-AE" sz="3200" b="1" dirty="0" smtClean="0">
                <a:solidFill>
                  <a:srgbClr val="990000"/>
                </a:solidFill>
                <a:effectLst>
                  <a:outerShdw blurRad="38100" dist="38100" dir="2700000" algn="tl">
                    <a:srgbClr val="000000">
                      <a:alpha val="43137"/>
                    </a:srgbClr>
                  </a:outerShdw>
                </a:effectLst>
              </a:rPr>
              <a:t>اختصاصات اللجنة التربوية </a:t>
            </a:r>
            <a:endParaRPr lang="en-US" sz="3200" b="1" dirty="0">
              <a:solidFill>
                <a:srgbClr val="99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475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006" y="1600994"/>
            <a:ext cx="9888671" cy="4380138"/>
          </a:xfrm>
        </p:spPr>
        <p:txBody>
          <a:bodyPr>
            <a:noAutofit/>
          </a:bodyPr>
          <a:lstStyle/>
          <a:p>
            <a:pPr algn="r"/>
            <a:r>
              <a:rPr lang="ar-SA" sz="3600" b="1" dirty="0" smtClean="0"/>
              <a:t/>
            </a:r>
            <a:br>
              <a:rPr lang="ar-SA" sz="3600" b="1" dirty="0" smtClean="0"/>
            </a:br>
            <a:r>
              <a:rPr lang="ar-AE" sz="3600" b="1" dirty="0" smtClean="0"/>
              <a:t/>
            </a:r>
            <a:br>
              <a:rPr lang="ar-AE" sz="3600" b="1" dirty="0" smtClean="0"/>
            </a:br>
            <a:r>
              <a:rPr lang="ar-SA" sz="3600" b="1" dirty="0" smtClean="0"/>
              <a:t>1</a:t>
            </a:r>
            <a:r>
              <a:rPr lang="ar-AE" sz="3600" b="1" dirty="0" smtClean="0"/>
              <a:t>- تعقد اللجنة التربوية بالمدرسة اجتماعاتها بصفة دورية ، بما لا يقل عن اجتماعين كل شهر .</a:t>
            </a:r>
            <a:br>
              <a:rPr lang="ar-AE" sz="3600" b="1" dirty="0" smtClean="0"/>
            </a:br>
            <a:r>
              <a:rPr lang="ar-AE" sz="3600" b="1" dirty="0" smtClean="0"/>
              <a:t>2- تعقد اللجنة التربوية اجتماعات طارئة بدعوة من رئيس اللجنة للبت في المخالفات المخالة للجنة من رئيسها ، او للنظر في تحديد برامج التكريم للمتميزين سلوكيا من المتعلمين</a:t>
            </a:r>
            <a:br>
              <a:rPr lang="ar-AE" sz="3600" b="1" dirty="0" smtClean="0"/>
            </a:br>
            <a:r>
              <a:rPr lang="ar-AE" sz="3600" dirty="0" smtClean="0"/>
              <a:t/>
            </a:r>
            <a:br>
              <a:rPr lang="ar-AE" sz="3600" dirty="0" smtClean="0"/>
            </a:br>
            <a:r>
              <a:rPr lang="ar-AE" sz="3600" dirty="0" smtClean="0"/>
              <a:t/>
            </a:r>
            <a:br>
              <a:rPr lang="ar-AE" sz="3600" dirty="0" smtClean="0"/>
            </a:br>
            <a:r>
              <a:rPr lang="ar-AE" sz="3600" dirty="0" smtClean="0">
                <a:solidFill>
                  <a:schemeClr val="accent6">
                    <a:lumMod val="50000"/>
                  </a:schemeClr>
                </a:solidFill>
              </a:rPr>
              <a:t/>
            </a:r>
            <a:br>
              <a:rPr lang="ar-AE" sz="3600" dirty="0" smtClean="0">
                <a:solidFill>
                  <a:schemeClr val="accent6">
                    <a:lumMod val="50000"/>
                  </a:schemeClr>
                </a:solidFill>
              </a:rPr>
            </a:br>
            <a:endParaRPr lang="en-US" sz="3600" dirty="0">
              <a:solidFill>
                <a:schemeClr val="accent6">
                  <a:lumMod val="50000"/>
                </a:schemeClr>
              </a:solidFill>
            </a:endParaRPr>
          </a:p>
        </p:txBody>
      </p:sp>
      <p:sp>
        <p:nvSpPr>
          <p:cNvPr id="3" name="TextBox 2"/>
          <p:cNvSpPr txBox="1"/>
          <p:nvPr/>
        </p:nvSpPr>
        <p:spPr>
          <a:xfrm>
            <a:off x="5942806" y="530195"/>
            <a:ext cx="6019800"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ar-AE" sz="3200" b="1" dirty="0" smtClean="0">
                <a:solidFill>
                  <a:srgbClr val="990000"/>
                </a:solidFill>
                <a:effectLst>
                  <a:outerShdw blurRad="38100" dist="38100" dir="2700000" algn="tl">
                    <a:srgbClr val="000000">
                      <a:alpha val="43137"/>
                    </a:srgbClr>
                  </a:outerShdw>
                </a:effectLst>
              </a:rPr>
              <a:t>اجتماعات اللجنة التربوية </a:t>
            </a:r>
            <a:endParaRPr lang="en-US" sz="3200" b="1" dirty="0">
              <a:solidFill>
                <a:srgbClr val="99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635534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xmlns="" val="717569410"/>
              </p:ext>
            </p:extLst>
          </p:nvPr>
        </p:nvGraphicFramePr>
        <p:xfrm>
          <a:off x="0" y="-1"/>
          <a:ext cx="12799934" cy="6859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شكل بيضاوي 6"/>
          <p:cNvSpPr/>
          <p:nvPr/>
        </p:nvSpPr>
        <p:spPr>
          <a:xfrm>
            <a:off x="8757841" y="329860"/>
            <a:ext cx="2213529" cy="673005"/>
          </a:xfrm>
          <a:prstGeom prst="ellipse">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AE" sz="3200" b="1" dirty="0" smtClean="0"/>
              <a:t>المادة 11</a:t>
            </a:r>
            <a:endParaRPr lang="ar-AE" sz="3200" b="1" dirty="0"/>
          </a:p>
        </p:txBody>
      </p:sp>
      <p:sp>
        <p:nvSpPr>
          <p:cNvPr id="8" name="شكل بيضاوي 7"/>
          <p:cNvSpPr/>
          <p:nvPr/>
        </p:nvSpPr>
        <p:spPr>
          <a:xfrm>
            <a:off x="10000944" y="2640458"/>
            <a:ext cx="2189469" cy="673005"/>
          </a:xfrm>
          <a:prstGeom prst="ellipse">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AE" sz="3200" b="1" dirty="0" smtClean="0"/>
              <a:t>المادة 12</a:t>
            </a:r>
            <a:endParaRPr lang="ar-AE" sz="3200" b="1" dirty="0"/>
          </a:p>
        </p:txBody>
      </p:sp>
      <p:sp>
        <p:nvSpPr>
          <p:cNvPr id="9" name="شكل بيضاوي 8"/>
          <p:cNvSpPr/>
          <p:nvPr/>
        </p:nvSpPr>
        <p:spPr>
          <a:xfrm>
            <a:off x="9022503" y="5496613"/>
            <a:ext cx="2309768" cy="673005"/>
          </a:xfrm>
          <a:prstGeom prst="ellipse">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AE" sz="3200" b="1" dirty="0" smtClean="0">
                <a:solidFill>
                  <a:schemeClr val="bg1"/>
                </a:solidFill>
              </a:rPr>
              <a:t>المادة 13</a:t>
            </a:r>
            <a:endParaRPr lang="ar-AE" sz="3200" b="1" dirty="0">
              <a:solidFill>
                <a:schemeClr val="bg1"/>
              </a:solidFill>
            </a:endParaRPr>
          </a:p>
        </p:txBody>
      </p:sp>
      <p:sp>
        <p:nvSpPr>
          <p:cNvPr id="10" name="شكل بيضاوي 9"/>
          <p:cNvSpPr/>
          <p:nvPr/>
        </p:nvSpPr>
        <p:spPr>
          <a:xfrm>
            <a:off x="1371228" y="5595859"/>
            <a:ext cx="2486196" cy="673005"/>
          </a:xfrm>
          <a:prstGeom prst="ellipse">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AE" sz="3200" b="1" dirty="0" smtClean="0"/>
              <a:t>المادة 14</a:t>
            </a:r>
            <a:endParaRPr lang="ar-AE" sz="3200" b="1" dirty="0"/>
          </a:p>
        </p:txBody>
      </p:sp>
      <p:sp>
        <p:nvSpPr>
          <p:cNvPr id="11" name="شكل بيضاوي 10"/>
          <p:cNvSpPr/>
          <p:nvPr/>
        </p:nvSpPr>
        <p:spPr>
          <a:xfrm>
            <a:off x="304564" y="2743994"/>
            <a:ext cx="2165401" cy="673005"/>
          </a:xfrm>
          <a:prstGeom prst="ellipse">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AE" sz="3200" b="1" dirty="0" smtClean="0"/>
              <a:t>المادة 15</a:t>
            </a:r>
            <a:endParaRPr lang="ar-AE" sz="3200" b="1" dirty="0"/>
          </a:p>
        </p:txBody>
      </p:sp>
      <p:sp>
        <p:nvSpPr>
          <p:cNvPr id="12" name="شكل بيضاوي 11"/>
          <p:cNvSpPr/>
          <p:nvPr/>
        </p:nvSpPr>
        <p:spPr>
          <a:xfrm>
            <a:off x="1387265" y="153194"/>
            <a:ext cx="2454123" cy="617764"/>
          </a:xfrm>
          <a:prstGeom prst="ellipse">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AE" sz="3200" b="1" dirty="0" smtClean="0"/>
              <a:t>المادة 16</a:t>
            </a:r>
            <a:endParaRPr lang="ar-AE" sz="3200" b="1" dirty="0"/>
          </a:p>
        </p:txBody>
      </p:sp>
    </p:spTree>
    <p:extLst>
      <p:ext uri="{BB962C8B-B14F-4D97-AF65-F5344CB8AC3E}">
        <p14:creationId xmlns:p14="http://schemas.microsoft.com/office/powerpoint/2010/main" xmlns="" val="387455300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
                                            <p:graphicEl>
                                              <a:dgm id="{ADF33B54-844B-4AEB-A3FB-B60D2E0973E6}"/>
                                            </p:graphicEl>
                                          </p:spTgt>
                                        </p:tgtEl>
                                        <p:attrNameLst>
                                          <p:attrName>style.visibility</p:attrName>
                                        </p:attrNameLst>
                                      </p:cBhvr>
                                      <p:to>
                                        <p:strVal val="visible"/>
                                      </p:to>
                                    </p:set>
                                    <p:anim calcmode="lin" valueType="num">
                                      <p:cBhvr additive="base">
                                        <p:cTn id="13" dur="500" fill="hold"/>
                                        <p:tgtEl>
                                          <p:spTgt spid="3">
                                            <p:graphicEl>
                                              <a:dgm id="{ADF33B54-844B-4AEB-A3FB-B60D2E0973E6}"/>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ADF33B54-844B-4AEB-A3FB-B60D2E0973E6}"/>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3">
                                            <p:graphicEl>
                                              <a:dgm id="{60F6F3BC-545E-46F8-BAC3-19B9D90F1850}"/>
                                            </p:graphicEl>
                                          </p:spTgt>
                                        </p:tgtEl>
                                        <p:attrNameLst>
                                          <p:attrName>style.visibility</p:attrName>
                                        </p:attrNameLst>
                                      </p:cBhvr>
                                      <p:to>
                                        <p:strVal val="visible"/>
                                      </p:to>
                                    </p:set>
                                    <p:anim calcmode="lin" valueType="num">
                                      <p:cBhvr additive="base">
                                        <p:cTn id="25" dur="500" fill="hold"/>
                                        <p:tgtEl>
                                          <p:spTgt spid="3">
                                            <p:graphicEl>
                                              <a:dgm id="{60F6F3BC-545E-46F8-BAC3-19B9D90F1850}"/>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graphicEl>
                                              <a:dgm id="{60F6F3BC-545E-46F8-BAC3-19B9D90F1850}"/>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2" presetClass="entr" presetSubtype="8" fill="hold" grpId="0" nodeType="afterEffect">
                                  <p:stCondLst>
                                    <p:cond delay="0"/>
                                  </p:stCondLst>
                                  <p:childTnLst>
                                    <p:set>
                                      <p:cBhvr>
                                        <p:cTn id="36" dur="1" fill="hold">
                                          <p:stCondLst>
                                            <p:cond delay="0"/>
                                          </p:stCondLst>
                                        </p:cTn>
                                        <p:tgtEl>
                                          <p:spTgt spid="3">
                                            <p:graphicEl>
                                              <a:dgm id="{6D2755E7-1323-4804-ACBE-97FE7088C349}"/>
                                            </p:graphicEl>
                                          </p:spTgt>
                                        </p:tgtEl>
                                        <p:attrNameLst>
                                          <p:attrName>style.visibility</p:attrName>
                                        </p:attrNameLst>
                                      </p:cBhvr>
                                      <p:to>
                                        <p:strVal val="visible"/>
                                      </p:to>
                                    </p:set>
                                    <p:anim calcmode="lin" valueType="num">
                                      <p:cBhvr additive="base">
                                        <p:cTn id="37" dur="500" fill="hold"/>
                                        <p:tgtEl>
                                          <p:spTgt spid="3">
                                            <p:graphicEl>
                                              <a:dgm id="{6D2755E7-1323-4804-ACBE-97FE7088C349}"/>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graphicEl>
                                              <a:dgm id="{6D2755E7-1323-4804-ACBE-97FE7088C349}"/>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2" presetClass="entr" presetSubtype="8" fill="hold" grpId="0" nodeType="afterEffect">
                                  <p:stCondLst>
                                    <p:cond delay="0"/>
                                  </p:stCondLst>
                                  <p:childTnLst>
                                    <p:set>
                                      <p:cBhvr>
                                        <p:cTn id="48" dur="1" fill="hold">
                                          <p:stCondLst>
                                            <p:cond delay="0"/>
                                          </p:stCondLst>
                                        </p:cTn>
                                        <p:tgtEl>
                                          <p:spTgt spid="3">
                                            <p:graphicEl>
                                              <a:dgm id="{D3A10BD2-75BB-49B1-A672-6F65951584DD}"/>
                                            </p:graphicEl>
                                          </p:spTgt>
                                        </p:tgtEl>
                                        <p:attrNameLst>
                                          <p:attrName>style.visibility</p:attrName>
                                        </p:attrNameLst>
                                      </p:cBhvr>
                                      <p:to>
                                        <p:strVal val="visible"/>
                                      </p:to>
                                    </p:set>
                                    <p:anim calcmode="lin" valueType="num">
                                      <p:cBhvr additive="base">
                                        <p:cTn id="49" dur="500" fill="hold"/>
                                        <p:tgtEl>
                                          <p:spTgt spid="3">
                                            <p:graphicEl>
                                              <a:dgm id="{D3A10BD2-75BB-49B1-A672-6F65951584DD}"/>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graphicEl>
                                              <a:dgm id="{D3A10BD2-75BB-49B1-A672-6F65951584DD}"/>
                                            </p:graphic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 presetClass="entr" presetSubtype="8" fill="hold" grpId="0" nodeType="afterEffect">
                                  <p:stCondLst>
                                    <p:cond delay="0"/>
                                  </p:stCondLst>
                                  <p:childTnLst>
                                    <p:set>
                                      <p:cBhvr>
                                        <p:cTn id="60" dur="1" fill="hold">
                                          <p:stCondLst>
                                            <p:cond delay="0"/>
                                          </p:stCondLst>
                                        </p:cTn>
                                        <p:tgtEl>
                                          <p:spTgt spid="3">
                                            <p:graphicEl>
                                              <a:dgm id="{A38E7EF1-A517-45E9-8682-A99CBC165D66}"/>
                                            </p:graphicEl>
                                          </p:spTgt>
                                        </p:tgtEl>
                                        <p:attrNameLst>
                                          <p:attrName>style.visibility</p:attrName>
                                        </p:attrNameLst>
                                      </p:cBhvr>
                                      <p:to>
                                        <p:strVal val="visible"/>
                                      </p:to>
                                    </p:set>
                                    <p:anim calcmode="lin" valueType="num">
                                      <p:cBhvr additive="base">
                                        <p:cTn id="61" dur="500" fill="hold"/>
                                        <p:tgtEl>
                                          <p:spTgt spid="3">
                                            <p:graphicEl>
                                              <a:dgm id="{A38E7EF1-A517-45E9-8682-A99CBC165D66}"/>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graphicEl>
                                              <a:dgm id="{A38E7EF1-A517-45E9-8682-A99CBC165D66}"/>
                                            </p:graphic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2" presetClass="entr" presetSubtype="8" fill="hold" grpId="0" nodeType="afterEffect">
                                  <p:stCondLst>
                                    <p:cond delay="0"/>
                                  </p:stCondLst>
                                  <p:childTnLst>
                                    <p:set>
                                      <p:cBhvr>
                                        <p:cTn id="72" dur="1" fill="hold">
                                          <p:stCondLst>
                                            <p:cond delay="0"/>
                                          </p:stCondLst>
                                        </p:cTn>
                                        <p:tgtEl>
                                          <p:spTgt spid="3">
                                            <p:graphicEl>
                                              <a:dgm id="{26AC104D-5E9D-4BBE-B451-3F0721282872}"/>
                                            </p:graphicEl>
                                          </p:spTgt>
                                        </p:tgtEl>
                                        <p:attrNameLst>
                                          <p:attrName>style.visibility</p:attrName>
                                        </p:attrNameLst>
                                      </p:cBhvr>
                                      <p:to>
                                        <p:strVal val="visible"/>
                                      </p:to>
                                    </p:set>
                                    <p:anim calcmode="lin" valueType="num">
                                      <p:cBhvr additive="base">
                                        <p:cTn id="73" dur="500" fill="hold"/>
                                        <p:tgtEl>
                                          <p:spTgt spid="3">
                                            <p:graphicEl>
                                              <a:dgm id="{26AC104D-5E9D-4BBE-B451-3F0721282872}"/>
                                            </p:graphic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graphicEl>
                                              <a:dgm id="{26AC104D-5E9D-4BBE-B451-3F072128287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7" grpId="0" animBg="1"/>
      <p:bldP spid="8" grpId="0" animBg="1"/>
      <p:bldP spid="9" grpId="0" animBg="1"/>
      <p:bldP spid="10" grpId="0" animBg="1"/>
      <p:bldP spid="11"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8806" y="2896394"/>
            <a:ext cx="10361851" cy="1981200"/>
          </a:xfrm>
        </p:spPr>
        <p:txBody>
          <a:bodyPr>
            <a:normAutofit fontScale="90000"/>
          </a:bodyPr>
          <a:lstStyle/>
          <a:p>
            <a:pPr algn="ctr"/>
            <a:r>
              <a:rPr lang="ar-AE" sz="6600" b="1" dirty="0" smtClean="0"/>
              <a:t>المادة السابعة عشر </a:t>
            </a:r>
            <a:br>
              <a:rPr lang="ar-AE" sz="6600" b="1" dirty="0" smtClean="0"/>
            </a:br>
            <a:r>
              <a:rPr lang="ar-SA" sz="6600" b="1" dirty="0" smtClean="0"/>
              <a:t>الأحكـــــام العامّــــــــة</a:t>
            </a:r>
            <a:endParaRPr lang="ar-AE" sz="6600" b="1" dirty="0"/>
          </a:p>
        </p:txBody>
      </p:sp>
    </p:spTree>
    <p:extLst>
      <p:ext uri="{BB962C8B-B14F-4D97-AF65-F5344CB8AC3E}">
        <p14:creationId xmlns:p14="http://schemas.microsoft.com/office/powerpoint/2010/main" xmlns="" val="122869924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xmlns="" val="1143826824"/>
              </p:ext>
            </p:extLst>
          </p:nvPr>
        </p:nvGraphicFramePr>
        <p:xfrm>
          <a:off x="2742406" y="838994"/>
          <a:ext cx="9067800" cy="5791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880337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xmlns="" val="437141614"/>
              </p:ext>
            </p:extLst>
          </p:nvPr>
        </p:nvGraphicFramePr>
        <p:xfrm>
          <a:off x="2742406" y="610394"/>
          <a:ext cx="9047394" cy="601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4332731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008AAD-01B6-43C6-9947-B8537DA0C3BF}" type="datetime1">
              <a:rPr lang="en-US" smtClean="0"/>
              <a:pPr/>
              <a:t>1/28/2016</a:t>
            </a:fld>
            <a:endParaRPr lang="en-US"/>
          </a:p>
        </p:txBody>
      </p:sp>
      <p:sp>
        <p:nvSpPr>
          <p:cNvPr id="5" name="Slide Number Placeholder 4"/>
          <p:cNvSpPr>
            <a:spLocks noGrp="1"/>
          </p:cNvSpPr>
          <p:nvPr>
            <p:ph type="sldNum" sz="quarter" idx="12"/>
          </p:nvPr>
        </p:nvSpPr>
        <p:spPr/>
        <p:txBody>
          <a:bodyPr/>
          <a:lstStyle/>
          <a:p>
            <a:fld id="{BD1B23F0-955D-41E7-B7F5-59245633460D}" type="slidenum">
              <a:rPr lang="en-US" smtClean="0"/>
              <a:pPr/>
              <a:t>5</a:t>
            </a:fld>
            <a:endParaRPr lang="en-US"/>
          </a:p>
        </p:txBody>
      </p:sp>
      <p:sp>
        <p:nvSpPr>
          <p:cNvPr id="6" name="Rectangle 5"/>
          <p:cNvSpPr/>
          <p:nvPr/>
        </p:nvSpPr>
        <p:spPr>
          <a:xfrm>
            <a:off x="2056606" y="2591594"/>
            <a:ext cx="7010400" cy="2062103"/>
          </a:xfrm>
          <a:prstGeom prst="rect">
            <a:avLst/>
          </a:prstGeom>
        </p:spPr>
        <p:txBody>
          <a:bodyPr wrap="square">
            <a:spAutoFit/>
          </a:bodyPr>
          <a:lstStyle/>
          <a:p>
            <a:pPr algn="ctr" rtl="1"/>
            <a:r>
              <a:rPr lang="ar-AE" sz="3200" b="1" dirty="0">
                <a:solidFill>
                  <a:srgbClr val="C00000"/>
                </a:solidFill>
                <a:effectLst>
                  <a:outerShdw blurRad="38100" dist="38100" dir="2700000" algn="tl">
                    <a:srgbClr val="000000">
                      <a:alpha val="43137"/>
                    </a:srgbClr>
                  </a:outerShdw>
                </a:effectLst>
              </a:rPr>
              <a:t>بدون الأخلاق وبدون حسن السلوك وبدون العلم لا تستطيع الأمم أن تبني أجيالها والقيام بواجبها وإنما حضارات الأمم بالعلم وحسن الخلق والشهامة ومعرفة الماضي والتطلع للحاضر والمستقبل</a:t>
            </a:r>
            <a:endParaRPr lang="en-US" sz="3200" dirty="0">
              <a:solidFill>
                <a:srgbClr val="C00000"/>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71806" y="305593"/>
            <a:ext cx="2210594" cy="3076839"/>
          </a:xfrm>
          <a:prstGeom prst="rect">
            <a:avLst/>
          </a:prstGeom>
          <a:ln>
            <a:noFill/>
          </a:ln>
          <a:effectLst>
            <a:softEdge rad="112500"/>
          </a:effectLst>
        </p:spPr>
      </p:pic>
    </p:spTree>
    <p:extLst>
      <p:ext uri="{BB962C8B-B14F-4D97-AF65-F5344CB8AC3E}">
        <p14:creationId xmlns:p14="http://schemas.microsoft.com/office/powerpoint/2010/main" xmlns="" val="15242727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xmlns="" val="4166095493"/>
              </p:ext>
            </p:extLst>
          </p:nvPr>
        </p:nvGraphicFramePr>
        <p:xfrm>
          <a:off x="2437606" y="687388"/>
          <a:ext cx="9448799" cy="617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746653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xmlns="" val="1351594360"/>
              </p:ext>
            </p:extLst>
          </p:nvPr>
        </p:nvGraphicFramePr>
        <p:xfrm>
          <a:off x="2818606" y="421482"/>
          <a:ext cx="9144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143361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xmlns="" val="1772728788"/>
              </p:ext>
            </p:extLst>
          </p:nvPr>
        </p:nvGraphicFramePr>
        <p:xfrm>
          <a:off x="2818606" y="458788"/>
          <a:ext cx="90678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655150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77F9B-4F4F-4B25-9C8B-5F2FCCB9A456}" type="datetime1">
              <a:rPr lang="en-US" smtClean="0"/>
              <a:pPr/>
              <a:t>1/28/2016</a:t>
            </a:fld>
            <a:endParaRPr lang="en-US"/>
          </a:p>
        </p:txBody>
      </p:sp>
      <p:sp>
        <p:nvSpPr>
          <p:cNvPr id="3" name="Slide Number Placeholder 2"/>
          <p:cNvSpPr>
            <a:spLocks noGrp="1"/>
          </p:cNvSpPr>
          <p:nvPr>
            <p:ph type="sldNum" sz="quarter" idx="12"/>
          </p:nvPr>
        </p:nvSpPr>
        <p:spPr/>
        <p:txBody>
          <a:bodyPr/>
          <a:lstStyle/>
          <a:p>
            <a:fld id="{BD1B23F0-955D-41E7-B7F5-59245633460D}" type="slidenum">
              <a:rPr lang="en-US" smtClean="0"/>
              <a:pPr/>
              <a:t>53</a:t>
            </a:fld>
            <a:endParaRPr lang="en-US"/>
          </a:p>
        </p:txBody>
      </p:sp>
      <p:sp>
        <p:nvSpPr>
          <p:cNvPr id="4" name="Rectangle 3"/>
          <p:cNvSpPr/>
          <p:nvPr/>
        </p:nvSpPr>
        <p:spPr>
          <a:xfrm>
            <a:off x="8076406" y="610393"/>
            <a:ext cx="3828891" cy="769441"/>
          </a:xfrm>
          <a:prstGeom prst="rect">
            <a:avLst/>
          </a:prstGeom>
          <a:solidFill>
            <a:schemeClr val="accent6">
              <a:lumMod val="20000"/>
              <a:lumOff val="80000"/>
            </a:schemeClr>
          </a:solidFill>
        </p:spPr>
        <p:txBody>
          <a:bodyPr wrap="square">
            <a:spAutoFit/>
          </a:bodyPr>
          <a:lstStyle/>
          <a:p>
            <a:pPr algn="r" rtl="1"/>
            <a:r>
              <a:rPr lang="ar-AE" sz="4400" b="1" dirty="0" smtClean="0">
                <a:solidFill>
                  <a:srgbClr val="C00000"/>
                </a:solidFill>
                <a:effectLst>
                  <a:outerShdw blurRad="38100" dist="38100" dir="2700000" algn="tl">
                    <a:srgbClr val="000000">
                      <a:alpha val="43137"/>
                    </a:srgbClr>
                  </a:outerShdw>
                </a:effectLst>
              </a:rPr>
              <a:t>النماذج </a:t>
            </a:r>
            <a:endParaRPr lang="en-US" sz="3600" dirty="0">
              <a:solidFill>
                <a:srgbClr val="C00000"/>
              </a:solidFill>
              <a:effectLst>
                <a:outerShdw blurRad="38100" dist="38100" dir="2700000" algn="tl">
                  <a:srgbClr val="000000">
                    <a:alpha val="43137"/>
                  </a:srgbClr>
                </a:outerShdw>
              </a:effectLst>
            </a:endParaRPr>
          </a:p>
        </p:txBody>
      </p:sp>
      <p:graphicFrame>
        <p:nvGraphicFramePr>
          <p:cNvPr id="8" name="Diagram 7"/>
          <p:cNvGraphicFramePr/>
          <p:nvPr>
            <p:extLst>
              <p:ext uri="{D42A27DB-BD31-4B8C-83A1-F6EECF244321}">
                <p14:modId xmlns:p14="http://schemas.microsoft.com/office/powerpoint/2010/main" xmlns="" val="1688489079"/>
              </p:ext>
            </p:extLst>
          </p:nvPr>
        </p:nvGraphicFramePr>
        <p:xfrm>
          <a:off x="1675606" y="984427"/>
          <a:ext cx="8584142" cy="5875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24915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6070BBA-F9BD-4CEE-924D-C9FDAF0E8F94}" type="datetime1">
              <a:rPr lang="en-US" smtClean="0"/>
              <a:pPr/>
              <a:t>1/28/2016</a:t>
            </a:fld>
            <a:endParaRPr lang="en-US"/>
          </a:p>
        </p:txBody>
      </p:sp>
      <p:sp>
        <p:nvSpPr>
          <p:cNvPr id="8" name="Slide Number Placeholder 7"/>
          <p:cNvSpPr>
            <a:spLocks noGrp="1"/>
          </p:cNvSpPr>
          <p:nvPr>
            <p:ph type="sldNum" sz="quarter" idx="12"/>
          </p:nvPr>
        </p:nvSpPr>
        <p:spPr/>
        <p:txBody>
          <a:bodyPr/>
          <a:lstStyle/>
          <a:p>
            <a:fld id="{BD1B23F0-955D-41E7-B7F5-59245633460D}" type="slidenum">
              <a:rPr lang="en-US" smtClean="0"/>
              <a:pPr/>
              <a:t>54</a:t>
            </a:fld>
            <a:endParaRPr lang="en-US"/>
          </a:p>
        </p:txBody>
      </p:sp>
      <p:sp>
        <p:nvSpPr>
          <p:cNvPr id="9" name="Title 1"/>
          <p:cNvSpPr>
            <a:spLocks noGrp="1"/>
          </p:cNvSpPr>
          <p:nvPr>
            <p:ph type="title"/>
          </p:nvPr>
        </p:nvSpPr>
        <p:spPr>
          <a:xfrm>
            <a:off x="661352" y="2362994"/>
            <a:ext cx="11505407" cy="1981200"/>
          </a:xfr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p:spPr>
        <p:txBody>
          <a:bodyPr>
            <a:normAutofit/>
          </a:bodyPr>
          <a:lstStyle/>
          <a:p>
            <a:r>
              <a:rPr lang="ar-AE"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شاكرين لكم حسن إنصاتكم </a:t>
            </a:r>
            <a:endParaRPr lang="en-US" sz="48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xmlns="" val="4177281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6070BBA-F9BD-4CEE-924D-C9FDAF0E8F94}" type="datetime1">
              <a:rPr lang="en-US" smtClean="0"/>
              <a:pPr/>
              <a:t>1/28/2016</a:t>
            </a:fld>
            <a:endParaRPr lang="en-US"/>
          </a:p>
        </p:txBody>
      </p:sp>
      <p:sp>
        <p:nvSpPr>
          <p:cNvPr id="8" name="Slide Number Placeholder 7"/>
          <p:cNvSpPr>
            <a:spLocks noGrp="1"/>
          </p:cNvSpPr>
          <p:nvPr>
            <p:ph type="sldNum" sz="quarter" idx="12"/>
          </p:nvPr>
        </p:nvSpPr>
        <p:spPr/>
        <p:txBody>
          <a:bodyPr/>
          <a:lstStyle/>
          <a:p>
            <a:fld id="{BD1B23F0-955D-41E7-B7F5-59245633460D}" type="slidenum">
              <a:rPr lang="en-US" smtClean="0"/>
              <a:pPr/>
              <a:t>6</a:t>
            </a:fld>
            <a:endParaRPr lang="en-US"/>
          </a:p>
        </p:txBody>
      </p:sp>
      <p:sp>
        <p:nvSpPr>
          <p:cNvPr id="9" name="Title 1"/>
          <p:cNvSpPr>
            <a:spLocks noGrp="1"/>
          </p:cNvSpPr>
          <p:nvPr>
            <p:ph type="title"/>
          </p:nvPr>
        </p:nvSpPr>
        <p:spPr>
          <a:xfrm>
            <a:off x="4799806" y="693490"/>
            <a:ext cx="6781087" cy="720080"/>
          </a:xfrm>
          <a:solidFill>
            <a:srgbClr val="E3880F"/>
          </a:solidFill>
        </p:spPr>
        <p:txBody>
          <a:bodyPr>
            <a:normAutofit/>
          </a:bodyPr>
          <a:lstStyle/>
          <a:p>
            <a:r>
              <a:rPr lang="ar-AE" sz="3200" b="1" dirty="0" smtClean="0">
                <a:latin typeface="Sakkal Majalla" pitchFamily="2" charset="-78"/>
                <a:cs typeface="Sakkal Majalla" pitchFamily="2" charset="-78"/>
              </a:rPr>
              <a:t>فريق إعداد اللائحة </a:t>
            </a:r>
            <a:endParaRPr lang="en-US" sz="3200" b="1" dirty="0">
              <a:latin typeface="Sakkal Majalla" pitchFamily="2" charset="-78"/>
              <a:cs typeface="Sakkal Majalla" pitchFamily="2" charset="-78"/>
            </a:endParaRPr>
          </a:p>
        </p:txBody>
      </p:sp>
      <p:graphicFrame>
        <p:nvGraphicFramePr>
          <p:cNvPr id="10" name="Diagram 9"/>
          <p:cNvGraphicFramePr/>
          <p:nvPr>
            <p:extLst>
              <p:ext uri="{D42A27DB-BD31-4B8C-83A1-F6EECF244321}">
                <p14:modId xmlns:p14="http://schemas.microsoft.com/office/powerpoint/2010/main" xmlns="" val="795645386"/>
              </p:ext>
            </p:extLst>
          </p:nvPr>
        </p:nvGraphicFramePr>
        <p:xfrm>
          <a:off x="2422798" y="1917626"/>
          <a:ext cx="7663871" cy="378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0941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6070BBA-F9BD-4CEE-924D-C9FDAF0E8F94}" type="datetime1">
              <a:rPr lang="en-US" smtClean="0"/>
              <a:pPr/>
              <a:t>1/28/2016</a:t>
            </a:fld>
            <a:endParaRPr lang="en-US"/>
          </a:p>
        </p:txBody>
      </p:sp>
      <p:sp>
        <p:nvSpPr>
          <p:cNvPr id="8" name="Slide Number Placeholder 7"/>
          <p:cNvSpPr>
            <a:spLocks noGrp="1"/>
          </p:cNvSpPr>
          <p:nvPr>
            <p:ph type="sldNum" sz="quarter" idx="12"/>
          </p:nvPr>
        </p:nvSpPr>
        <p:spPr/>
        <p:txBody>
          <a:bodyPr/>
          <a:lstStyle/>
          <a:p>
            <a:fld id="{BD1B23F0-955D-41E7-B7F5-59245633460D}" type="slidenum">
              <a:rPr lang="en-US" smtClean="0"/>
              <a:pPr/>
              <a:t>7</a:t>
            </a:fld>
            <a:endParaRPr lang="en-US"/>
          </a:p>
        </p:txBody>
      </p:sp>
      <p:sp>
        <p:nvSpPr>
          <p:cNvPr id="9" name="Title 1"/>
          <p:cNvSpPr>
            <a:spLocks noGrp="1"/>
          </p:cNvSpPr>
          <p:nvPr>
            <p:ph type="title"/>
          </p:nvPr>
        </p:nvSpPr>
        <p:spPr>
          <a:xfrm>
            <a:off x="2926854" y="693490"/>
            <a:ext cx="8712968" cy="1008112"/>
          </a:xfrm>
          <a:solidFill>
            <a:srgbClr val="CC9900"/>
          </a:solidFill>
        </p:spPr>
        <p:txBody>
          <a:bodyPr>
            <a:noAutofit/>
          </a:bodyPr>
          <a:lstStyle/>
          <a:p>
            <a:pPr algn="r" rtl="1"/>
            <a:r>
              <a:rPr lang="ar-AE" sz="3200" b="1" dirty="0">
                <a:latin typeface="Sakkal Majalla" pitchFamily="2" charset="-78"/>
                <a:cs typeface="Sakkal Majalla" pitchFamily="2" charset="-78"/>
              </a:rPr>
              <a:t>الحلقة النقاشية حول "لائحة الانضباط السلوكي للمتعلمين  </a:t>
            </a:r>
            <a:r>
              <a:rPr lang="en-US" sz="3200" b="1" dirty="0">
                <a:latin typeface="Sakkal Majalla" pitchFamily="2" charset="-78"/>
                <a:cs typeface="Sakkal Majalla" pitchFamily="2" charset="-78"/>
              </a:rPr>
              <a:t/>
            </a:r>
            <a:br>
              <a:rPr lang="en-US" sz="3200" b="1" dirty="0">
                <a:latin typeface="Sakkal Majalla" pitchFamily="2" charset="-78"/>
                <a:cs typeface="Sakkal Majalla" pitchFamily="2" charset="-78"/>
              </a:rPr>
            </a:br>
            <a:r>
              <a:rPr lang="ar-AE" sz="3200" b="1" dirty="0">
                <a:latin typeface="Sakkal Majalla" pitchFamily="2" charset="-78"/>
                <a:cs typeface="Sakkal Majalla" pitchFamily="2" charset="-78"/>
              </a:rPr>
              <a:t>في المجتمع </a:t>
            </a:r>
            <a:r>
              <a:rPr lang="ar-AE" sz="3200" b="1" dirty="0" smtClean="0">
                <a:latin typeface="Sakkal Majalla" pitchFamily="2" charset="-78"/>
                <a:cs typeface="Sakkal Majalla" pitchFamily="2" charset="-78"/>
              </a:rPr>
              <a:t>المدرسي”      </a:t>
            </a:r>
            <a:r>
              <a:rPr lang="ar-AE" sz="3200" b="1" dirty="0" smtClean="0">
                <a:solidFill>
                  <a:srgbClr val="FF0000"/>
                </a:solidFill>
                <a:latin typeface="Sakkal Majalla" pitchFamily="2" charset="-78"/>
                <a:cs typeface="Sakkal Majalla" pitchFamily="2" charset="-78"/>
              </a:rPr>
              <a:t>ومن اهدافها </a:t>
            </a:r>
            <a:r>
              <a:rPr lang="ar-AE" sz="3200" b="1" dirty="0" smtClean="0">
                <a:latin typeface="Sakkal Majalla" pitchFamily="2" charset="-78"/>
                <a:cs typeface="Sakkal Majalla" pitchFamily="2" charset="-78"/>
              </a:rPr>
              <a:t>:</a:t>
            </a:r>
            <a:endParaRPr lang="en-US" sz="3200" b="1" dirty="0">
              <a:latin typeface="Sakkal Majalla" pitchFamily="2" charset="-78"/>
              <a:cs typeface="Sakkal Majalla" pitchFamily="2" charset="-78"/>
            </a:endParaRPr>
          </a:p>
        </p:txBody>
      </p:sp>
      <p:sp>
        <p:nvSpPr>
          <p:cNvPr id="6" name="Content Placeholder 3"/>
          <p:cNvSpPr>
            <a:spLocks noGrp="1"/>
          </p:cNvSpPr>
          <p:nvPr>
            <p:ph sz="half" idx="2"/>
          </p:nvPr>
        </p:nvSpPr>
        <p:spPr>
          <a:xfrm>
            <a:off x="838622" y="1917626"/>
            <a:ext cx="11089232" cy="4680520"/>
          </a:xfrm>
          <a:solidFill>
            <a:schemeClr val="bg1"/>
          </a:solidFill>
          <a:ln w="19050">
            <a:solidFill>
              <a:srgbClr val="990000"/>
            </a:solidFill>
          </a:ln>
        </p:spPr>
        <p:txBody>
          <a:bodyPr>
            <a:noAutofit/>
          </a:bodyPr>
          <a:lstStyle/>
          <a:p>
            <a:pPr algn="r" rtl="1"/>
            <a:endParaRPr lang="ar-AE" sz="2800" b="1" dirty="0" smtClean="0">
              <a:effectLst>
                <a:outerShdw blurRad="38100" dist="38100" dir="2700000" algn="tl">
                  <a:srgbClr val="000000">
                    <a:alpha val="43137"/>
                  </a:srgbClr>
                </a:outerShdw>
              </a:effectLst>
            </a:endParaRPr>
          </a:p>
          <a:p>
            <a:pPr algn="r" rtl="1"/>
            <a:r>
              <a:rPr lang="ar-AE" sz="2800" b="1" dirty="0" smtClean="0">
                <a:effectLst>
                  <a:outerShdw blurRad="38100" dist="38100" dir="2700000" algn="tl">
                    <a:srgbClr val="000000">
                      <a:alpha val="43137"/>
                    </a:srgbClr>
                  </a:outerShdw>
                </a:effectLst>
              </a:rPr>
              <a:t>تفعيل </a:t>
            </a:r>
            <a:r>
              <a:rPr lang="ar-AE" sz="2800" b="1" dirty="0">
                <a:effectLst>
                  <a:outerShdw blurRad="38100" dist="38100" dir="2700000" algn="tl">
                    <a:srgbClr val="000000">
                      <a:alpha val="43137"/>
                    </a:srgbClr>
                  </a:outerShdw>
                </a:effectLst>
              </a:rPr>
              <a:t>وتعزيز الشراكة الاستراتيجية بين الوزارة ومؤسسات المجتمع ذات الاهتمام بالشأن التعليمي، باعتبار التعليم شأن مجتمعي من خلال حوار تفاعلي يجمع أطرافاً متعددة في نطاق التعاون والفهم المشترك لأبعاد العلاقة بين الوزارة والمؤسسات والفاعليات المجتمعية </a:t>
            </a:r>
            <a:r>
              <a:rPr lang="ar-AE" sz="2800" b="1" dirty="0" smtClean="0">
                <a:effectLst>
                  <a:outerShdw blurRad="38100" dist="38100" dir="2700000" algn="tl">
                    <a:srgbClr val="000000">
                      <a:alpha val="43137"/>
                    </a:srgbClr>
                  </a:outerShdw>
                </a:effectLst>
              </a:rPr>
              <a:t>.</a:t>
            </a:r>
            <a:r>
              <a:rPr lang="ar-AE" sz="2800" b="1" dirty="0">
                <a:effectLst>
                  <a:outerShdw blurRad="38100" dist="38100" dir="2700000" algn="tl">
                    <a:srgbClr val="000000">
                      <a:alpha val="43137"/>
                    </a:srgbClr>
                  </a:outerShdw>
                </a:effectLst>
              </a:rPr>
              <a:t> </a:t>
            </a:r>
            <a:endParaRPr lang="en-US" sz="2800" b="1" dirty="0">
              <a:effectLst>
                <a:outerShdw blurRad="38100" dist="38100" dir="2700000" algn="tl">
                  <a:srgbClr val="000000">
                    <a:alpha val="43137"/>
                  </a:srgbClr>
                </a:outerShdw>
              </a:effectLst>
            </a:endParaRPr>
          </a:p>
          <a:p>
            <a:pPr algn="r" rtl="1"/>
            <a:r>
              <a:rPr lang="ar-AE" sz="2800" b="1" dirty="0">
                <a:effectLst>
                  <a:outerShdw blurRad="38100" dist="38100" dir="2700000" algn="tl">
                    <a:srgbClr val="000000">
                      <a:alpha val="43137"/>
                    </a:srgbClr>
                  </a:outerShdw>
                </a:effectLst>
              </a:rPr>
              <a:t>تبادل الرؤى والافكار وإجراء حوار مثمر وبناء بين الأطراف ذات العلاقة على اساس من المسؤولية الوطنية بموضوع يشكل اهمية كبرى بالنسبة للمجتمع والمدرسة وهو التزام وانضباط الطلاب داخل المدرسة في ضوء مجموعة من الضوابط مما يساعد في تفعيل دور المدرسة وتحقيق رسالتها التربوية </a:t>
            </a:r>
            <a:r>
              <a:rPr lang="ar-AE"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a:p>
            <a:pPr algn="r" rtl="1"/>
            <a:r>
              <a:rPr lang="ar-AE" sz="2800" b="1" dirty="0">
                <a:effectLst>
                  <a:outerShdw blurRad="38100" dist="38100" dir="2700000" algn="tl">
                    <a:srgbClr val="000000">
                      <a:alpha val="43137"/>
                    </a:srgbClr>
                  </a:outerShdw>
                </a:effectLst>
              </a:rPr>
              <a:t>تقديم الملاحظات والمقترحات حول ظاهرة أو ظواهر معينة في السلوك الطلابي ، لم يرد لها نص في اللائحة ، أو إيجاد تشريع بشأنها أو نصت عليها ولكنها بحاجة إلى تحديث وتطوير </a:t>
            </a:r>
            <a:r>
              <a:rPr lang="ar-AE"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8250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6070BBA-F9BD-4CEE-924D-C9FDAF0E8F94}" type="datetime1">
              <a:rPr lang="en-US" smtClean="0"/>
              <a:pPr/>
              <a:t>1/28/2016</a:t>
            </a:fld>
            <a:endParaRPr lang="en-US"/>
          </a:p>
        </p:txBody>
      </p:sp>
      <p:sp>
        <p:nvSpPr>
          <p:cNvPr id="8" name="Slide Number Placeholder 7"/>
          <p:cNvSpPr>
            <a:spLocks noGrp="1"/>
          </p:cNvSpPr>
          <p:nvPr>
            <p:ph type="sldNum" sz="quarter" idx="12"/>
          </p:nvPr>
        </p:nvSpPr>
        <p:spPr/>
        <p:txBody>
          <a:bodyPr/>
          <a:lstStyle/>
          <a:p>
            <a:fld id="{BD1B23F0-955D-41E7-B7F5-59245633460D}" type="slidenum">
              <a:rPr lang="en-US" smtClean="0"/>
              <a:pPr/>
              <a:t>8</a:t>
            </a:fld>
            <a:endParaRPr lang="en-US"/>
          </a:p>
        </p:txBody>
      </p:sp>
      <p:sp>
        <p:nvSpPr>
          <p:cNvPr id="9" name="Title 1"/>
          <p:cNvSpPr>
            <a:spLocks noGrp="1"/>
          </p:cNvSpPr>
          <p:nvPr>
            <p:ph type="title"/>
          </p:nvPr>
        </p:nvSpPr>
        <p:spPr>
          <a:xfrm>
            <a:off x="2926854" y="693490"/>
            <a:ext cx="8654039" cy="720080"/>
          </a:xfrm>
          <a:solidFill>
            <a:srgbClr val="990000"/>
          </a:solidFill>
        </p:spPr>
        <p:txBody>
          <a:bodyPr>
            <a:normAutofit/>
          </a:bodyPr>
          <a:lstStyle/>
          <a:p>
            <a:pPr algn="r"/>
            <a:r>
              <a:rPr lang="ar-AE" sz="3200" dirty="0" smtClean="0">
                <a:solidFill>
                  <a:schemeClr val="bg1"/>
                </a:solidFill>
                <a:latin typeface="Sakkal Majalla" pitchFamily="2" charset="-78"/>
                <a:cs typeface="Sakkal Majalla" pitchFamily="2" charset="-78"/>
              </a:rPr>
              <a:t>الجهات المشاركة في </a:t>
            </a:r>
            <a:r>
              <a:rPr lang="ar-AE" sz="3200" dirty="0">
                <a:solidFill>
                  <a:schemeClr val="bg1"/>
                </a:solidFill>
                <a:latin typeface="Sakkal Majalla" pitchFamily="2" charset="-78"/>
                <a:cs typeface="Sakkal Majalla" pitchFamily="2" charset="-78"/>
              </a:rPr>
              <a:t>الحلقة النقاشية </a:t>
            </a:r>
            <a:endParaRPr lang="en-US" sz="3200" dirty="0">
              <a:solidFill>
                <a:schemeClr val="bg1"/>
              </a:solidFill>
              <a:latin typeface="Sakkal Majalla" pitchFamily="2" charset="-78"/>
              <a:cs typeface="Sakkal Majalla" pitchFamily="2" charset="-78"/>
            </a:endParaRPr>
          </a:p>
        </p:txBody>
      </p:sp>
      <p:graphicFrame>
        <p:nvGraphicFramePr>
          <p:cNvPr id="10" name="Diagram 9"/>
          <p:cNvGraphicFramePr/>
          <p:nvPr>
            <p:extLst>
              <p:ext uri="{D42A27DB-BD31-4B8C-83A1-F6EECF244321}">
                <p14:modId xmlns:p14="http://schemas.microsoft.com/office/powerpoint/2010/main" xmlns="" val="2747282167"/>
              </p:ext>
            </p:extLst>
          </p:nvPr>
        </p:nvGraphicFramePr>
        <p:xfrm>
          <a:off x="2437606" y="1905794"/>
          <a:ext cx="8455959"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8933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6070BBA-F9BD-4CEE-924D-C9FDAF0E8F94}" type="datetime1">
              <a:rPr lang="en-US" smtClean="0"/>
              <a:pPr/>
              <a:t>1/28/2016</a:t>
            </a:fld>
            <a:endParaRPr lang="en-US"/>
          </a:p>
        </p:txBody>
      </p:sp>
      <p:sp>
        <p:nvSpPr>
          <p:cNvPr id="8" name="Slide Number Placeholder 7"/>
          <p:cNvSpPr>
            <a:spLocks noGrp="1"/>
          </p:cNvSpPr>
          <p:nvPr>
            <p:ph type="sldNum" sz="quarter" idx="12"/>
          </p:nvPr>
        </p:nvSpPr>
        <p:spPr/>
        <p:txBody>
          <a:bodyPr/>
          <a:lstStyle/>
          <a:p>
            <a:fld id="{BD1B23F0-955D-41E7-B7F5-59245633460D}" type="slidenum">
              <a:rPr lang="en-US" smtClean="0"/>
              <a:pPr/>
              <a:t>9</a:t>
            </a:fld>
            <a:endParaRPr lang="en-US"/>
          </a:p>
        </p:txBody>
      </p:sp>
      <p:sp>
        <p:nvSpPr>
          <p:cNvPr id="9" name="Title 1"/>
          <p:cNvSpPr>
            <a:spLocks noGrp="1"/>
          </p:cNvSpPr>
          <p:nvPr>
            <p:ph type="title"/>
          </p:nvPr>
        </p:nvSpPr>
        <p:spPr>
          <a:xfrm>
            <a:off x="2926854" y="693490"/>
            <a:ext cx="8654039" cy="720080"/>
          </a:xfrm>
          <a:solidFill>
            <a:srgbClr val="990000"/>
          </a:solidFill>
        </p:spPr>
        <p:txBody>
          <a:bodyPr>
            <a:normAutofit/>
          </a:bodyPr>
          <a:lstStyle/>
          <a:p>
            <a:pPr algn="r"/>
            <a:r>
              <a:rPr lang="ar-AE" sz="3200" dirty="0" smtClean="0">
                <a:solidFill>
                  <a:schemeClr val="bg1"/>
                </a:solidFill>
                <a:latin typeface="Sakkal Majalla" pitchFamily="2" charset="-78"/>
                <a:cs typeface="Sakkal Majalla" pitchFamily="2" charset="-78"/>
              </a:rPr>
              <a:t>المرحلة التجريبية </a:t>
            </a:r>
            <a:endParaRPr lang="en-US" sz="3200" dirty="0">
              <a:solidFill>
                <a:schemeClr val="bg1"/>
              </a:solidFill>
              <a:latin typeface="Sakkal Majalla" pitchFamily="2" charset="-78"/>
              <a:cs typeface="Sakkal Majalla" pitchFamily="2" charset="-78"/>
            </a:endParaRPr>
          </a:p>
        </p:txBody>
      </p:sp>
      <p:sp>
        <p:nvSpPr>
          <p:cNvPr id="6" name="Content Placeholder 3"/>
          <p:cNvSpPr>
            <a:spLocks noGrp="1"/>
          </p:cNvSpPr>
          <p:nvPr>
            <p:ph sz="half" idx="2"/>
          </p:nvPr>
        </p:nvSpPr>
        <p:spPr>
          <a:xfrm>
            <a:off x="913606" y="1753394"/>
            <a:ext cx="11089232" cy="1524000"/>
          </a:xfrm>
          <a:solidFill>
            <a:schemeClr val="bg1"/>
          </a:solidFill>
          <a:ln w="19050">
            <a:solidFill>
              <a:srgbClr val="990000"/>
            </a:solidFill>
          </a:ln>
        </p:spPr>
        <p:txBody>
          <a:bodyPr>
            <a:noAutofit/>
          </a:bodyPr>
          <a:lstStyle/>
          <a:p>
            <a:pPr algn="r" rtl="1"/>
            <a:r>
              <a:rPr lang="ar-AE" sz="2800" b="1" dirty="0" smtClean="0">
                <a:effectLst>
                  <a:outerShdw blurRad="38100" dist="38100" dir="2700000" algn="tl">
                    <a:srgbClr val="000000">
                      <a:alpha val="43137"/>
                    </a:srgbClr>
                  </a:outerShdw>
                </a:effectLst>
              </a:rPr>
              <a:t>تم تطبيق اللائحة بشكل تجريبي في 36مدرسة بواقع 6 مدارس في كل منطقة تعليمية خلال الفصل الثالث من العام الدراسي 2014 - 2015</a:t>
            </a:r>
            <a:endParaRPr lang="en-US" sz="2800" b="1" dirty="0">
              <a:effectLst>
                <a:outerShdw blurRad="38100" dist="38100" dir="2700000" algn="tl">
                  <a:srgbClr val="000000">
                    <a:alpha val="43137"/>
                  </a:srgbClr>
                </a:outerShdw>
              </a:effectLst>
            </a:endParaRPr>
          </a:p>
        </p:txBody>
      </p:sp>
      <p:sp>
        <p:nvSpPr>
          <p:cNvPr id="10" name="Title 1"/>
          <p:cNvSpPr txBox="1">
            <a:spLocks/>
          </p:cNvSpPr>
          <p:nvPr/>
        </p:nvSpPr>
        <p:spPr>
          <a:xfrm>
            <a:off x="3199606" y="3582194"/>
            <a:ext cx="8654039" cy="720080"/>
          </a:xfrm>
          <a:prstGeom prst="rect">
            <a:avLst/>
          </a:prstGeom>
          <a:solidFill>
            <a:srgbClr val="990000"/>
          </a:solidFill>
        </p:spPr>
        <p:txBody>
          <a:bodyPr vert="horz" lIns="108850" tIns="54425" rIns="108850" bIns="54425" rtlCol="0" anchor="ctr">
            <a:normAutofit/>
          </a:bodyPr>
          <a:lstStyle>
            <a:lvl1pPr algn="ctr" defTabSz="1088502" rtl="0" eaLnBrk="1" latinLnBrk="0" hangingPunct="1">
              <a:spcBef>
                <a:spcPct val="0"/>
              </a:spcBef>
              <a:buNone/>
              <a:defRPr sz="5200" kern="1200">
                <a:solidFill>
                  <a:schemeClr val="tx1"/>
                </a:solidFill>
                <a:latin typeface="+mj-lt"/>
                <a:ea typeface="+mj-ea"/>
                <a:cs typeface="+mj-cs"/>
              </a:defRPr>
            </a:lvl1pPr>
          </a:lstStyle>
          <a:p>
            <a:pPr algn="r"/>
            <a:r>
              <a:rPr lang="ar-AE" sz="3200" smtClean="0">
                <a:solidFill>
                  <a:schemeClr val="bg1"/>
                </a:solidFill>
                <a:latin typeface="Sakkal Majalla" pitchFamily="2" charset="-78"/>
                <a:cs typeface="Sakkal Majalla" pitchFamily="2" charset="-78"/>
              </a:rPr>
              <a:t>مرحلة المراجعة </a:t>
            </a:r>
            <a:endParaRPr lang="en-US" sz="3200" dirty="0">
              <a:solidFill>
                <a:schemeClr val="bg1"/>
              </a:solidFill>
              <a:latin typeface="Sakkal Majalla" pitchFamily="2" charset="-78"/>
              <a:cs typeface="Sakkal Majalla" pitchFamily="2" charset="-78"/>
            </a:endParaRPr>
          </a:p>
        </p:txBody>
      </p:sp>
      <p:sp>
        <p:nvSpPr>
          <p:cNvPr id="11" name="Content Placeholder 3"/>
          <p:cNvSpPr>
            <a:spLocks noGrp="1"/>
          </p:cNvSpPr>
          <p:nvPr>
            <p:ph sz="half" idx="2"/>
          </p:nvPr>
        </p:nvSpPr>
        <p:spPr>
          <a:xfrm>
            <a:off x="913606" y="4496594"/>
            <a:ext cx="11089232" cy="2088232"/>
          </a:xfrm>
          <a:solidFill>
            <a:schemeClr val="bg1"/>
          </a:solidFill>
          <a:ln w="19050">
            <a:solidFill>
              <a:srgbClr val="990000"/>
            </a:solidFill>
          </a:ln>
        </p:spPr>
        <p:txBody>
          <a:bodyPr>
            <a:noAutofit/>
          </a:bodyPr>
          <a:lstStyle/>
          <a:p>
            <a:pPr algn="r" rtl="1"/>
            <a:r>
              <a:rPr lang="ar-AE" sz="2800" b="1" dirty="0" smtClean="0">
                <a:effectLst>
                  <a:outerShdw blurRad="38100" dist="38100" dir="2700000" algn="tl">
                    <a:srgbClr val="000000">
                      <a:alpha val="43137"/>
                    </a:srgbClr>
                  </a:outerShdw>
                </a:effectLst>
              </a:rPr>
              <a:t>بعد التطبيق التجريبي تم جمع ملاحظات المدارس المطبقة و مراجعتها من قبل فريق عمل اللائحة و إدماجها في مواد اللائحة متى ما كان ذلك مناسبا . </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5488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bg/>
                                          </p:spTgt>
                                        </p:tgtEl>
                                        <p:attrNameLst>
                                          <p:attrName>style.visibility</p:attrName>
                                        </p:attrNameLst>
                                      </p:cBhvr>
                                      <p:to>
                                        <p:strVal val="visible"/>
                                      </p:to>
                                    </p:set>
                                    <p:animEffect transition="in" filter="barn(inVertical)">
                                      <p:cBhvr>
                                        <p:cTn id="22" dur="500"/>
                                        <p:tgtEl>
                                          <p:spTgt spid="11">
                                            <p:bg/>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0" grpId="0" animBg="1"/>
      <p:bldP spid="11"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6746</TotalTime>
  <Words>3754</Words>
  <Application>Microsoft Office PowerPoint</Application>
  <PresentationFormat>Custom</PresentationFormat>
  <Paragraphs>557</Paragraphs>
  <Slides>54</Slides>
  <Notes>8</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Slide 1</vt:lpstr>
      <vt:lpstr>Slide 2</vt:lpstr>
      <vt:lpstr>فريق اللائحة </vt:lpstr>
      <vt:lpstr>Slide 4</vt:lpstr>
      <vt:lpstr>Slide 5</vt:lpstr>
      <vt:lpstr>فريق إعداد اللائحة </vt:lpstr>
      <vt:lpstr>الحلقة النقاشية حول "لائحة الانضباط السلوكي للمتعلمين   في المجتمع المدرسي”      ومن اهدافها :</vt:lpstr>
      <vt:lpstr>الجهات المشاركة في الحلقة النقاشية </vt:lpstr>
      <vt:lpstr>المرحلة التجريبية </vt:lpstr>
      <vt:lpstr>مرحلة التطبيق </vt:lpstr>
      <vt:lpstr>    مرحلة التطبيق</vt:lpstr>
      <vt:lpstr>المادة الاولى : التعاريف</vt:lpstr>
      <vt:lpstr>المادة الثالثة : أهــــداف اللائحــــة</vt:lpstr>
      <vt:lpstr>Slide 14</vt:lpstr>
      <vt:lpstr>أولاً: يتم تعزيز سلوك المتعلم في المواقف الآتية: </vt:lpstr>
      <vt:lpstr>تابع أولاً: يتم تعزيز سلوك المتعلم في المواقف الآتية: </vt:lpstr>
      <vt:lpstr>ثانياً :أساليب تعزيز السلوك الإيجابي</vt:lpstr>
      <vt:lpstr>ثالثاً: ضوابط تعزيز السلوك الإيجابي:</vt:lpstr>
      <vt:lpstr>المادة الخامسة</vt:lpstr>
      <vt:lpstr>Slide 20</vt:lpstr>
      <vt:lpstr>المادة السادسة :تقويم السلوك السلبي</vt:lpstr>
      <vt:lpstr>أولاً: أساليب تقويم السلوك السلبي:</vt:lpstr>
      <vt:lpstr>ثانياً: ضوابط تقويم السلوك السلبي: </vt:lpstr>
      <vt:lpstr>ثانياً: تابع ضوابط تقويم السلوك السلبي: </vt:lpstr>
      <vt:lpstr>ثالثاً: محاذير يجب مراعاتها عند تقويم السلوك السلبي:</vt:lpstr>
      <vt:lpstr>Slide 26</vt:lpstr>
      <vt:lpstr>المادة السابعة :المخالفات السلوكية وتصنيفها وإجراءات التعامل معه </vt:lpstr>
      <vt:lpstr>الاجراءات</vt:lpstr>
      <vt:lpstr>ب. مخالفات الدرجة الثانية:  الوزن النسبي (16 درجة ) </vt:lpstr>
      <vt:lpstr>الاجراءات</vt:lpstr>
      <vt:lpstr>ج -مخالفات الدرجة الثالثة:الوزن النسبي (28 درجة ) </vt:lpstr>
      <vt:lpstr>الاجراءات</vt:lpstr>
      <vt:lpstr>د. مخالفات الدرجة الرابعة :الوزن النسبي (30 درجة )</vt:lpstr>
      <vt:lpstr>الاجراءات</vt:lpstr>
      <vt:lpstr>ه- مخالفات الدرجة الخامسة</vt:lpstr>
      <vt:lpstr>الاجراءات</vt:lpstr>
      <vt:lpstr>الاجراءات</vt:lpstr>
      <vt:lpstr>Slide 38</vt:lpstr>
      <vt:lpstr>Slide 39</vt:lpstr>
      <vt:lpstr>Slide 40</vt:lpstr>
      <vt:lpstr>Slide 41</vt:lpstr>
      <vt:lpstr>Slide 42</vt:lpstr>
      <vt:lpstr>Slide 43</vt:lpstr>
      <vt:lpstr>Slide 44</vt:lpstr>
      <vt:lpstr>  1- تعقد اللجنة التربوية بالمدرسة اجتماعاتها بصفة دورية ، بما لا يقل عن اجتماعين كل شهر . 2- تعقد اللجنة التربوية اجتماعات طارئة بدعوة من رئيس اللجنة للبت في المخالفات المخالة للجنة من رئيسها ، او للنظر في تحديد برامج التكريم للمتميزين سلوكيا من المتعلمين    </vt:lpstr>
      <vt:lpstr>Slide 46</vt:lpstr>
      <vt:lpstr>المادة السابعة عشر  الأحكـــــام العامّــــــــة</vt:lpstr>
      <vt:lpstr>Slide 48</vt:lpstr>
      <vt:lpstr>Slide 49</vt:lpstr>
      <vt:lpstr>Slide 50</vt:lpstr>
      <vt:lpstr>Slide 51</vt:lpstr>
      <vt:lpstr>Slide 52</vt:lpstr>
      <vt:lpstr>Slide 53</vt:lpstr>
      <vt:lpstr>شاكرين لكم حسن إنصاتكم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 Qaisiya</dc:creator>
  <cp:lastModifiedBy>User3</cp:lastModifiedBy>
  <cp:revision>516</cp:revision>
  <cp:lastPrinted>2015-09-17T09:21:31Z</cp:lastPrinted>
  <dcterms:created xsi:type="dcterms:W3CDTF">2014-08-16T10:57:58Z</dcterms:created>
  <dcterms:modified xsi:type="dcterms:W3CDTF">2016-01-28T07:29:17Z</dcterms:modified>
</cp:coreProperties>
</file>