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ar-AE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DD64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834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A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A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E0B64-D340-4474-9A93-387C0315F656}" type="datetimeFigureOut">
              <a:rPr lang="ar-AE" smtClean="0"/>
              <a:t>05/07/1434</a:t>
            </a:fld>
            <a:endParaRPr lang="ar-A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CCBF5-E151-4AF3-99EF-3BE11FE75213}" type="slidenum">
              <a:rPr lang="ar-AE" smtClean="0"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14288201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A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A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E0B64-D340-4474-9A93-387C0315F656}" type="datetimeFigureOut">
              <a:rPr lang="ar-AE" smtClean="0"/>
              <a:t>05/07/1434</a:t>
            </a:fld>
            <a:endParaRPr lang="ar-A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CCBF5-E151-4AF3-99EF-3BE11FE75213}" type="slidenum">
              <a:rPr lang="ar-AE" smtClean="0"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3973449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A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A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E0B64-D340-4474-9A93-387C0315F656}" type="datetimeFigureOut">
              <a:rPr lang="ar-AE" smtClean="0"/>
              <a:t>05/07/1434</a:t>
            </a:fld>
            <a:endParaRPr lang="ar-A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CCBF5-E151-4AF3-99EF-3BE11FE75213}" type="slidenum">
              <a:rPr lang="ar-AE" smtClean="0"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18216790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A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A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E0B64-D340-4474-9A93-387C0315F656}" type="datetimeFigureOut">
              <a:rPr lang="ar-AE" smtClean="0"/>
              <a:t>05/07/1434</a:t>
            </a:fld>
            <a:endParaRPr lang="ar-A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CCBF5-E151-4AF3-99EF-3BE11FE75213}" type="slidenum">
              <a:rPr lang="ar-AE" smtClean="0"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8419934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A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E0B64-D340-4474-9A93-387C0315F656}" type="datetimeFigureOut">
              <a:rPr lang="ar-AE" smtClean="0"/>
              <a:t>05/07/1434</a:t>
            </a:fld>
            <a:endParaRPr lang="ar-A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CCBF5-E151-4AF3-99EF-3BE11FE75213}" type="slidenum">
              <a:rPr lang="ar-AE" smtClean="0"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12488389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A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A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A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E0B64-D340-4474-9A93-387C0315F656}" type="datetimeFigureOut">
              <a:rPr lang="ar-AE" smtClean="0"/>
              <a:t>05/07/1434</a:t>
            </a:fld>
            <a:endParaRPr lang="ar-A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CCBF5-E151-4AF3-99EF-3BE11FE75213}" type="slidenum">
              <a:rPr lang="ar-AE" smtClean="0"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20640302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A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A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A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E0B64-D340-4474-9A93-387C0315F656}" type="datetimeFigureOut">
              <a:rPr lang="ar-AE" smtClean="0"/>
              <a:t>05/07/1434</a:t>
            </a:fld>
            <a:endParaRPr lang="ar-A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CCBF5-E151-4AF3-99EF-3BE11FE75213}" type="slidenum">
              <a:rPr lang="ar-AE" smtClean="0"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20554236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A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E0B64-D340-4474-9A93-387C0315F656}" type="datetimeFigureOut">
              <a:rPr lang="ar-AE" smtClean="0"/>
              <a:t>05/07/1434</a:t>
            </a:fld>
            <a:endParaRPr lang="ar-A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CCBF5-E151-4AF3-99EF-3BE11FE75213}" type="slidenum">
              <a:rPr lang="ar-AE" smtClean="0"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11759766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E0B64-D340-4474-9A93-387C0315F656}" type="datetimeFigureOut">
              <a:rPr lang="ar-AE" smtClean="0"/>
              <a:t>05/07/1434</a:t>
            </a:fld>
            <a:endParaRPr lang="ar-A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CCBF5-E151-4AF3-99EF-3BE11FE75213}" type="slidenum">
              <a:rPr lang="ar-AE" smtClean="0"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25052318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A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A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E0B64-D340-4474-9A93-387C0315F656}" type="datetimeFigureOut">
              <a:rPr lang="ar-AE" smtClean="0"/>
              <a:t>05/07/1434</a:t>
            </a:fld>
            <a:endParaRPr lang="ar-A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CCBF5-E151-4AF3-99EF-3BE11FE75213}" type="slidenum">
              <a:rPr lang="ar-AE" smtClean="0"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31314019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A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A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E0B64-D340-4474-9A93-387C0315F656}" type="datetimeFigureOut">
              <a:rPr lang="ar-AE" smtClean="0"/>
              <a:t>05/07/1434</a:t>
            </a:fld>
            <a:endParaRPr lang="ar-A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CCBF5-E151-4AF3-99EF-3BE11FE75213}" type="slidenum">
              <a:rPr lang="ar-AE" smtClean="0"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34829293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A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A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3E0B64-D340-4474-9A93-387C0315F656}" type="datetimeFigureOut">
              <a:rPr lang="ar-AE" smtClean="0"/>
              <a:t>05/07/1434</a:t>
            </a:fld>
            <a:endParaRPr lang="ar-A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A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1CCBF5-E151-4AF3-99EF-3BE11FE75213}" type="slidenum">
              <a:rPr lang="ar-AE" smtClean="0"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38615051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AE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Princess M\AppData\Local\Microsoft\Windows\Temporary Internet Files\Content.IE5\Q4KZDFFU\MC900130271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505223"/>
            <a:ext cx="3419872" cy="3135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402893" y="1700808"/>
            <a:ext cx="8178842" cy="221599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AE" sz="138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DDD64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</a:rPr>
              <a:t>النسبة الذهبية</a:t>
            </a:r>
            <a:endParaRPr lang="en-US" sz="13800" b="1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rgbClr val="DDD64F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ndalus" pitchFamily="18" charset="-78"/>
            </a:endParaRPr>
          </a:p>
        </p:txBody>
      </p:sp>
      <p:pic>
        <p:nvPicPr>
          <p:cNvPr id="7" name="Picture 2" descr="http://www.noqta.info/nimages/PHOTO_18175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2155" y="4324108"/>
            <a:ext cx="3338474" cy="1928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7257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23528" y="1052736"/>
            <a:ext cx="8443338" cy="186204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AE" sz="11500" b="1" cap="none" spc="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نظرية فيثاغورس</a:t>
            </a:r>
            <a:endParaRPr lang="en-US" sz="11500" b="1" cap="none" spc="0" dirty="0">
              <a:ln w="12700">
                <a:solidFill>
                  <a:schemeClr val="tx1"/>
                </a:solidFill>
                <a:prstDash val="solid"/>
              </a:ln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2050" name="Picture 2" descr="http://t2.gstatic.com/images?q=tbn:ANd9GcQNRmg-p4Xn7ffoV7tZXhwkENfGUoWSd0KUv8ZT2qPliIP-TByvnQ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175" b="94048" l="0" r="95349">
                        <a14:foregroundMark x1="37984" y1="35714" x2="37984" y2="35714"/>
                        <a14:foregroundMark x1="85271" y1="38889" x2="85271" y2="38889"/>
                        <a14:foregroundMark x1="47287" y1="74206" x2="47287" y2="74206"/>
                        <a14:foregroundMark x1="72868" y1="86508" x2="72868" y2="86508"/>
                        <a14:foregroundMark x1="79070" y1="85317" x2="79070" y2="85317"/>
                        <a14:foregroundMark x1="52713" y1="85714" x2="52713" y2="85714"/>
                        <a14:foregroundMark x1="62016" y1="86111" x2="62016" y2="86111"/>
                        <a14:foregroundMark x1="63566" y1="87302" x2="63566" y2="87302"/>
                        <a14:foregroundMark x1="34884" y1="86905" x2="34884" y2="86905"/>
                        <a14:foregroundMark x1="21705" y1="88095" x2="21705" y2="88095"/>
                        <a14:foregroundMark x1="26357" y1="84921" x2="26357" y2="8492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0528" y="2348880"/>
            <a:ext cx="2529407" cy="4941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Users\Princess M\AppData\Local\Microsoft\Windows\Temporary Internet Files\Content.IE5\Q4KZDFFU\MC900130271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5197" y="3028800"/>
            <a:ext cx="3662699" cy="33586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040933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01032" y="1395417"/>
            <a:ext cx="7935186" cy="186204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AE" sz="11500" b="1" cap="none" spc="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ملعب الرياضيات</a:t>
            </a:r>
            <a:endParaRPr lang="en-US" sz="11500" b="1" cap="none" spc="0" dirty="0">
              <a:ln w="12700">
                <a:solidFill>
                  <a:schemeClr val="tx1"/>
                </a:solidFill>
                <a:prstDash val="solid"/>
              </a:ln>
              <a:solidFill>
                <a:schemeClr val="accent3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3074" name="Picture 2" descr="C:\Users\Princess M\AppData\Local\Microsoft\Windows\Temporary Internet Files\Content.IE5\BXFG4W2K\MC900335164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956" y="2960454"/>
            <a:ext cx="4485068" cy="36700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Users\Princess M\AppData\Local\Microsoft\Windows\Temporary Internet Files\Content.IE5\Q4KZDFFU\MC900130271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3212976"/>
            <a:ext cx="3419872" cy="3135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886629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Couture</Template>
  <TotalTime>10</TotalTime>
  <Words>6</Words>
  <Application>Microsoft Office PowerPoint</Application>
  <PresentationFormat>On-screen Show (4:3)</PresentationFormat>
  <Paragraphs>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`̨Mŏcнɪɪ♥</dc:creator>
  <cp:lastModifiedBy>`̨Mŏcнɪɪ♥</cp:lastModifiedBy>
  <cp:revision>2</cp:revision>
  <dcterms:created xsi:type="dcterms:W3CDTF">2013-05-14T08:53:47Z</dcterms:created>
  <dcterms:modified xsi:type="dcterms:W3CDTF">2013-05-14T09:04:26Z</dcterms:modified>
</cp:coreProperties>
</file>