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83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28820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97344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82167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41993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248838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6403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55423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7597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50523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13140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8292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A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A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E0B64-D340-4474-9A93-387C0315F656}" type="datetimeFigureOut">
              <a:rPr lang="ar-AE" smtClean="0"/>
              <a:t>05/07/1434</a:t>
            </a:fld>
            <a:endParaRPr lang="ar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CCBF5-E151-4AF3-99EF-3BE11FE75213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6150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rincess M\AppData\Local\Microsoft\Windows\Temporary Internet Files\Content.IE5\Q4KZDFFU\MC9001302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05223"/>
            <a:ext cx="3419872" cy="313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02893" y="1700808"/>
            <a:ext cx="8178842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38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DDD64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</a:rPr>
              <a:t>النسبة الذهبية</a:t>
            </a:r>
            <a:endParaRPr lang="en-US" sz="138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DDD64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ndalus" pitchFamily="18" charset="-78"/>
            </a:endParaRPr>
          </a:p>
        </p:txBody>
      </p:sp>
      <p:pic>
        <p:nvPicPr>
          <p:cNvPr id="7" name="Picture 2" descr="http://www.noqta.info/nimages/PHOTO_1817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155" y="4324108"/>
            <a:ext cx="3338474" cy="192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725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1052736"/>
            <a:ext cx="844333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15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نظرية فيثاغورس</a:t>
            </a:r>
            <a:endParaRPr lang="en-US" sz="115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http://t2.gstatic.com/images?q=tbn:ANd9GcQNRmg-p4Xn7ffoV7tZXhwkENfGUoWSd0KUv8ZT2qPliIP-TByvnQ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175" b="94048" l="0" r="95349">
                        <a14:foregroundMark x1="37984" y1="35714" x2="37984" y2="35714"/>
                        <a14:foregroundMark x1="85271" y1="38889" x2="85271" y2="38889"/>
                        <a14:foregroundMark x1="47287" y1="74206" x2="47287" y2="74206"/>
                        <a14:foregroundMark x1="72868" y1="86508" x2="72868" y2="86508"/>
                        <a14:foregroundMark x1="79070" y1="85317" x2="79070" y2="85317"/>
                        <a14:foregroundMark x1="52713" y1="85714" x2="52713" y2="85714"/>
                        <a14:foregroundMark x1="62016" y1="86111" x2="62016" y2="86111"/>
                        <a14:foregroundMark x1="63566" y1="87302" x2="63566" y2="87302"/>
                        <a14:foregroundMark x1="34884" y1="86905" x2="34884" y2="86905"/>
                        <a14:foregroundMark x1="21705" y1="88095" x2="21705" y2="88095"/>
                        <a14:foregroundMark x1="26357" y1="84921" x2="26357" y2="8492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2348880"/>
            <a:ext cx="2529407" cy="4941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Princess M\AppData\Local\Microsoft\Windows\Temporary Internet Files\Content.IE5\Q4KZDFFU\MC90013027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5197" y="3028800"/>
            <a:ext cx="3662699" cy="3358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09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1032" y="1395417"/>
            <a:ext cx="793518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115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ملعب الرياضيات</a:t>
            </a:r>
            <a:endParaRPr lang="en-US" sz="115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4" name="Picture 2" descr="C:\Users\Princess M\AppData\Local\Microsoft\Windows\Temporary Internet Files\Content.IE5\BXFG4W2K\MC9003351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956" y="2960454"/>
            <a:ext cx="4485068" cy="367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Princess M\AppData\Local\Microsoft\Windows\Temporary Internet Files\Content.IE5\Q4KZDFFU\MC90013027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212976"/>
            <a:ext cx="3419872" cy="3135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662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10</TotalTime>
  <Words>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`̨Mŏcнɪɪ♥</dc:creator>
  <cp:lastModifiedBy>`̨Mŏcнɪɪ♥</cp:lastModifiedBy>
  <cp:revision>2</cp:revision>
  <dcterms:created xsi:type="dcterms:W3CDTF">2013-05-14T08:53:47Z</dcterms:created>
  <dcterms:modified xsi:type="dcterms:W3CDTF">2013-05-14T09:04:26Z</dcterms:modified>
</cp:coreProperties>
</file>