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4" r:id="rId9"/>
    <p:sldId id="263" r:id="rId10"/>
    <p:sldId id="262" r:id="rId11"/>
    <p:sldId id="267" r:id="rId12"/>
    <p:sldId id="269" r:id="rId13"/>
    <p:sldId id="268" r:id="rId14"/>
    <p:sldId id="270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8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9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2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7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9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7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2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5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6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6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088232"/>
          </a:xfrm>
        </p:spPr>
        <p:txBody>
          <a:bodyPr/>
          <a:lstStyle/>
          <a:p>
            <a: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</a:rPr>
              <a:t>Натюрморт.</a:t>
            </a:r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клас</a:t>
            </a:r>
            <a:endParaRPr lang="ru-RU" sz="8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229200"/>
            <a:ext cx="6084168" cy="1415008"/>
          </a:xfrm>
        </p:spPr>
        <p:txBody>
          <a:bodyPr>
            <a:normAutofit/>
          </a:bodyPr>
          <a:lstStyle/>
          <a:p>
            <a:r>
              <a:rPr lang="uk-UA" alt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Виконала: </a:t>
            </a:r>
            <a:r>
              <a:rPr lang="uk-UA" alt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Гуд</a:t>
            </a:r>
            <a:r>
              <a:rPr lang="uk-UA" alt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Світлана Сергіївна</a:t>
            </a:r>
          </a:p>
          <a:p>
            <a:r>
              <a:rPr lang="uk-UA" alt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вчитель образотворчого мистецтва </a:t>
            </a:r>
          </a:p>
          <a:p>
            <a:r>
              <a:rPr lang="uk-UA" alt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КЗ “НСЗШ </a:t>
            </a:r>
            <a:r>
              <a:rPr lang="en-US" alt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I-III </a:t>
            </a:r>
            <a:r>
              <a:rPr lang="uk-UA" alt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ст. №4”, </a:t>
            </a:r>
            <a:r>
              <a:rPr lang="uk-UA" alt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м.Нікополь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Шарден - Натюрморт із чайником,виноградом, каштанами та грушею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0168"/>
            <a:ext cx="7848872" cy="561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Шарден, Жан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Батіст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Сімеон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- Натюрморт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чайником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, виноградом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каштанами та грушею.</a:t>
            </a:r>
          </a:p>
        </p:txBody>
      </p:sp>
    </p:spTree>
    <p:extLst>
      <p:ext uri="{BB962C8B-B14F-4D97-AF65-F5344CB8AC3E}">
        <p14:creationId xmlns:p14="http://schemas.microsoft.com/office/powerpoint/2010/main" val="20136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Шарден, Жан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Батіст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Сімеон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Натюрморт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 атрибутами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мистецтва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9218" name="Picture 2" descr="Картинки по запросу Шарден, Жан Батіст Сімеон - Натюрморт з атрибутами мистецтв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954107"/>
            <a:ext cx="7223259" cy="5713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8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Натюрморти українських художників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 descr="10a63ad4f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84465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Багатство струн2 80х60_п_о_2010(1)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859707"/>
            <a:ext cx="3607240" cy="4809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8025" y="1598097"/>
            <a:ext cx="4803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Катерина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Білокур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– Сніданок.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836712"/>
            <a:ext cx="26828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Сергій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</a:rPr>
              <a:t>Глущук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Багатство струн.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3275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Варіанти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композиційного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розміщення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натюрморту на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аркуші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10242" name="Picture 2" descr="https://pp.vk.me/c639227/v639227330/3dac/H7Fm5KPw5-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16152" r="7195" b="16228"/>
          <a:stretch/>
        </p:blipFill>
        <p:spPr bwMode="auto">
          <a:xfrm>
            <a:off x="3275856" y="116632"/>
            <a:ext cx="5599328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36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673" y="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4">
                    <a:lumMod val="75000"/>
                  </a:schemeClr>
                </a:solidFill>
              </a:rPr>
              <a:t>Практичне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4">
                    <a:lumMod val="75000"/>
                  </a:schemeClr>
                </a:solidFill>
              </a:rPr>
              <a:t>завдання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uk-UA" sz="3600" b="1" i="1" dirty="0" smtClean="0">
                <a:solidFill>
                  <a:schemeClr val="accent1">
                    <a:lumMod val="75000"/>
                  </a:schemeClr>
                </a:solidFill>
              </a:rPr>
              <a:t>Намалювати натюрморт з натури.</a:t>
            </a:r>
          </a:p>
          <a:p>
            <a:pPr algn="ctr"/>
            <a:endParaRPr lang="uk-UA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sz="4400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Етапи створення натюрморту:</a:t>
            </a: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 descr="https://pp.vk.me/c639227/v639227330/3da2/aF3Ul3jlOOQ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8" t="36290" r="2987" b="27467"/>
          <a:stretch/>
        </p:blipFill>
        <p:spPr bwMode="auto">
          <a:xfrm rot="10800000">
            <a:off x="35495" y="3938297"/>
            <a:ext cx="9077832" cy="2905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F:\Образотворче мистецтво\6 кл\Урок 18 Натюрморт.Вступ\0929209247--kartiny-panno-akvarel-fruktovyj-duet-n9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18" y="1072984"/>
            <a:ext cx="2428528" cy="1785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F:\Образотворче мистецтво\6 кл\Урок 18 Натюрморт.Вступ\artlib_gallery-354123-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82" y="1055610"/>
            <a:ext cx="2448272" cy="178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9" name="Picture 5" descr="F:\Образотворче мистецтво\6 кл\Урок 18 Натюрморт.Вступ\224303_img_07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8" y="1072984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23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Варіанти композиційного розміщення натюрморту на аркуш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3114" r="66282" b="8821"/>
          <a:stretch/>
        </p:blipFill>
        <p:spPr bwMode="auto">
          <a:xfrm>
            <a:off x="52128" y="1182203"/>
            <a:ext cx="4591879" cy="5675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Картинки по запросу Варіанти композиційного розміщення натюрморту на аркуш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2" t="3318" r="34510" b="8618"/>
          <a:stretch/>
        </p:blipFill>
        <p:spPr bwMode="auto">
          <a:xfrm>
            <a:off x="4572000" y="1198239"/>
            <a:ext cx="4544156" cy="564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79512" y="1342509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1.                         2.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Варіанти композиційного розміщення натюрморту на аркуш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3" t="2911" r="1663" b="7542"/>
          <a:stretch/>
        </p:blipFill>
        <p:spPr bwMode="auto">
          <a:xfrm>
            <a:off x="4478397" y="1116874"/>
            <a:ext cx="4665603" cy="574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Картинки по запросу Варіанти композиційного розміщення натюрморту на аркуш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2" t="3318" r="34510" b="8618"/>
          <a:stretch/>
        </p:blipFill>
        <p:spPr bwMode="auto">
          <a:xfrm>
            <a:off x="19214" y="1116874"/>
            <a:ext cx="4624794" cy="574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79512" y="1342509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2.                         3.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988840"/>
            <a:ext cx="55983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6000" b="1" i="1" dirty="0" smtClean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6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7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Мета 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26896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Розкрити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поняття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«натюрморт» як жанру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образотворчого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мистецтва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актуалізувати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отримані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передачу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об'єму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круглих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 предмета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прийомами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світлотіні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формувати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й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уміння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організації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художньої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Розвивати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образне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мислення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колірний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зір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естетичне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сприйняття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мистецтва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Стимулювати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потенціал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Виховувати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естетичний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смак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8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 algn="ctr"/>
            <a:r>
              <a:rPr lang="uk-UA" sz="4000" b="1" i="1" dirty="0" smtClean="0">
                <a:solidFill>
                  <a:schemeClr val="accent1">
                    <a:lumMod val="75000"/>
                  </a:schemeClr>
                </a:solidFill>
              </a:rPr>
              <a:t>Натюрморт</a:t>
            </a:r>
            <a:r>
              <a:rPr lang="uk-UA" sz="4000" dirty="0" smtClean="0"/>
              <a:t> – жанр образотворчого мистецтва, що зображує групу неживих предметів, що оточують людину.</a:t>
            </a:r>
          </a:p>
          <a:p>
            <a:pPr algn="ctr"/>
            <a:endParaRPr lang="uk-UA" sz="4000" dirty="0" smtClean="0"/>
          </a:p>
          <a:p>
            <a:pPr algn="ctr"/>
            <a:r>
              <a:rPr lang="uk-UA" sz="4000" b="1" i="1" dirty="0" smtClean="0">
                <a:solidFill>
                  <a:schemeClr val="accent1">
                    <a:lumMod val="75000"/>
                  </a:schemeClr>
                </a:solidFill>
              </a:rPr>
              <a:t>Драпування</a:t>
            </a:r>
            <a:r>
              <a:rPr lang="uk-UA" sz="4000" dirty="0" smtClean="0"/>
              <a:t> – тканина, яка підкреслює або виділяє головне в натюрморті, служить для рівноваги в композиції.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886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9881" y="0"/>
            <a:ext cx="4952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Симон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Мартіні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Благовіщення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Картинки по запросу С.Мартіні - Благовіщ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32" y="582313"/>
            <a:ext cx="7344816" cy="6097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36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Тиціан - Марія Магдалина, яка каєть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3973"/>
            <a:ext cx="4304842" cy="515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5939" y="-25116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Тиціан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Вечеліо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Марія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Магдалина, яка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кається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0846" y="190327"/>
            <a:ext cx="29393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Герард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Терборх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Бокал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лимонаду.</a:t>
            </a:r>
          </a:p>
        </p:txBody>
      </p:sp>
      <p:pic>
        <p:nvPicPr>
          <p:cNvPr id="3076" name="Picture 4" descr="Картинки по запросу Терборх - Бокал лимонаду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22" y="1279663"/>
            <a:ext cx="4215271" cy="5173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12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араваджо - Кошик з фрукт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6"/>
          <a:stretch/>
        </p:blipFill>
        <p:spPr bwMode="auto">
          <a:xfrm>
            <a:off x="323528" y="1196751"/>
            <a:ext cx="7944908" cy="548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79512" y="126385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Мікеланджело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Мерізі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де Караваджо -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Кошик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з фруктами.</a:t>
            </a:r>
          </a:p>
        </p:txBody>
      </p:sp>
      <p:pic>
        <p:nvPicPr>
          <p:cNvPr id="4100" name="Picture 4" descr="Картинки по запросу Караваджо - Кошик з фрукт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1"/>
            <a:ext cx="2503165" cy="33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7303" y="2919840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(1573- 1610)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698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6178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Пітер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Клас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Голландський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натюрморт.</a:t>
            </a:r>
          </a:p>
        </p:txBody>
      </p:sp>
      <p:pic>
        <p:nvPicPr>
          <p:cNvPr id="5122" name="Picture 2" descr="Картинки по запросу Клас - Голландський натюрм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8634017" cy="5769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09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Луї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Мелендес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- Натюрморт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динею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та грушами.</a:t>
            </a:r>
          </a:p>
        </p:txBody>
      </p:sp>
      <p:sp>
        <p:nvSpPr>
          <p:cNvPr id="3" name="AutoShape 2" descr="Картинки по запросу Мелендес - Натюрморт із динею та груша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Мелендес - Натюрморт із динею та грушам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Мелендес - Натюрморт із динею та грушами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Мелендес - Натюрморт із динею та грушами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5" y="649293"/>
            <a:ext cx="8116396" cy="601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85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212" y="46166"/>
            <a:ext cx="3861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Ілля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Рєпін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- Букет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квітів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170" name="Picture 2" descr="Картинки по запросу Рєпін - Букет квіті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2" y="633262"/>
            <a:ext cx="4126850" cy="5989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429418" y="46166"/>
            <a:ext cx="2709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Огюст Ренуар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Ваза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квітами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172" name="Picture 4" descr="Картинки по запросу Ренуар - Велика ваза з квітам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77" y="1000273"/>
            <a:ext cx="4422278" cy="562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0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189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Натюрморт.                                                                                                              6 клас</vt:lpstr>
      <vt:lpstr>Мета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Натюрморт.                        6 клас</dc:title>
  <dc:creator>User</dc:creator>
  <cp:lastModifiedBy>User</cp:lastModifiedBy>
  <cp:revision>22</cp:revision>
  <dcterms:created xsi:type="dcterms:W3CDTF">2017-01-30T17:49:46Z</dcterms:created>
  <dcterms:modified xsi:type="dcterms:W3CDTF">2017-08-28T19:23:26Z</dcterms:modified>
</cp:coreProperties>
</file>