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1"/>
  </p:notesMasterIdLst>
  <p:sldIdLst>
    <p:sldId id="256" r:id="rId2"/>
    <p:sldId id="273" r:id="rId3"/>
    <p:sldId id="266" r:id="rId4"/>
    <p:sldId id="274" r:id="rId5"/>
    <p:sldId id="275" r:id="rId6"/>
    <p:sldId id="276" r:id="rId7"/>
    <p:sldId id="279" r:id="rId8"/>
    <p:sldId id="278" r:id="rId9"/>
    <p:sldId id="277" r:id="rId10"/>
    <p:sldId id="263" r:id="rId11"/>
    <p:sldId id="257" r:id="rId12"/>
    <p:sldId id="260" r:id="rId13"/>
    <p:sldId id="280" r:id="rId14"/>
    <p:sldId id="265" r:id="rId15"/>
    <p:sldId id="267" r:id="rId16"/>
    <p:sldId id="268" r:id="rId17"/>
    <p:sldId id="269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9B0F6-8307-4A6E-BB98-B3E76EA308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032B2-8154-4CD1-9FCE-DB9C1DA88BE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2545A09-5CA9-4FBF-BE69-D9456E7BAFAD}" type="parTrans" cxnId="{E65FFF56-D15F-49EB-96CF-F427D8EC1C98}">
      <dgm:prSet/>
      <dgm:spPr/>
      <dgm:t>
        <a:bodyPr/>
        <a:lstStyle/>
        <a:p>
          <a:endParaRPr lang="ru-RU"/>
        </a:p>
      </dgm:t>
    </dgm:pt>
    <dgm:pt modelId="{9CB63668-BD18-4EF3-8E62-CDAA759CC57F}" type="sibTrans" cxnId="{E65FFF56-D15F-49EB-96CF-F427D8EC1C98}">
      <dgm:prSet/>
      <dgm:spPr/>
      <dgm:t>
        <a:bodyPr/>
        <a:lstStyle/>
        <a:p>
          <a:endParaRPr lang="ru-RU"/>
        </a:p>
      </dgm:t>
    </dgm:pt>
    <dgm:pt modelId="{35700F46-CEAD-4DCC-A86B-DEF7FF320FE1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Кругла (сприймається з усіх боків)</a:t>
          </a:r>
          <a:endParaRPr lang="ru-RU" dirty="0">
            <a:solidFill>
              <a:srgbClr val="0070C0"/>
            </a:solidFill>
          </a:endParaRPr>
        </a:p>
      </dgm:t>
    </dgm:pt>
    <dgm:pt modelId="{6B95D28D-A09E-4296-B5ED-F2FBEEF24457}" type="parTrans" cxnId="{EABDB984-0C5C-41D6-8D16-4DBAAA52B593}">
      <dgm:prSet/>
      <dgm:spPr/>
      <dgm:t>
        <a:bodyPr/>
        <a:lstStyle/>
        <a:p>
          <a:endParaRPr lang="ru-RU"/>
        </a:p>
      </dgm:t>
    </dgm:pt>
    <dgm:pt modelId="{0E657A0B-CC78-4B04-9F0E-556CEB9A52B6}" type="sibTrans" cxnId="{EABDB984-0C5C-41D6-8D16-4DBAAA52B593}">
      <dgm:prSet/>
      <dgm:spPr/>
      <dgm:t>
        <a:bodyPr/>
        <a:lstStyle/>
        <a:p>
          <a:endParaRPr lang="ru-RU"/>
        </a:p>
      </dgm:t>
    </dgm:pt>
    <dgm:pt modelId="{A07DA080-4E5D-4B10-BD2B-528C3E418FA4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Рельєфна (скульптура на площині)</a:t>
          </a:r>
          <a:endParaRPr lang="ru-RU" dirty="0"/>
        </a:p>
      </dgm:t>
    </dgm:pt>
    <dgm:pt modelId="{6B174824-C9ED-400A-9FFB-0AA5983D498D}" type="parTrans" cxnId="{151AA48B-EDFB-439B-9E4D-806DE24BA1D6}">
      <dgm:prSet/>
      <dgm:spPr/>
      <dgm:t>
        <a:bodyPr/>
        <a:lstStyle/>
        <a:p>
          <a:endParaRPr lang="ru-RU"/>
        </a:p>
      </dgm:t>
    </dgm:pt>
    <dgm:pt modelId="{71F9A1DB-8A02-4249-AA08-B4DB65D7AFCE}" type="sibTrans" cxnId="{151AA48B-EDFB-439B-9E4D-806DE24BA1D6}">
      <dgm:prSet/>
      <dgm:spPr/>
      <dgm:t>
        <a:bodyPr/>
        <a:lstStyle/>
        <a:p>
          <a:endParaRPr lang="ru-RU"/>
        </a:p>
      </dgm:t>
    </dgm:pt>
    <dgm:pt modelId="{9B1E6DBD-CA61-4704-8992-4ECF3AFF01E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8DCAE08-360E-4E4A-91DF-9FF80971C718}" type="sibTrans" cxnId="{243DA614-E193-4F2D-8831-03E1326728BE}">
      <dgm:prSet/>
      <dgm:spPr/>
      <dgm:t>
        <a:bodyPr/>
        <a:lstStyle/>
        <a:p>
          <a:endParaRPr lang="ru-RU"/>
        </a:p>
      </dgm:t>
    </dgm:pt>
    <dgm:pt modelId="{CE356E4D-92EE-43C3-8A46-719FF3CB3748}" type="parTrans" cxnId="{243DA614-E193-4F2D-8831-03E1326728BE}">
      <dgm:prSet/>
      <dgm:spPr/>
      <dgm:t>
        <a:bodyPr/>
        <a:lstStyle/>
        <a:p>
          <a:endParaRPr lang="ru-RU"/>
        </a:p>
      </dgm:t>
    </dgm:pt>
    <dgm:pt modelId="{C31E6C82-7F25-4B53-8822-607296D3267B}" type="pres">
      <dgm:prSet presAssocID="{9629B0F6-8307-4A6E-BB98-B3E76EA308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3A2053-C1B3-44AC-9C7A-5F69A234F2F5}" type="pres">
      <dgm:prSet presAssocID="{77D032B2-8154-4CD1-9FCE-DB9C1DA88BE7}" presName="linNode" presStyleCnt="0"/>
      <dgm:spPr/>
    </dgm:pt>
    <dgm:pt modelId="{016ACBAC-EEED-4D39-8182-CD7998F963F0}" type="pres">
      <dgm:prSet presAssocID="{77D032B2-8154-4CD1-9FCE-DB9C1DA88BE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37854-1F18-4260-96D4-DA70FD40E17D}" type="pres">
      <dgm:prSet presAssocID="{77D032B2-8154-4CD1-9FCE-DB9C1DA88BE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34995-25F6-4FCC-A63F-D966A4028A6D}" type="pres">
      <dgm:prSet presAssocID="{9CB63668-BD18-4EF3-8E62-CDAA759CC57F}" presName="spacing" presStyleCnt="0"/>
      <dgm:spPr/>
    </dgm:pt>
    <dgm:pt modelId="{C393352A-D65D-4966-A4A3-B04C6E709922}" type="pres">
      <dgm:prSet presAssocID="{9B1E6DBD-CA61-4704-8992-4ECF3AFF01E2}" presName="linNode" presStyleCnt="0"/>
      <dgm:spPr/>
    </dgm:pt>
    <dgm:pt modelId="{133A1EE7-2B7D-4C11-9412-6EBBEF767891}" type="pres">
      <dgm:prSet presAssocID="{9B1E6DBD-CA61-4704-8992-4ECF3AFF01E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2DDC1-D669-4FFA-926D-C907059104F4}" type="pres">
      <dgm:prSet presAssocID="{9B1E6DBD-CA61-4704-8992-4ECF3AFF01E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BCB85-2E89-44F2-9D25-56AB47F24018}" type="presOf" srcId="{9B1E6DBD-CA61-4704-8992-4ECF3AFF01E2}" destId="{133A1EE7-2B7D-4C11-9412-6EBBEF767891}" srcOrd="0" destOrd="0" presId="urn:microsoft.com/office/officeart/2005/8/layout/vList6"/>
    <dgm:cxn modelId="{E65FFF56-D15F-49EB-96CF-F427D8EC1C98}" srcId="{9629B0F6-8307-4A6E-BB98-B3E76EA308AD}" destId="{77D032B2-8154-4CD1-9FCE-DB9C1DA88BE7}" srcOrd="0" destOrd="0" parTransId="{62545A09-5CA9-4FBF-BE69-D9456E7BAFAD}" sibTransId="{9CB63668-BD18-4EF3-8E62-CDAA759CC57F}"/>
    <dgm:cxn modelId="{151AA48B-EDFB-439B-9E4D-806DE24BA1D6}" srcId="{9B1E6DBD-CA61-4704-8992-4ECF3AFF01E2}" destId="{A07DA080-4E5D-4B10-BD2B-528C3E418FA4}" srcOrd="0" destOrd="0" parTransId="{6B174824-C9ED-400A-9FFB-0AA5983D498D}" sibTransId="{71F9A1DB-8A02-4249-AA08-B4DB65D7AFCE}"/>
    <dgm:cxn modelId="{7EDDF378-DCA3-4014-B321-232039470045}" type="presOf" srcId="{77D032B2-8154-4CD1-9FCE-DB9C1DA88BE7}" destId="{016ACBAC-EEED-4D39-8182-CD7998F963F0}" srcOrd="0" destOrd="0" presId="urn:microsoft.com/office/officeart/2005/8/layout/vList6"/>
    <dgm:cxn modelId="{EABDB984-0C5C-41D6-8D16-4DBAAA52B593}" srcId="{77D032B2-8154-4CD1-9FCE-DB9C1DA88BE7}" destId="{35700F46-CEAD-4DCC-A86B-DEF7FF320FE1}" srcOrd="0" destOrd="0" parTransId="{6B95D28D-A09E-4296-B5ED-F2FBEEF24457}" sibTransId="{0E657A0B-CC78-4B04-9F0E-556CEB9A52B6}"/>
    <dgm:cxn modelId="{6D113221-E8E5-4064-887A-F1891530580E}" type="presOf" srcId="{9629B0F6-8307-4A6E-BB98-B3E76EA308AD}" destId="{C31E6C82-7F25-4B53-8822-607296D3267B}" srcOrd="0" destOrd="0" presId="urn:microsoft.com/office/officeart/2005/8/layout/vList6"/>
    <dgm:cxn modelId="{AC86894E-7CE0-4DF1-941C-C0942DD20FA5}" type="presOf" srcId="{35700F46-CEAD-4DCC-A86B-DEF7FF320FE1}" destId="{E2237854-1F18-4260-96D4-DA70FD40E17D}" srcOrd="0" destOrd="0" presId="urn:microsoft.com/office/officeart/2005/8/layout/vList6"/>
    <dgm:cxn modelId="{243DA614-E193-4F2D-8831-03E1326728BE}" srcId="{9629B0F6-8307-4A6E-BB98-B3E76EA308AD}" destId="{9B1E6DBD-CA61-4704-8992-4ECF3AFF01E2}" srcOrd="1" destOrd="0" parTransId="{CE356E4D-92EE-43C3-8A46-719FF3CB3748}" sibTransId="{B8DCAE08-360E-4E4A-91DF-9FF80971C718}"/>
    <dgm:cxn modelId="{F9AD9AE3-1A29-4859-8BD6-930C262DDC0D}" type="presOf" srcId="{A07DA080-4E5D-4B10-BD2B-528C3E418FA4}" destId="{F832DDC1-D669-4FFA-926D-C907059104F4}" srcOrd="0" destOrd="0" presId="urn:microsoft.com/office/officeart/2005/8/layout/vList6"/>
    <dgm:cxn modelId="{4ECFE5A7-C2BD-416B-A281-E37D0F213B1D}" type="presParOf" srcId="{C31E6C82-7F25-4B53-8822-607296D3267B}" destId="{703A2053-C1B3-44AC-9C7A-5F69A234F2F5}" srcOrd="0" destOrd="0" presId="urn:microsoft.com/office/officeart/2005/8/layout/vList6"/>
    <dgm:cxn modelId="{60F9DFE4-7C87-4F9B-B944-F9802B376BF3}" type="presParOf" srcId="{703A2053-C1B3-44AC-9C7A-5F69A234F2F5}" destId="{016ACBAC-EEED-4D39-8182-CD7998F963F0}" srcOrd="0" destOrd="0" presId="urn:microsoft.com/office/officeart/2005/8/layout/vList6"/>
    <dgm:cxn modelId="{B023D4EA-6C50-481A-B735-23CD4A80C761}" type="presParOf" srcId="{703A2053-C1B3-44AC-9C7A-5F69A234F2F5}" destId="{E2237854-1F18-4260-96D4-DA70FD40E17D}" srcOrd="1" destOrd="0" presId="urn:microsoft.com/office/officeart/2005/8/layout/vList6"/>
    <dgm:cxn modelId="{8D96432C-1E67-4424-A873-A9538DF331B6}" type="presParOf" srcId="{C31E6C82-7F25-4B53-8822-607296D3267B}" destId="{B3734995-25F6-4FCC-A63F-D966A4028A6D}" srcOrd="1" destOrd="0" presId="urn:microsoft.com/office/officeart/2005/8/layout/vList6"/>
    <dgm:cxn modelId="{1FDDDAE3-3112-477E-B33E-6522D9B97560}" type="presParOf" srcId="{C31E6C82-7F25-4B53-8822-607296D3267B}" destId="{C393352A-D65D-4966-A4A3-B04C6E709922}" srcOrd="2" destOrd="0" presId="urn:microsoft.com/office/officeart/2005/8/layout/vList6"/>
    <dgm:cxn modelId="{E9371E0E-0CF1-42EB-963F-DF70AC9958D6}" type="presParOf" srcId="{C393352A-D65D-4966-A4A3-B04C6E709922}" destId="{133A1EE7-2B7D-4C11-9412-6EBBEF767891}" srcOrd="0" destOrd="0" presId="urn:microsoft.com/office/officeart/2005/8/layout/vList6"/>
    <dgm:cxn modelId="{D88A7695-4B5A-49AA-9E58-2595C23A41E0}" type="presParOf" srcId="{C393352A-D65D-4966-A4A3-B04C6E709922}" destId="{F832DDC1-D669-4FFA-926D-C907059104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B935FE-692F-47EC-967E-D7C9305E49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B816C-0D7C-470E-BD1E-A0CEE93FFBF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FB7BF73-ED87-479D-AFC4-28AB1197A8F6}" type="parTrans" cxnId="{CF7AF0F3-4B4E-4B78-9D3C-897C6ECAED97}">
      <dgm:prSet/>
      <dgm:spPr/>
      <dgm:t>
        <a:bodyPr/>
        <a:lstStyle/>
        <a:p>
          <a:endParaRPr lang="ru-RU"/>
        </a:p>
      </dgm:t>
    </dgm:pt>
    <dgm:pt modelId="{CAF2402E-205D-435A-BFB0-8C3511021E4E}" type="sibTrans" cxnId="{CF7AF0F3-4B4E-4B78-9D3C-897C6ECAED97}">
      <dgm:prSet/>
      <dgm:spPr/>
      <dgm:t>
        <a:bodyPr/>
        <a:lstStyle/>
        <a:p>
          <a:endParaRPr lang="ru-RU"/>
        </a:p>
      </dgm:t>
    </dgm:pt>
    <dgm:pt modelId="{1EEF3682-3049-4591-9944-27386620AE5E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Анфас </a:t>
          </a:r>
          <a:r>
            <a:rPr lang="uk-UA" dirty="0" smtClean="0"/>
            <a:t>(</a:t>
          </a:r>
          <a:r>
            <a:rPr lang="uk-UA" dirty="0" err="1" smtClean="0"/>
            <a:t>франц</a:t>
          </a:r>
          <a:r>
            <a:rPr lang="uk-UA" dirty="0" smtClean="0"/>
            <a:t>. </a:t>
          </a:r>
          <a:r>
            <a:rPr lang="en-US" dirty="0" smtClean="0"/>
            <a:t>en face – </a:t>
          </a:r>
          <a:r>
            <a:rPr lang="uk-UA" dirty="0" smtClean="0"/>
            <a:t>перед обличчям, </a:t>
          </a:r>
          <a:r>
            <a:rPr lang="uk-UA" dirty="0" err="1" smtClean="0"/>
            <a:t>сперелу</a:t>
          </a:r>
          <a:r>
            <a:rPr lang="uk-UA" dirty="0" smtClean="0"/>
            <a:t>, в обличчя) – вид спереду.</a:t>
          </a:r>
          <a:endParaRPr lang="ru-RU" dirty="0"/>
        </a:p>
      </dgm:t>
    </dgm:pt>
    <dgm:pt modelId="{F8054EA6-CE76-4FC2-B1EA-FA05EB1AE88D}" type="parTrans" cxnId="{4DFA9065-8BE4-4C30-AFB3-6202722EC2CD}">
      <dgm:prSet/>
      <dgm:spPr/>
      <dgm:t>
        <a:bodyPr/>
        <a:lstStyle/>
        <a:p>
          <a:endParaRPr lang="ru-RU"/>
        </a:p>
      </dgm:t>
    </dgm:pt>
    <dgm:pt modelId="{B98D9100-DCD8-4433-81D0-93B76483DFEC}" type="sibTrans" cxnId="{4DFA9065-8BE4-4C30-AFB3-6202722EC2CD}">
      <dgm:prSet/>
      <dgm:spPr/>
      <dgm:t>
        <a:bodyPr/>
        <a:lstStyle/>
        <a:p>
          <a:endParaRPr lang="ru-RU"/>
        </a:p>
      </dgm:t>
    </dgm:pt>
    <dgm:pt modelId="{45D7AD18-CAD5-49C2-82CD-CCFDC84F0AB0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D5A5046-8ECF-44FB-B0F3-30FDEB2C7A70}" type="parTrans" cxnId="{AD447692-BD38-4A0A-BB59-BDA33FC097FD}">
      <dgm:prSet/>
      <dgm:spPr/>
      <dgm:t>
        <a:bodyPr/>
        <a:lstStyle/>
        <a:p>
          <a:endParaRPr lang="ru-RU"/>
        </a:p>
      </dgm:t>
    </dgm:pt>
    <dgm:pt modelId="{31EF172E-378A-48E9-9337-ACC88C7511D4}" type="sibTrans" cxnId="{AD447692-BD38-4A0A-BB59-BDA33FC097FD}">
      <dgm:prSet/>
      <dgm:spPr/>
      <dgm:t>
        <a:bodyPr/>
        <a:lstStyle/>
        <a:p>
          <a:endParaRPr lang="ru-RU"/>
        </a:p>
      </dgm:t>
    </dgm:pt>
    <dgm:pt modelId="{56B07BCE-AF82-4C4C-BB66-A4F3C270EC56}">
      <dgm:prSet phldrT="[Текст]"/>
      <dgm:spPr/>
      <dgm:t>
        <a:bodyPr/>
        <a:lstStyle/>
        <a:p>
          <a:r>
            <a:rPr lang="uk-UA" dirty="0" smtClean="0">
              <a:solidFill>
                <a:srgbClr val="0070C0"/>
              </a:solidFill>
            </a:rPr>
            <a:t>Профіль </a:t>
          </a:r>
          <a:r>
            <a:rPr lang="uk-UA" dirty="0" smtClean="0"/>
            <a:t>(</a:t>
          </a:r>
          <a:r>
            <a:rPr lang="en-US" dirty="0" err="1" smtClean="0"/>
            <a:t>profil</a:t>
          </a:r>
          <a:r>
            <a:rPr lang="uk-UA" dirty="0" smtClean="0"/>
            <a:t>)</a:t>
          </a:r>
          <a:r>
            <a:rPr lang="en-US" dirty="0" smtClean="0"/>
            <a:t> – </a:t>
          </a:r>
          <a:r>
            <a:rPr lang="uk-UA" dirty="0" smtClean="0"/>
            <a:t>вид збоку.</a:t>
          </a:r>
          <a:endParaRPr lang="ru-RU" dirty="0"/>
        </a:p>
      </dgm:t>
    </dgm:pt>
    <dgm:pt modelId="{6AB6B361-A8B7-4AF6-A4F3-5C1DF8AA42F9}" type="parTrans" cxnId="{FAC32D9E-D0FA-4BB2-8660-D1792EADE2A0}">
      <dgm:prSet/>
      <dgm:spPr/>
      <dgm:t>
        <a:bodyPr/>
        <a:lstStyle/>
        <a:p>
          <a:endParaRPr lang="ru-RU"/>
        </a:p>
      </dgm:t>
    </dgm:pt>
    <dgm:pt modelId="{55909A9D-DA11-47F9-A1B3-CA875573CD81}" type="sibTrans" cxnId="{FAC32D9E-D0FA-4BB2-8660-D1792EADE2A0}">
      <dgm:prSet/>
      <dgm:spPr/>
      <dgm:t>
        <a:bodyPr/>
        <a:lstStyle/>
        <a:p>
          <a:endParaRPr lang="ru-RU"/>
        </a:p>
      </dgm:t>
    </dgm:pt>
    <dgm:pt modelId="{0D073C2D-E0C6-4C9B-AB6B-4C873D65C4FF}" type="pres">
      <dgm:prSet presAssocID="{0FB935FE-692F-47EC-967E-D7C9305E49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CBD554-ADE6-421C-BFD7-9C6DAF9BCD2B}" type="pres">
      <dgm:prSet presAssocID="{7EFB816C-0D7C-470E-BD1E-A0CEE93FFBFA}" presName="linNode" presStyleCnt="0"/>
      <dgm:spPr/>
    </dgm:pt>
    <dgm:pt modelId="{78B0EDDA-E6F8-4B2A-8C47-D017A1217D8E}" type="pres">
      <dgm:prSet presAssocID="{7EFB816C-0D7C-470E-BD1E-A0CEE93FFBF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9727-13B9-4A05-956A-4F95DFC05FD8}" type="pres">
      <dgm:prSet presAssocID="{7EFB816C-0D7C-470E-BD1E-A0CEE93FFBF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8FBC8-B0B6-46E6-A661-9F82FE59A52E}" type="pres">
      <dgm:prSet presAssocID="{CAF2402E-205D-435A-BFB0-8C3511021E4E}" presName="spacing" presStyleCnt="0"/>
      <dgm:spPr/>
    </dgm:pt>
    <dgm:pt modelId="{BBA66A85-4984-45C8-AA6D-690E0394B207}" type="pres">
      <dgm:prSet presAssocID="{45D7AD18-CAD5-49C2-82CD-CCFDC84F0AB0}" presName="linNode" presStyleCnt="0"/>
      <dgm:spPr/>
    </dgm:pt>
    <dgm:pt modelId="{51B4D439-7DE3-49C9-ACB6-225019BAF842}" type="pres">
      <dgm:prSet presAssocID="{45D7AD18-CAD5-49C2-82CD-CCFDC84F0AB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57A2-4E8C-4437-993D-C90BB519C163}" type="pres">
      <dgm:prSet presAssocID="{45D7AD18-CAD5-49C2-82CD-CCFDC84F0AB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E3B9B-6865-4189-AF10-711DAED533C8}" type="presOf" srcId="{56B07BCE-AF82-4C4C-BB66-A4F3C270EC56}" destId="{914557A2-4E8C-4437-993D-C90BB519C163}" srcOrd="0" destOrd="0" presId="urn:microsoft.com/office/officeart/2005/8/layout/vList6"/>
    <dgm:cxn modelId="{D6CBFA8A-5034-408C-8F5D-43629D6EAACB}" type="presOf" srcId="{45D7AD18-CAD5-49C2-82CD-CCFDC84F0AB0}" destId="{51B4D439-7DE3-49C9-ACB6-225019BAF842}" srcOrd="0" destOrd="0" presId="urn:microsoft.com/office/officeart/2005/8/layout/vList6"/>
    <dgm:cxn modelId="{4DFA9065-8BE4-4C30-AFB3-6202722EC2CD}" srcId="{7EFB816C-0D7C-470E-BD1E-A0CEE93FFBFA}" destId="{1EEF3682-3049-4591-9944-27386620AE5E}" srcOrd="0" destOrd="0" parTransId="{F8054EA6-CE76-4FC2-B1EA-FA05EB1AE88D}" sibTransId="{B98D9100-DCD8-4433-81D0-93B76483DFEC}"/>
    <dgm:cxn modelId="{AD447692-BD38-4A0A-BB59-BDA33FC097FD}" srcId="{0FB935FE-692F-47EC-967E-D7C9305E492A}" destId="{45D7AD18-CAD5-49C2-82CD-CCFDC84F0AB0}" srcOrd="1" destOrd="0" parTransId="{3D5A5046-8ECF-44FB-B0F3-30FDEB2C7A70}" sibTransId="{31EF172E-378A-48E9-9337-ACC88C7511D4}"/>
    <dgm:cxn modelId="{FAC32D9E-D0FA-4BB2-8660-D1792EADE2A0}" srcId="{45D7AD18-CAD5-49C2-82CD-CCFDC84F0AB0}" destId="{56B07BCE-AF82-4C4C-BB66-A4F3C270EC56}" srcOrd="0" destOrd="0" parTransId="{6AB6B361-A8B7-4AF6-A4F3-5C1DF8AA42F9}" sibTransId="{55909A9D-DA11-47F9-A1B3-CA875573CD81}"/>
    <dgm:cxn modelId="{CF7AF0F3-4B4E-4B78-9D3C-897C6ECAED97}" srcId="{0FB935FE-692F-47EC-967E-D7C9305E492A}" destId="{7EFB816C-0D7C-470E-BD1E-A0CEE93FFBFA}" srcOrd="0" destOrd="0" parTransId="{0FB7BF73-ED87-479D-AFC4-28AB1197A8F6}" sibTransId="{CAF2402E-205D-435A-BFB0-8C3511021E4E}"/>
    <dgm:cxn modelId="{54784ADC-6A99-499E-BF24-7B7B3547050C}" type="presOf" srcId="{0FB935FE-692F-47EC-967E-D7C9305E492A}" destId="{0D073C2D-E0C6-4C9B-AB6B-4C873D65C4FF}" srcOrd="0" destOrd="0" presId="urn:microsoft.com/office/officeart/2005/8/layout/vList6"/>
    <dgm:cxn modelId="{C1CAF422-F634-469C-B0D7-4393634545E4}" type="presOf" srcId="{7EFB816C-0D7C-470E-BD1E-A0CEE93FFBFA}" destId="{78B0EDDA-E6F8-4B2A-8C47-D017A1217D8E}" srcOrd="0" destOrd="0" presId="urn:microsoft.com/office/officeart/2005/8/layout/vList6"/>
    <dgm:cxn modelId="{E585BA41-8BA6-4084-B085-02A8B7197CB2}" type="presOf" srcId="{1EEF3682-3049-4591-9944-27386620AE5E}" destId="{C70B9727-13B9-4A05-956A-4F95DFC05FD8}" srcOrd="0" destOrd="0" presId="urn:microsoft.com/office/officeart/2005/8/layout/vList6"/>
    <dgm:cxn modelId="{CC02A51D-8E37-4F32-94DF-9D3D78A623FD}" type="presParOf" srcId="{0D073C2D-E0C6-4C9B-AB6B-4C873D65C4FF}" destId="{42CBD554-ADE6-421C-BFD7-9C6DAF9BCD2B}" srcOrd="0" destOrd="0" presId="urn:microsoft.com/office/officeart/2005/8/layout/vList6"/>
    <dgm:cxn modelId="{90D1D20E-3109-498A-A314-9D04D217181E}" type="presParOf" srcId="{42CBD554-ADE6-421C-BFD7-9C6DAF9BCD2B}" destId="{78B0EDDA-E6F8-4B2A-8C47-D017A1217D8E}" srcOrd="0" destOrd="0" presId="urn:microsoft.com/office/officeart/2005/8/layout/vList6"/>
    <dgm:cxn modelId="{6D0E57FA-78C1-4883-B82A-8728D9F4931F}" type="presParOf" srcId="{42CBD554-ADE6-421C-BFD7-9C6DAF9BCD2B}" destId="{C70B9727-13B9-4A05-956A-4F95DFC05FD8}" srcOrd="1" destOrd="0" presId="urn:microsoft.com/office/officeart/2005/8/layout/vList6"/>
    <dgm:cxn modelId="{51FC87DD-5B6C-4B75-A7B9-04560A2E5C6B}" type="presParOf" srcId="{0D073C2D-E0C6-4C9B-AB6B-4C873D65C4FF}" destId="{9F08FBC8-B0B6-46E6-A661-9F82FE59A52E}" srcOrd="1" destOrd="0" presId="urn:microsoft.com/office/officeart/2005/8/layout/vList6"/>
    <dgm:cxn modelId="{15D46FC8-6ECD-45B1-AE26-72A85915771E}" type="presParOf" srcId="{0D073C2D-E0C6-4C9B-AB6B-4C873D65C4FF}" destId="{BBA66A85-4984-45C8-AA6D-690E0394B207}" srcOrd="2" destOrd="0" presId="urn:microsoft.com/office/officeart/2005/8/layout/vList6"/>
    <dgm:cxn modelId="{54037C83-A74B-4B25-B89B-86E7D344084B}" type="presParOf" srcId="{BBA66A85-4984-45C8-AA6D-690E0394B207}" destId="{51B4D439-7DE3-49C9-ACB6-225019BAF842}" srcOrd="0" destOrd="0" presId="urn:microsoft.com/office/officeart/2005/8/layout/vList6"/>
    <dgm:cxn modelId="{EEC4BD9D-D7F1-4CDA-A429-F35C076AF6A9}" type="presParOf" srcId="{BBA66A85-4984-45C8-AA6D-690E0394B207}" destId="{914557A2-4E8C-4437-993D-C90BB519C1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37854-1F18-4260-96D4-DA70FD40E17D}">
      <dsp:nvSpPr>
        <dsp:cNvPr id="0" name=""/>
        <dsp:cNvSpPr/>
      </dsp:nvSpPr>
      <dsp:spPr>
        <a:xfrm>
          <a:off x="3398777" y="641"/>
          <a:ext cx="5098166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>
              <a:solidFill>
                <a:srgbClr val="0070C0"/>
              </a:solidFill>
            </a:rPr>
            <a:t>Кругла (сприймається з усіх боків)</a:t>
          </a:r>
          <a:endParaRPr lang="ru-RU" sz="2900" kern="1200" dirty="0">
            <a:solidFill>
              <a:srgbClr val="0070C0"/>
            </a:solidFill>
          </a:endParaRPr>
        </a:p>
      </dsp:txBody>
      <dsp:txXfrm>
        <a:off x="3398777" y="641"/>
        <a:ext cx="5098166" cy="2502524"/>
      </dsp:txXfrm>
    </dsp:sp>
    <dsp:sp modelId="{016ACBAC-EEED-4D39-8182-CD7998F963F0}">
      <dsp:nvSpPr>
        <dsp:cNvPr id="0" name=""/>
        <dsp:cNvSpPr/>
      </dsp:nvSpPr>
      <dsp:spPr>
        <a:xfrm>
          <a:off x="0" y="641"/>
          <a:ext cx="3398777" cy="25025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0" y="641"/>
        <a:ext cx="3398777" cy="2502524"/>
      </dsp:txXfrm>
    </dsp:sp>
    <dsp:sp modelId="{F832DDC1-D669-4FFA-926D-C907059104F4}">
      <dsp:nvSpPr>
        <dsp:cNvPr id="0" name=""/>
        <dsp:cNvSpPr/>
      </dsp:nvSpPr>
      <dsp:spPr>
        <a:xfrm>
          <a:off x="3398777" y="2753418"/>
          <a:ext cx="5098166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>
              <a:solidFill>
                <a:srgbClr val="0070C0"/>
              </a:solidFill>
            </a:rPr>
            <a:t>Рельєфна (скульптура на площині)</a:t>
          </a:r>
          <a:endParaRPr lang="ru-RU" sz="2900" kern="1200" dirty="0"/>
        </a:p>
      </dsp:txBody>
      <dsp:txXfrm>
        <a:off x="3398777" y="2753418"/>
        <a:ext cx="5098166" cy="2502524"/>
      </dsp:txXfrm>
    </dsp:sp>
    <dsp:sp modelId="{133A1EE7-2B7D-4C11-9412-6EBBEF767891}">
      <dsp:nvSpPr>
        <dsp:cNvPr id="0" name=""/>
        <dsp:cNvSpPr/>
      </dsp:nvSpPr>
      <dsp:spPr>
        <a:xfrm>
          <a:off x="0" y="2753418"/>
          <a:ext cx="3398777" cy="250252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0" y="2753418"/>
        <a:ext cx="3398777" cy="25025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0B9727-13B9-4A05-956A-4F95DFC05FD8}">
      <dsp:nvSpPr>
        <dsp:cNvPr id="0" name=""/>
        <dsp:cNvSpPr/>
      </dsp:nvSpPr>
      <dsp:spPr>
        <a:xfrm>
          <a:off x="3369974" y="650"/>
          <a:ext cx="5054961" cy="25368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rgbClr val="0070C0"/>
              </a:solidFill>
            </a:rPr>
            <a:t>Анфас </a:t>
          </a:r>
          <a:r>
            <a:rPr lang="uk-UA" sz="2600" kern="1200" dirty="0" smtClean="0"/>
            <a:t>(</a:t>
          </a:r>
          <a:r>
            <a:rPr lang="uk-UA" sz="2600" kern="1200" dirty="0" err="1" smtClean="0"/>
            <a:t>франц</a:t>
          </a:r>
          <a:r>
            <a:rPr lang="uk-UA" sz="2600" kern="1200" dirty="0" smtClean="0"/>
            <a:t>. </a:t>
          </a:r>
          <a:r>
            <a:rPr lang="en-US" sz="2600" kern="1200" dirty="0" smtClean="0"/>
            <a:t>en face – </a:t>
          </a:r>
          <a:r>
            <a:rPr lang="uk-UA" sz="2600" kern="1200" dirty="0" smtClean="0"/>
            <a:t>перед обличчям, </a:t>
          </a:r>
          <a:r>
            <a:rPr lang="uk-UA" sz="2600" kern="1200" dirty="0" err="1" smtClean="0"/>
            <a:t>сперелу</a:t>
          </a:r>
          <a:r>
            <a:rPr lang="uk-UA" sz="2600" kern="1200" dirty="0" smtClean="0"/>
            <a:t>, в обличчя) – вид спереду.</a:t>
          </a:r>
          <a:endParaRPr lang="ru-RU" sz="2600" kern="1200" dirty="0"/>
        </a:p>
      </dsp:txBody>
      <dsp:txXfrm>
        <a:off x="3369974" y="650"/>
        <a:ext cx="5054961" cy="2536804"/>
      </dsp:txXfrm>
    </dsp:sp>
    <dsp:sp modelId="{78B0EDDA-E6F8-4B2A-8C47-D017A1217D8E}">
      <dsp:nvSpPr>
        <dsp:cNvPr id="0" name=""/>
        <dsp:cNvSpPr/>
      </dsp:nvSpPr>
      <dsp:spPr>
        <a:xfrm>
          <a:off x="0" y="650"/>
          <a:ext cx="3369974" cy="25368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0" y="650"/>
        <a:ext cx="3369974" cy="2536804"/>
      </dsp:txXfrm>
    </dsp:sp>
    <dsp:sp modelId="{914557A2-4E8C-4437-993D-C90BB519C163}">
      <dsp:nvSpPr>
        <dsp:cNvPr id="0" name=""/>
        <dsp:cNvSpPr/>
      </dsp:nvSpPr>
      <dsp:spPr>
        <a:xfrm>
          <a:off x="3369974" y="2791135"/>
          <a:ext cx="5054961" cy="25368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rgbClr val="0070C0"/>
              </a:solidFill>
            </a:rPr>
            <a:t>Профіль </a:t>
          </a:r>
          <a:r>
            <a:rPr lang="uk-UA" sz="2600" kern="1200" dirty="0" smtClean="0"/>
            <a:t>(</a:t>
          </a:r>
          <a:r>
            <a:rPr lang="en-US" sz="2600" kern="1200" dirty="0" err="1" smtClean="0"/>
            <a:t>profil</a:t>
          </a:r>
          <a:r>
            <a:rPr lang="uk-UA" sz="2600" kern="1200" dirty="0" smtClean="0"/>
            <a:t>)</a:t>
          </a:r>
          <a:r>
            <a:rPr lang="en-US" sz="2600" kern="1200" dirty="0" smtClean="0"/>
            <a:t> – </a:t>
          </a:r>
          <a:r>
            <a:rPr lang="uk-UA" sz="2600" kern="1200" dirty="0" smtClean="0"/>
            <a:t>вид збоку.</a:t>
          </a:r>
          <a:endParaRPr lang="ru-RU" sz="2600" kern="1200" dirty="0"/>
        </a:p>
      </dsp:txBody>
      <dsp:txXfrm>
        <a:off x="3369974" y="2791135"/>
        <a:ext cx="5054961" cy="2536804"/>
      </dsp:txXfrm>
    </dsp:sp>
    <dsp:sp modelId="{51B4D439-7DE3-49C9-ACB6-225019BAF842}">
      <dsp:nvSpPr>
        <dsp:cNvPr id="0" name=""/>
        <dsp:cNvSpPr/>
      </dsp:nvSpPr>
      <dsp:spPr>
        <a:xfrm>
          <a:off x="0" y="2791135"/>
          <a:ext cx="3369974" cy="253680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0" y="2791135"/>
        <a:ext cx="3369974" cy="253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36BC85-F0E7-48E9-ADAC-B98DD43AB76E}" type="datetimeFigureOut">
              <a:rPr lang="uk-UA"/>
              <a:pPr>
                <a:defRPr/>
              </a:pPr>
              <a:t>10.10.2016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0BA50A-EA9E-4184-B202-DAAAF52671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00B9-A52A-439A-97A5-6D838CDCE4E3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78C0-A9A2-4106-B5EA-256EB8A9E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28A8-3F05-4D0C-9976-A8B335D4AAA1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2BAE-B755-45E4-8A37-2353F487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553D-2364-4870-A10E-8D705A3C8B0D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1743-7191-4207-BC00-0300CC577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4E68-F837-4404-983E-C760CB1C4B7C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72AE-F2EB-4611-A045-974A0C7C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4743-AC49-4D08-ACA5-73ABB42AD2E1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2450-7FF6-4BF0-B818-48BCB6937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FB74-C1BF-4A38-9B92-FDCA3C9FD3BF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35AD-DA48-41C7-A1BF-48B1F934B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5C6A-626B-4C23-A9FC-7EFB9A324753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46EA-C434-4EE4-B9CD-C0D1337AF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E0BC-7AC4-40BB-BAB4-472FB648ED20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0CF7-2376-46CB-B373-C8477B47B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D193-749B-4EEC-83EB-AB5868580EFF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17F4-6A95-4BED-92C8-BB5366D26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5440-1AFD-4230-B594-6C12752F2954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C02-1CBD-48DE-B653-8BEFDFEFA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930F-3F13-4B52-903B-C23E50CAF384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0409-9325-4174-921B-36827E4B6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EEDC168-6651-442C-8917-25BA94F8AF73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4334825-3716-416C-817F-6D8A15D69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Картинки по запросу скульптура животніх в проф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20680" cy="4121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769100" cy="14398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spc="15" dirty="0" smtClean="0">
                <a:solidFill>
                  <a:srgbClr val="0070C0"/>
                </a:solidFill>
                <a:ea typeface="Arial Unicode MS"/>
              </a:rPr>
              <a:t>Анімалістичний жанр у скульптурі.</a:t>
            </a:r>
            <a:r>
              <a:rPr lang="uk-UA" spc="15" dirty="0" smtClean="0">
                <a:solidFill>
                  <a:srgbClr val="0070C0"/>
                </a:solidFill>
                <a:latin typeface="Times New Roman"/>
                <a:ea typeface="Arial Unicode MS"/>
              </a:rPr>
              <a:t/>
            </a:r>
            <a:br>
              <a:rPr lang="uk-UA" spc="15" dirty="0" smtClean="0">
                <a:solidFill>
                  <a:srgbClr val="0070C0"/>
                </a:solidFill>
                <a:latin typeface="Times New Roman"/>
                <a:ea typeface="Arial Unicode MS"/>
              </a:rPr>
            </a:br>
            <a:r>
              <a:rPr lang="uk-UA" sz="3200" spc="1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Arial Unicode MS"/>
              </a:rPr>
              <a:t>. 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5677DC-0F3A-4E39-AA71-5668DB719BCE}" type="slidenum">
              <a:rPr lang="ru-RU">
                <a:solidFill>
                  <a:srgbClr val="898989"/>
                </a:solidFill>
              </a:rPr>
              <a:pPr/>
              <a:t>1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556792"/>
            <a:ext cx="202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5875">
                  <a:solidFill>
                    <a:prstClr val="black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/>
                <a:cs typeface="+mn-cs"/>
              </a:rPr>
              <a:t>6 </a:t>
            </a:r>
            <a:r>
              <a:rPr lang="ru-RU" sz="4800" b="1" dirty="0" err="1">
                <a:ln w="15875">
                  <a:solidFill>
                    <a:prstClr val="black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/>
                <a:cs typeface="+mn-cs"/>
              </a:rPr>
              <a:t>клас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5661025"/>
            <a:ext cx="46815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Виконала: </a:t>
            </a:r>
            <a:r>
              <a:rPr lang="uk-UA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Гуд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Світлана Сергіївна</a:t>
            </a:r>
          </a:p>
          <a:p>
            <a:pPr>
              <a:defRPr/>
            </a:pP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вчитель образотворчого мистецтва </a:t>
            </a:r>
          </a:p>
          <a:p>
            <a:pPr>
              <a:defRPr/>
            </a:pPr>
            <a:r>
              <a:rPr lang="uk-UA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КЗ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“НСЗШ 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I-III 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ст. №4”, </a:t>
            </a:r>
            <a:r>
              <a:rPr lang="uk-UA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м.Нікополь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5708650" cy="5953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900" smtClean="0">
                <a:solidFill>
                  <a:srgbClr val="0070C0"/>
                </a:solidFill>
                <a:cs typeface="Trebuchet MS" pitchFamily="34" charset="0"/>
              </a:rPr>
              <a:t>Петро Карлович Клодт</a:t>
            </a:r>
            <a:br>
              <a:rPr lang="uk-UA" sz="29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2900" smtClean="0">
                <a:solidFill>
                  <a:srgbClr val="0070C0"/>
                </a:solidFill>
                <a:cs typeface="Trebuchet MS" pitchFamily="34" charset="0"/>
              </a:rPr>
              <a:t>(1805-1867)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051050" y="836613"/>
            <a:ext cx="6842125" cy="1106487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Font typeface="Brush Script MT" pitchFamily="66" charset="0"/>
              <a:buNone/>
            </a:pPr>
            <a:r>
              <a:rPr lang="uk-UA" smtClean="0"/>
              <a:t>Відомий російський скульптор 19 ст.</a:t>
            </a:r>
          </a:p>
          <a:p>
            <a:pPr marL="0" indent="0" algn="ctr">
              <a:spcAft>
                <a:spcPct val="0"/>
              </a:spcAft>
              <a:buFont typeface="Brush Script MT" pitchFamily="66" charset="0"/>
              <a:buNone/>
            </a:pPr>
            <a:r>
              <a:rPr lang="uk-UA" b="1" smtClean="0"/>
              <a:t>«Приборкувачі коней» на Анічковому мосту в Санкт-Петербурзі</a:t>
            </a:r>
          </a:p>
        </p:txBody>
      </p:sp>
      <p:sp>
        <p:nvSpPr>
          <p:cNvPr id="122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21566-7A08-4537-8260-75C31B2DB65B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1AB15C-3906-4C18-876C-2B044E3775FB}" type="slidenum">
              <a:rPr lang="ru-RU">
                <a:solidFill>
                  <a:srgbClr val="898989"/>
                </a:solidFill>
              </a:rPr>
              <a:pPr/>
              <a:t>10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7173" name="Picture 4" descr="http://upload.wikimedia.org/wikipedia/commons/2/24/Peter_Clodt_von_J%C3%BCrgen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333625" cy="2835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8" name="Picture 10" descr="Картинки по запросу Приборкувачі коней» на Анічковому мосту в Санкт-Петербурз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3001"/>
            <a:ext cx="4064896" cy="3444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80" name="Picture 12" descr="Картинки по запросу Приборкувачі коней» на Анічковому мосту в Санкт-Петербурзі"/>
          <p:cNvPicPr>
            <a:picLocks noChangeAspect="1" noChangeArrowheads="1"/>
          </p:cNvPicPr>
          <p:nvPr/>
        </p:nvPicPr>
        <p:blipFill>
          <a:blip r:embed="rId4" cstate="print"/>
          <a:srcRect l="3780" r="13061"/>
          <a:stretch>
            <a:fillRect/>
          </a:stretch>
        </p:blipFill>
        <p:spPr bwMode="auto">
          <a:xfrm>
            <a:off x="2555776" y="1800978"/>
            <a:ext cx="3960440" cy="335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82" name="Picture 14" descr="Картинки по запросу Приборкувачі коней» на Анічковому мосту в Санкт-Петербурзі"/>
          <p:cNvPicPr>
            <a:picLocks noChangeAspect="1" noChangeArrowheads="1"/>
          </p:cNvPicPr>
          <p:nvPr/>
        </p:nvPicPr>
        <p:blipFill>
          <a:blip r:embed="rId5" cstate="print"/>
          <a:srcRect l="16606" r="11044"/>
          <a:stretch>
            <a:fillRect/>
          </a:stretch>
        </p:blipFill>
        <p:spPr bwMode="auto">
          <a:xfrm>
            <a:off x="5391953" y="2968554"/>
            <a:ext cx="3752047" cy="3889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3492500" y="981075"/>
            <a:ext cx="5183188" cy="2262188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0070C0"/>
                </a:solidFill>
                <a:cs typeface="Trebuchet MS" pitchFamily="34" charset="0"/>
              </a:rPr>
              <a:t>Ватагін</a:t>
            </a:r>
            <a:br>
              <a:rPr lang="uk-UA" sz="36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3600" smtClean="0">
                <a:solidFill>
                  <a:srgbClr val="0070C0"/>
                </a:solidFill>
                <a:cs typeface="Trebuchet MS" pitchFamily="34" charset="0"/>
              </a:rPr>
              <a:t>Василь Олексійович</a:t>
            </a:r>
            <a:br>
              <a:rPr lang="uk-UA" sz="36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3600" smtClean="0">
                <a:solidFill>
                  <a:srgbClr val="0070C0"/>
                </a:solidFill>
                <a:cs typeface="Trebuchet MS" pitchFamily="34" charset="0"/>
              </a:rPr>
              <a:t>(1884-1969)</a:t>
            </a:r>
            <a:endParaRPr lang="ru-RU" sz="3600" smtClean="0">
              <a:solidFill>
                <a:srgbClr val="0070C0"/>
              </a:solidFill>
              <a:cs typeface="Trebuchet MS" pitchFamily="34" charset="0"/>
            </a:endParaRPr>
          </a:p>
        </p:txBody>
      </p:sp>
      <p:pic>
        <p:nvPicPr>
          <p:cNvPr id="819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3457575" cy="4448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316" name="Текст 4"/>
          <p:cNvSpPr>
            <a:spLocks noGrp="1"/>
          </p:cNvSpPr>
          <p:nvPr>
            <p:ph type="body" sz="half" idx="2"/>
          </p:nvPr>
        </p:nvSpPr>
        <p:spPr>
          <a:xfrm>
            <a:off x="2843213" y="3644900"/>
            <a:ext cx="6122987" cy="2460625"/>
          </a:xfrm>
        </p:spPr>
        <p:txBody>
          <a:bodyPr/>
          <a:lstStyle/>
          <a:p>
            <a:r>
              <a:rPr lang="uk-UA" sz="2800" smtClean="0">
                <a:solidFill>
                  <a:srgbClr val="002060"/>
                </a:solidFill>
              </a:rPr>
              <a:t>       Російський художник, </a:t>
            </a:r>
          </a:p>
          <a:p>
            <a:r>
              <a:rPr lang="uk-UA" sz="2800" smtClean="0">
                <a:solidFill>
                  <a:srgbClr val="002060"/>
                </a:solidFill>
              </a:rPr>
              <a:t>     скульптор.</a:t>
            </a:r>
          </a:p>
          <a:p>
            <a:r>
              <a:rPr lang="uk-UA" sz="2800" smtClean="0">
                <a:solidFill>
                  <a:srgbClr val="002060"/>
                </a:solidFill>
              </a:rPr>
              <a:t>   Кращий анімаліст в </a:t>
            </a:r>
          </a:p>
          <a:p>
            <a:r>
              <a:rPr lang="uk-UA" sz="2800" smtClean="0">
                <a:solidFill>
                  <a:srgbClr val="002060"/>
                </a:solidFill>
              </a:rPr>
              <a:t>російському мистецтві ХХ ст.</a:t>
            </a:r>
            <a:endParaRPr lang="ru-RU" sz="2800" smtClean="0">
              <a:solidFill>
                <a:srgbClr val="002060"/>
              </a:solidFill>
            </a:endParaRPr>
          </a:p>
        </p:txBody>
      </p:sp>
      <p:sp>
        <p:nvSpPr>
          <p:cNvPr id="1331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B8333-DE56-44C5-AE1C-924A8CDE206C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331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79BE3A-6074-4B69-8D51-9CE703571D05}" type="slidenum">
              <a:rPr lang="ru-RU">
                <a:solidFill>
                  <a:srgbClr val="898989"/>
                </a:solidFill>
              </a:rPr>
              <a:pPr/>
              <a:t>11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09650" y="1387475"/>
            <a:ext cx="3481388" cy="1112838"/>
          </a:xfrm>
        </p:spPr>
        <p:txBody>
          <a:bodyPr/>
          <a:lstStyle/>
          <a:p>
            <a:endParaRPr lang="ru-RU" smtClean="0">
              <a:cs typeface="Trebuchet MS" pitchFamily="34" charset="0"/>
            </a:endParaRP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1009650" y="2500313"/>
            <a:ext cx="3481388" cy="25304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40" name="Дата 2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379963-78CD-4346-A131-226D44FCBD0E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4341" name="Номер слайда 7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D2E4F8-EBA7-46D5-A1B4-94C6618B5083}" type="slidenum">
              <a:rPr lang="ru-RU">
                <a:solidFill>
                  <a:srgbClr val="898989"/>
                </a:solidFill>
              </a:rPr>
              <a:pPr/>
              <a:t>12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5" name="Рисунок 4"/>
          <p:cNvPicPr>
            <a:picLocks noGrp="1"/>
          </p:cNvPicPr>
          <p:nvPr>
            <p:ph type="pic" sz="quarter" idx="14"/>
          </p:nvPr>
        </p:nvPicPr>
        <p:blipFill rotWithShape="1">
          <a:blip r:embed="rId2" cstate="print"/>
          <a:srcRect l="25940" r="25940"/>
          <a:stretch/>
        </p:blipFill>
        <p:spPr>
          <a:xfrm rot="221346">
            <a:off x="2843808" y="188640"/>
            <a:ext cx="2419450" cy="343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/>
          </a:extLst>
        </p:spPr>
      </p:pic>
      <p:pic>
        <p:nvPicPr>
          <p:cNvPr id="11269" name="Рисунок 5"/>
          <p:cNvPicPr>
            <a:picLocks noChangeAspect="1" noChangeArrowheads="1"/>
          </p:cNvPicPr>
          <p:nvPr/>
        </p:nvPicPr>
        <p:blipFill>
          <a:blip r:embed="rId3" cstate="print"/>
          <a:srcRect l="28687" r="24356" b="4913"/>
          <a:stretch>
            <a:fillRect/>
          </a:stretch>
        </p:blipFill>
        <p:spPr bwMode="auto">
          <a:xfrm rot="21200127">
            <a:off x="374100" y="117571"/>
            <a:ext cx="2228912" cy="3483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2232868" cy="375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5" cstate="print"/>
          <a:srcRect l="7226" r="7226"/>
          <a:stretch/>
        </p:blipFill>
        <p:spPr>
          <a:xfrm rot="21218465">
            <a:off x="368548" y="2995799"/>
            <a:ext cx="2777969" cy="356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/>
          </a:extLst>
        </p:spPr>
      </p:pic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7430" y="332656"/>
            <a:ext cx="351252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7" cstate="print"/>
          <a:srcRect l="7226" r="7226"/>
          <a:stretch>
            <a:fillRect/>
          </a:stretch>
        </p:blipFill>
        <p:spPr>
          <a:xfrm rot="303317">
            <a:off x="5828660" y="2590440"/>
            <a:ext cx="2959316" cy="375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124700" cy="923925"/>
          </a:xfrm>
        </p:spPr>
        <p:txBody>
          <a:bodyPr>
            <a:normAutofit fontScale="90000"/>
          </a:bodyPr>
          <a:lstStyle/>
          <a:p>
            <a:r>
              <a:rPr lang="uk-UA" sz="2900" smtClean="0">
                <a:cs typeface="Trebuchet MS" pitchFamily="34" charset="0"/>
              </a:rPr>
              <a:t>Вигляди обличчя або фігури у мистецтві:</a:t>
            </a:r>
            <a:endParaRPr lang="ru-RU" sz="2900" smtClean="0">
              <a:cs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424936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A226AD-7EDA-4B26-8A1B-F0A8D305E5BB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9672-A699-40FE-9180-0F0411A614D6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arxip.com/upload/arxip/6ac/6ac0e1d88b318489acf395185c417b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622675" cy="253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221537" cy="1008063"/>
          </a:xfrm>
        </p:spPr>
        <p:txBody>
          <a:bodyPr>
            <a:normAutofit/>
          </a:bodyPr>
          <a:lstStyle/>
          <a:p>
            <a:r>
              <a:rPr lang="uk-UA" sz="2900" smtClean="0">
                <a:solidFill>
                  <a:srgbClr val="7030A0"/>
                </a:solidFill>
                <a:cs typeface="Trebuchet MS" pitchFamily="34" charset="0"/>
              </a:rPr>
              <a:t>Виявлення форми пластичними засобами скульптури </a:t>
            </a:r>
          </a:p>
        </p:txBody>
      </p:sp>
      <p:sp>
        <p:nvSpPr>
          <p:cNvPr id="16388" name="Объект 2"/>
          <p:cNvSpPr>
            <a:spLocks noGrp="1"/>
          </p:cNvSpPr>
          <p:nvPr>
            <p:ph idx="1"/>
          </p:nvPr>
        </p:nvSpPr>
        <p:spPr>
          <a:xfrm>
            <a:off x="2195513" y="1196975"/>
            <a:ext cx="4968875" cy="1873250"/>
          </a:xfrm>
        </p:spPr>
        <p:txBody>
          <a:bodyPr/>
          <a:lstStyle/>
          <a:p>
            <a:pPr marL="273050" indent="-273050" algn="ctr">
              <a:spcAft>
                <a:spcPct val="0"/>
              </a:spcAft>
            </a:pPr>
            <a:r>
              <a:rPr lang="uk-UA" b="1" smtClean="0"/>
              <a:t>Об</a:t>
            </a:r>
            <a:r>
              <a:rPr lang="en-US" b="1" smtClean="0"/>
              <a:t>’</a:t>
            </a:r>
            <a:r>
              <a:rPr lang="uk-UA" b="1" smtClean="0"/>
              <a:t>єм</a:t>
            </a:r>
          </a:p>
          <a:p>
            <a:pPr marL="273050" indent="-273050" algn="ctr">
              <a:spcAft>
                <a:spcPct val="0"/>
              </a:spcAft>
            </a:pPr>
            <a:r>
              <a:rPr lang="uk-UA" b="1" smtClean="0"/>
              <a:t>Тривимірність зображення</a:t>
            </a:r>
          </a:p>
          <a:p>
            <a:pPr marL="273050" indent="-273050" algn="ctr">
              <a:spcAft>
                <a:spcPct val="0"/>
              </a:spcAft>
            </a:pPr>
            <a:r>
              <a:rPr lang="uk-UA" b="1" smtClean="0"/>
              <a:t>Фактура</a:t>
            </a:r>
          </a:p>
          <a:p>
            <a:pPr marL="273050" indent="-273050" algn="ctr">
              <a:spcAft>
                <a:spcPct val="0"/>
              </a:spcAft>
            </a:pPr>
            <a:r>
              <a:rPr lang="uk-UA" b="1" smtClean="0"/>
              <a:t>Випуклий, заглиблений візерунок</a:t>
            </a:r>
          </a:p>
        </p:txBody>
      </p:sp>
      <p:sp>
        <p:nvSpPr>
          <p:cNvPr id="1638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6E988-65FF-4E9C-9830-43C56DCD7DCA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639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92BB6-8F01-43F7-9503-0BB1B4786702}" type="slidenum">
              <a:rPr lang="ru-RU">
                <a:solidFill>
                  <a:srgbClr val="898989"/>
                </a:solidFill>
              </a:rPr>
              <a:pPr/>
              <a:t>14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14343" name="Picture 4" descr="http://usenkomaxim.ru/wp-content/uploads/2012/07/Skulptura-iz-bumagi-Calvin-Nicholls.-Animalistika-v-skulpture-semnadtsat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332038" cy="326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4" name="Picture 6" descr="http://img94.imageshack.us/img94/747/itempho4004eda2f5ad5c1b.jpg"/>
          <p:cNvPicPr>
            <a:picLocks noChangeAspect="1" noChangeArrowheads="1"/>
          </p:cNvPicPr>
          <p:nvPr/>
        </p:nvPicPr>
        <p:blipFill>
          <a:blip r:embed="rId4" cstate="print"/>
          <a:srcRect l="25928" r="27335"/>
          <a:stretch>
            <a:fillRect/>
          </a:stretch>
        </p:blipFill>
        <p:spPr bwMode="auto">
          <a:xfrm>
            <a:off x="7164388" y="1260475"/>
            <a:ext cx="17811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5" name="Picture 10" descr="http://vashipitomcy.ru/_pu/0/25548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2501900" cy="32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6964362" cy="647700"/>
          </a:xfrm>
        </p:spPr>
        <p:txBody>
          <a:bodyPr/>
          <a:lstStyle/>
          <a:p>
            <a:r>
              <a:rPr lang="uk-UA" smtClean="0">
                <a:solidFill>
                  <a:srgbClr val="0070C0"/>
                </a:solidFill>
                <a:cs typeface="Trebuchet MS" pitchFamily="34" charset="0"/>
              </a:rPr>
              <a:t>Творча робота учнів: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1079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Творча розробка скульптурної композиції з передачею характеру, краси і вишуканості  домашньої тварини (кішки, собаки, коня).</a:t>
            </a:r>
          </a:p>
          <a:p>
            <a:pPr algn="ctr"/>
            <a:endParaRPr lang="uk-UA" smtClean="0"/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043C5-45E6-4CD7-AA72-9F689C9C36E0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53CEE-598A-4539-91BD-6FED4E4FE16E}" type="slidenum">
              <a:rPr lang="ru-RU">
                <a:solidFill>
                  <a:srgbClr val="898989"/>
                </a:solidFill>
              </a:rPr>
              <a:pPr/>
              <a:t>15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17414" name="Picture 2" descr="http://img1.liveinternet.ru/images/attach/c/6/92/756/92756041_de5szCm6T3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23988"/>
            <a:ext cx="67691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http://img1.liveinternet.ru/images/attach/c/6/92/756/92756041_de5szCm6T3Q.jpg"/>
          <p:cNvPicPr>
            <a:picLocks noChangeAspect="1" noChangeArrowheads="1"/>
          </p:cNvPicPr>
          <p:nvPr/>
        </p:nvPicPr>
        <p:blipFill>
          <a:blip r:embed="rId2" cstate="print"/>
          <a:srcRect l="43494" t="84647" r="29910"/>
          <a:stretch>
            <a:fillRect/>
          </a:stretch>
        </p:blipFill>
        <p:spPr bwMode="auto">
          <a:xfrm>
            <a:off x="5724525" y="5876925"/>
            <a:ext cx="18002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>
              <a:cs typeface="Trebuchet MS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81060-66AB-42AA-9293-5F39BD7AA36A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CE0FB-CE31-4345-A7AE-D04B665F69FE}" type="slidenum">
              <a:rPr lang="ru-RU">
                <a:solidFill>
                  <a:srgbClr val="898989"/>
                </a:solidFill>
              </a:rPr>
              <a:pPr/>
              <a:t>16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18438" name="Picture 2" descr="http://img1.liveinternet.ru/images/attach/c/6/92/756/92756043_large_PVBE6AOUR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9088"/>
            <a:ext cx="6048375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ttp://img0.liveinternet.ru/images/attach/c/6/92/756/92756042_large_ldFqHT0VYaw.jpg"/>
          <p:cNvPicPr>
            <a:picLocks noChangeAspect="1" noChangeArrowheads="1"/>
          </p:cNvPicPr>
          <p:nvPr/>
        </p:nvPicPr>
        <p:blipFill>
          <a:blip r:embed="rId3" cstate="print"/>
          <a:srcRect l="38432" t="30534"/>
          <a:stretch>
            <a:fillRect/>
          </a:stretch>
        </p:blipFill>
        <p:spPr bwMode="auto">
          <a:xfrm>
            <a:off x="6448425" y="2849563"/>
            <a:ext cx="25749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http://img1.liveinternet.ru/images/attach/c/6/92/756/92756041_large_de5szCm6T3Q.jpg"/>
          <p:cNvPicPr>
            <a:picLocks noChangeAspect="1" noChangeArrowheads="1"/>
          </p:cNvPicPr>
          <p:nvPr/>
        </p:nvPicPr>
        <p:blipFill>
          <a:blip r:embed="rId4" cstate="print"/>
          <a:srcRect r="51959" b="46980"/>
          <a:stretch>
            <a:fillRect/>
          </a:stretch>
        </p:blipFill>
        <p:spPr bwMode="auto">
          <a:xfrm>
            <a:off x="6300788" y="234950"/>
            <a:ext cx="272256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http://img1.liveinternet.ru/images/attach/c/6/92/756/92756041_large_de5szCm6T3Q.jpg"/>
          <p:cNvPicPr>
            <a:picLocks noChangeAspect="1" noChangeArrowheads="1"/>
          </p:cNvPicPr>
          <p:nvPr/>
        </p:nvPicPr>
        <p:blipFill>
          <a:blip r:embed="rId4" cstate="print"/>
          <a:srcRect l="46364" b="19669"/>
          <a:stretch>
            <a:fillRect/>
          </a:stretch>
        </p:blipFill>
        <p:spPr bwMode="auto">
          <a:xfrm>
            <a:off x="6448425" y="4425950"/>
            <a:ext cx="17145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http://img1.liveinternet.ru/images/attach/c/6/92/756/92756041_de5szCm6T3Q.jpg"/>
          <p:cNvPicPr>
            <a:picLocks noChangeAspect="1" noChangeArrowheads="1"/>
          </p:cNvPicPr>
          <p:nvPr/>
        </p:nvPicPr>
        <p:blipFill>
          <a:blip r:embed="rId4" cstate="print"/>
          <a:srcRect l="43494" t="84647" r="29910"/>
          <a:stretch>
            <a:fillRect/>
          </a:stretch>
        </p:blipFill>
        <p:spPr bwMode="auto">
          <a:xfrm>
            <a:off x="4859338" y="6021388"/>
            <a:ext cx="1584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http://img1.liveinternet.ru/images/attach/c/6/92/756/92756041_de5szCm6T3Q.jpg"/>
          <p:cNvPicPr>
            <a:picLocks noChangeAspect="1" noChangeArrowheads="1"/>
          </p:cNvPicPr>
          <p:nvPr/>
        </p:nvPicPr>
        <p:blipFill>
          <a:blip r:embed="rId4" cstate="print"/>
          <a:srcRect l="43494" t="84647" r="29910"/>
          <a:stretch>
            <a:fillRect/>
          </a:stretch>
        </p:blipFill>
        <p:spPr bwMode="auto">
          <a:xfrm>
            <a:off x="3635375" y="6308725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>
              <a:cs typeface="Trebuchet MS" pitchFamily="34" charset="0"/>
            </a:endParaRPr>
          </a:p>
        </p:txBody>
      </p:sp>
      <p:sp>
        <p:nvSpPr>
          <p:cNvPr id="19459" name="Объект 5"/>
          <p:cNvSpPr>
            <a:spLocks noGrp="1"/>
          </p:cNvSpPr>
          <p:nvPr>
            <p:ph idx="1"/>
          </p:nvPr>
        </p:nvSpPr>
        <p:spPr>
          <a:xfrm>
            <a:off x="2987675" y="4692650"/>
            <a:ext cx="5256213" cy="1257300"/>
          </a:xfrm>
        </p:spPr>
        <p:txBody>
          <a:bodyPr/>
          <a:lstStyle/>
          <a:p>
            <a:pPr algn="ctr"/>
            <a:r>
              <a:rPr lang="uk-UA" smtClean="0"/>
              <a:t>Послідовність створення мордочки кота</a:t>
            </a:r>
          </a:p>
        </p:txBody>
      </p:sp>
      <p:sp>
        <p:nvSpPr>
          <p:cNvPr id="19460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F644B7-5ECC-4609-BC9A-0F836FC400AD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1946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11A475-8AC8-44C9-BA7D-84E8DA846E64}" type="slidenum">
              <a:rPr lang="ru-RU">
                <a:solidFill>
                  <a:srgbClr val="898989"/>
                </a:solidFill>
              </a:rPr>
              <a:pPr/>
              <a:t>17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19462" name="Picture 2" descr="http://mamasblog.ru/wp-content/uploads/2013/09/J0hQLiBSL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63" y="287338"/>
            <a:ext cx="82994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http://kot-i-koshka.com/wp-content/uploads/2013/05/kot-iz-gliny--670x370.jpg"/>
          <p:cNvPicPr>
            <a:picLocks noChangeAspect="1" noChangeArrowheads="1"/>
          </p:cNvPicPr>
          <p:nvPr/>
        </p:nvPicPr>
        <p:blipFill>
          <a:blip r:embed="rId3" cstate="print"/>
          <a:srcRect l="32513" r="34975"/>
          <a:stretch>
            <a:fillRect/>
          </a:stretch>
        </p:blipFill>
        <p:spPr bwMode="auto">
          <a:xfrm>
            <a:off x="395288" y="2349500"/>
            <a:ext cx="2289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Как слепить лошадь из пластилина. Шаг №6."/>
          <p:cNvPicPr>
            <a:picLocks noChangeAspect="1" noChangeArrowheads="1"/>
          </p:cNvPicPr>
          <p:nvPr/>
        </p:nvPicPr>
        <p:blipFill>
          <a:blip r:embed="rId2" cstate="print"/>
          <a:srcRect l="26598" t="13432" r="23083" b="11093"/>
          <a:stretch>
            <a:fillRect/>
          </a:stretch>
        </p:blipFill>
        <p:spPr bwMode="auto">
          <a:xfrm>
            <a:off x="395288" y="3860800"/>
            <a:ext cx="252095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6659562" cy="647700"/>
          </a:xfrm>
        </p:spPr>
        <p:txBody>
          <a:bodyPr/>
          <a:lstStyle/>
          <a:p>
            <a:r>
              <a:rPr lang="uk-UA" smtClean="0">
                <a:cs typeface="Trebuchet MS" pitchFamily="34" charset="0"/>
              </a:rPr>
              <a:t>Послідовність ліплення коня: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53CBAD-38DD-4C8F-97AD-318E56CC8E43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B58FA-4982-4F5A-AFD4-C5C38541F57C}" type="slidenum">
              <a:rPr lang="ru-RU">
                <a:solidFill>
                  <a:srgbClr val="898989"/>
                </a:solidFill>
              </a:rPr>
              <a:pPr/>
              <a:t>18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20486" name="Picture 2" descr="Как слепить лошадь из пластилина. Шаг №1."/>
          <p:cNvPicPr>
            <a:picLocks noChangeAspect="1" noChangeArrowheads="1"/>
          </p:cNvPicPr>
          <p:nvPr/>
        </p:nvPicPr>
        <p:blipFill>
          <a:blip r:embed="rId3" cstate="print"/>
          <a:srcRect l="5296" t="11446" r="24193" b="12196"/>
          <a:stretch>
            <a:fillRect/>
          </a:stretch>
        </p:blipFill>
        <p:spPr bwMode="auto">
          <a:xfrm>
            <a:off x="468313" y="692150"/>
            <a:ext cx="23923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Как слепить лошадь из пластилина. Шаг №2."/>
          <p:cNvPicPr>
            <a:picLocks noChangeAspect="1" noChangeArrowheads="1"/>
          </p:cNvPicPr>
          <p:nvPr/>
        </p:nvPicPr>
        <p:blipFill>
          <a:blip r:embed="rId4" cstate="print"/>
          <a:srcRect l="10448" t="23897" r="21690" b="27992"/>
          <a:stretch>
            <a:fillRect/>
          </a:stretch>
        </p:blipFill>
        <p:spPr bwMode="auto">
          <a:xfrm>
            <a:off x="395288" y="2492375"/>
            <a:ext cx="246221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Как слепить лошадь из пластилина. Шаг №7."/>
          <p:cNvPicPr>
            <a:picLocks noChangeAspect="1" noChangeArrowheads="1"/>
          </p:cNvPicPr>
          <p:nvPr/>
        </p:nvPicPr>
        <p:blipFill>
          <a:blip r:embed="rId5" cstate="print"/>
          <a:srcRect l="33766" t="12158" r="29190" b="14748"/>
          <a:stretch>
            <a:fillRect/>
          </a:stretch>
        </p:blipFill>
        <p:spPr bwMode="auto">
          <a:xfrm>
            <a:off x="2843213" y="3141663"/>
            <a:ext cx="237648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2" descr="Как слепить лошадь из пластилина. Итоговый вид поделки."/>
          <p:cNvPicPr>
            <a:picLocks noChangeAspect="1" noChangeArrowheads="1"/>
          </p:cNvPicPr>
          <p:nvPr/>
        </p:nvPicPr>
        <p:blipFill>
          <a:blip r:embed="rId6" cstate="print"/>
          <a:srcRect l="9140" r="5307"/>
          <a:stretch>
            <a:fillRect/>
          </a:stretch>
        </p:blipFill>
        <p:spPr bwMode="auto">
          <a:xfrm>
            <a:off x="5148263" y="3141663"/>
            <a:ext cx="399573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 descr="Как слепить лошадь из пластилина. Шаг №3."/>
          <p:cNvPicPr>
            <a:picLocks noChangeAspect="1" noChangeArrowheads="1"/>
          </p:cNvPicPr>
          <p:nvPr/>
        </p:nvPicPr>
        <p:blipFill>
          <a:blip r:embed="rId7" cstate="print"/>
          <a:srcRect l="20692" t="15973" r="31644" b="14731"/>
          <a:stretch>
            <a:fillRect/>
          </a:stretch>
        </p:blipFill>
        <p:spPr bwMode="auto">
          <a:xfrm>
            <a:off x="2843213" y="692150"/>
            <a:ext cx="223361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8" descr="Как слепить лошадь из пластилина. Шаг №4."/>
          <p:cNvPicPr>
            <a:picLocks noChangeAspect="1" noChangeArrowheads="1"/>
          </p:cNvPicPr>
          <p:nvPr/>
        </p:nvPicPr>
        <p:blipFill>
          <a:blip r:embed="rId8" cstate="print"/>
          <a:srcRect l="23126" t="17296" r="27881" b="16943"/>
          <a:stretch>
            <a:fillRect/>
          </a:stretch>
        </p:blipFill>
        <p:spPr bwMode="auto">
          <a:xfrm>
            <a:off x="5076825" y="692150"/>
            <a:ext cx="24479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60848"/>
            <a:ext cx="5688632" cy="20882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</a:rPr>
              <a:t>Дякую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</a:rPr>
              <a:t> за </a:t>
            </a:r>
            <a:r>
              <a:rPr lang="ru-RU" sz="5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</a:rPr>
              <a:t>увагу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</a:rPr>
              <a:t>!</a:t>
            </a:r>
            <a:endParaRPr lang="uk-UA" sz="5400" dirty="0">
              <a:solidFill>
                <a:srgbClr val="0070C0"/>
              </a:solidFill>
              <a:ea typeface="+mj-ea"/>
            </a:endParaRPr>
          </a:p>
        </p:txBody>
      </p:sp>
      <p:sp>
        <p:nvSpPr>
          <p:cNvPr id="21507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14560-66D9-492A-B46C-29046D2FA504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A1BB07-7189-45BF-B869-3AFD4421BFAC}" type="slidenum">
              <a:rPr lang="ru-RU">
                <a:solidFill>
                  <a:srgbClr val="898989"/>
                </a:solidFill>
              </a:rPr>
              <a:pPr/>
              <a:t>19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0"/>
            <a:ext cx="7126287" cy="923925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0070C0"/>
                </a:solidFill>
                <a:cs typeface="Trebuchet MS" pitchFamily="34" charset="0"/>
              </a:rPr>
              <a:t>Мета:</a:t>
            </a:r>
            <a:endParaRPr lang="ru-RU" smtClean="0">
              <a:solidFill>
                <a:srgbClr val="0070C0"/>
              </a:solidFill>
              <a:cs typeface="Trebuchet MS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836613"/>
            <a:ext cx="8493125" cy="2611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70C0"/>
                </a:solidFill>
              </a:rPr>
              <a:t>Навчальна: </a:t>
            </a:r>
            <a:r>
              <a:rPr lang="uk-UA" b="1" smtClean="0"/>
              <a:t>розширювати знання учнів про анімалістичний  жанр, навчити виконувати скульптурне зображення тварин;</a:t>
            </a:r>
          </a:p>
          <a:p>
            <a:pPr>
              <a:buFont typeface="Wingdings 2" pitchFamily="18" charset="2"/>
              <a:buNone/>
            </a:pPr>
            <a:endParaRPr lang="uk-UA" b="1" smtClean="0"/>
          </a:p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70C0"/>
                </a:solidFill>
              </a:rPr>
              <a:t>Розвивальна:</a:t>
            </a:r>
            <a:r>
              <a:rPr lang="uk-UA" b="1" smtClean="0"/>
              <a:t> розвивати увагу, спостережливість, формувати естетичні почуття, смак, активізувати творчу ініціативу й творчу уяву учнів, уміння аналізувати особливості будови тіл тварин;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3789363"/>
            <a:ext cx="8496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70C0"/>
                </a:solidFill>
                <a:latin typeface="+mn-lt"/>
              </a:rPr>
              <a:t>Виховна:</a:t>
            </a:r>
            <a:r>
              <a:rPr lang="uk-UA" b="1" dirty="0">
                <a:latin typeface="+mn-lt"/>
              </a:rPr>
              <a:t>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прищеплювати любов та дбайливе ставлення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</a:t>
            </a:r>
          </a:p>
          <a:p>
            <a:pPr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тварин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потребу в спогляданні творів мистецтва.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http://www.rusmodern.com/assets/images/catalog/koshka_na_share_1934_g_konakovskiy_zavod_i_s_efimov_511243572f9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4196780" cy="3797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893175" cy="3600450"/>
          </a:xfrm>
        </p:spPr>
        <p:txBody>
          <a:bodyPr>
            <a:noAutofit/>
          </a:bodyPr>
          <a:lstStyle/>
          <a:p>
            <a:r>
              <a:rPr lang="uk-UA" sz="4000" smtClean="0">
                <a:solidFill>
                  <a:srgbClr val="0070C0"/>
                </a:solidFill>
                <a:cs typeface="Trebuchet MS" pitchFamily="34" charset="0"/>
              </a:rPr>
              <a:t>Скульптура</a:t>
            </a:r>
            <a:r>
              <a:rPr lang="uk-UA" sz="4000" smtClean="0">
                <a:solidFill>
                  <a:srgbClr val="7030A0"/>
                </a:solidFill>
                <a:cs typeface="Trebuchet MS" pitchFamily="34" charset="0"/>
              </a:rPr>
              <a:t> - </a:t>
            </a:r>
            <a:r>
              <a:rPr lang="uk-UA" sz="4000" smtClean="0">
                <a:cs typeface="Trebuchet MS" pitchFamily="34" charset="0"/>
              </a:rPr>
              <a:t>вид мистецтва, в якому образи дійсності відтворюють в пластичних, об</a:t>
            </a:r>
            <a:r>
              <a:rPr lang="en-US" sz="4000" smtClean="0">
                <a:cs typeface="Trebuchet MS" pitchFamily="34" charset="0"/>
              </a:rPr>
              <a:t>’</a:t>
            </a:r>
            <a:r>
              <a:rPr lang="uk-UA" sz="4000" smtClean="0">
                <a:cs typeface="Trebuchet MS" pitchFamily="34" charset="0"/>
              </a:rPr>
              <a:t>ємно - просторових формах при використанні різних матеріалів.</a:t>
            </a:r>
            <a:br>
              <a:rPr lang="uk-UA" sz="4000" smtClean="0">
                <a:cs typeface="Trebuchet MS" pitchFamily="34" charset="0"/>
              </a:rPr>
            </a:br>
            <a:endParaRPr lang="uk-UA" sz="4000" smtClean="0">
              <a:solidFill>
                <a:srgbClr val="7030A0"/>
              </a:solidFill>
              <a:cs typeface="Trebuchet MS" pitchFamily="34" charset="0"/>
            </a:endParaRPr>
          </a:p>
        </p:txBody>
      </p:sp>
      <p:sp>
        <p:nvSpPr>
          <p:cNvPr id="51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E3CAD4-8853-4247-AF8F-F9F9CD3157A9}" type="datetime1">
              <a:rPr lang="ru-RU">
                <a:solidFill>
                  <a:srgbClr val="898989"/>
                </a:solidFill>
              </a:rPr>
              <a:pPr/>
              <a:t>10.10.2016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8103A-D0B2-4E20-B8EC-2F4FBEE9DDFC}" type="slidenum">
              <a:rPr lang="ru-RU">
                <a:solidFill>
                  <a:srgbClr val="898989"/>
                </a:solidFill>
              </a:rPr>
              <a:pPr/>
              <a:t>3</a:t>
            </a:fld>
            <a:endParaRPr lang="ru-RU">
              <a:solidFill>
                <a:srgbClr val="898989"/>
              </a:solidFill>
            </a:endParaRP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2843213" y="5445125"/>
            <a:ext cx="2160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7030A0"/>
                </a:solidFill>
                <a:latin typeface="Arial" charset="0"/>
              </a:rPr>
              <a:t>І. Єфімов «Кішка на кулі»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604250" cy="923925"/>
          </a:xfrm>
        </p:spPr>
        <p:txBody>
          <a:bodyPr/>
          <a:lstStyle/>
          <a:p>
            <a:r>
              <a:rPr lang="uk-UA" smtClean="0">
                <a:cs typeface="Trebuchet MS" pitchFamily="34" charset="0"/>
              </a:rPr>
              <a:t>За формою зображення розрізняють:</a:t>
            </a:r>
            <a:endParaRPr lang="ru-RU" smtClean="0">
              <a:cs typeface="Trebuchet MS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778D34-4D35-43E7-9142-79DEC242082A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E4D2D-5E93-46A1-BA96-8B2D50AD4824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64275" cy="92392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  <a:cs typeface="Trebuchet MS" pitchFamily="34" charset="0"/>
              </a:rPr>
              <a:t>Скіфський «звіриний стиль»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778D34-4D35-43E7-9142-79DEC242082A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C30F0-2C67-403B-A945-F52ADA005CE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3" name="AutoShape 2" descr="Картинки по запросу дрібна пластика скіфських племен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8132" name="Picture 4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2" cstate="print"/>
          <a:srcRect r="6309"/>
          <a:stretch>
            <a:fillRect/>
          </a:stretch>
        </p:blipFill>
        <p:spPr bwMode="auto">
          <a:xfrm>
            <a:off x="179512" y="836712"/>
            <a:ext cx="381642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6" name="Picture 8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6766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40" name="Picture 12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4" cstate="print"/>
          <a:srcRect l="1964" t="26204" r="70546" b="25318"/>
          <a:stretch>
            <a:fillRect/>
          </a:stretch>
        </p:blipFill>
        <p:spPr bwMode="auto">
          <a:xfrm>
            <a:off x="179512" y="3933056"/>
            <a:ext cx="20162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4" cstate="print"/>
          <a:srcRect l="33153" t="27209" r="32484" b="30864"/>
          <a:stretch>
            <a:fillRect/>
          </a:stretch>
        </p:blipFill>
        <p:spPr bwMode="auto">
          <a:xfrm>
            <a:off x="6444208" y="188640"/>
            <a:ext cx="252028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2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4" cstate="print"/>
          <a:srcRect l="9361" t="72761" r="13077"/>
          <a:stretch>
            <a:fillRect/>
          </a:stretch>
        </p:blipFill>
        <p:spPr bwMode="auto">
          <a:xfrm>
            <a:off x="2411760" y="5229200"/>
            <a:ext cx="5688632" cy="149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4" name="Picture 6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196752"/>
            <a:ext cx="2838450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2" descr="Картинки по запросу дрібна пластика скіфських племен"/>
          <p:cNvPicPr>
            <a:picLocks noChangeAspect="1" noChangeArrowheads="1"/>
          </p:cNvPicPr>
          <p:nvPr/>
        </p:nvPicPr>
        <p:blipFill>
          <a:blip r:embed="rId4" cstate="print"/>
          <a:srcRect l="70347" t="28367" r="1181" b="25776"/>
          <a:stretch>
            <a:fillRect/>
          </a:stretch>
        </p:blipFill>
        <p:spPr bwMode="auto">
          <a:xfrm>
            <a:off x="2483768" y="2780928"/>
            <a:ext cx="208823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676275"/>
            <a:ext cx="8964613" cy="3976688"/>
          </a:xfrm>
        </p:spPr>
        <p:txBody>
          <a:bodyPr/>
          <a:lstStyle/>
          <a:p>
            <a:pPr algn="ctr"/>
            <a:r>
              <a:rPr lang="uk-UA" sz="3600" smtClean="0">
                <a:cs typeface="Trebuchet MS" pitchFamily="34" charset="0"/>
              </a:rPr>
              <a:t>Види скульптури:</a:t>
            </a:r>
            <a:br>
              <a:rPr lang="uk-UA" sz="3600" smtClean="0">
                <a:cs typeface="Trebuchet MS" pitchFamily="34" charset="0"/>
              </a:rPr>
            </a:br>
            <a:r>
              <a:rPr lang="uk-UA" smtClean="0">
                <a:cs typeface="Trebuchet MS" pitchFamily="34" charset="0"/>
              </a:rPr>
              <a:t> </a:t>
            </a:r>
            <a:br>
              <a:rPr lang="uk-UA" smtClean="0">
                <a:cs typeface="Trebuchet MS" pitchFamily="34" charset="0"/>
              </a:rPr>
            </a:br>
            <a:r>
              <a:rPr lang="uk-UA" sz="3100" smtClean="0">
                <a:solidFill>
                  <a:srgbClr val="0070C0"/>
                </a:solidFill>
                <a:cs typeface="Trebuchet MS" pitchFamily="34" charset="0"/>
              </a:rPr>
              <a:t>-Скульптура малих форм;</a:t>
            </a:r>
            <a:br>
              <a:rPr lang="uk-UA" sz="31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310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uk-UA" sz="31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3100" smtClean="0">
                <a:solidFill>
                  <a:srgbClr val="0070C0"/>
                </a:solidFill>
                <a:cs typeface="Trebuchet MS" pitchFamily="34" charset="0"/>
              </a:rPr>
              <a:t>-Станкова скульптура;</a:t>
            </a:r>
            <a:br>
              <a:rPr lang="uk-UA" sz="31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310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uk-UA" sz="310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z="3100" smtClean="0">
                <a:solidFill>
                  <a:srgbClr val="0070C0"/>
                </a:solidFill>
                <a:cs typeface="Trebuchet MS" pitchFamily="34" charset="0"/>
              </a:rPr>
              <a:t>-Монументально декоративна скульптура.</a:t>
            </a:r>
            <a:endParaRPr lang="ru-RU" sz="3100" smtClean="0">
              <a:solidFill>
                <a:srgbClr val="0070C0"/>
              </a:solidFill>
              <a:cs typeface="Trebuchet MS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778D34-4D35-43E7-9142-79DEC242082A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8AFC6-6911-4FA7-BBEF-7B3EA38C2340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170862" cy="1368425"/>
          </a:xfrm>
        </p:spPr>
        <p:txBody>
          <a:bodyPr/>
          <a:lstStyle/>
          <a:p>
            <a:r>
              <a:rPr lang="uk-UA" smtClean="0">
                <a:solidFill>
                  <a:srgbClr val="0070C0"/>
                </a:solidFill>
                <a:cs typeface="Trebuchet MS" pitchFamily="34" charset="0"/>
              </a:rPr>
              <a:t>Скульптура малих форм – </a:t>
            </a:r>
            <a:r>
              <a:rPr lang="uk-UA" smtClean="0">
                <a:solidFill>
                  <a:schemeClr val="tx1"/>
                </a:solidFill>
                <a:cs typeface="Trebuchet MS" pitchFamily="34" charset="0"/>
              </a:rPr>
              <a:t>вид круглої скульптури, що призначена для прикрашання інтер'єрів.</a:t>
            </a:r>
            <a:endParaRPr lang="ru-RU" smtClean="0">
              <a:solidFill>
                <a:schemeClr val="tx1"/>
              </a:solidFill>
              <a:cs typeface="Trebuchet MS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778D34-4D35-43E7-9142-79DEC242082A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DBB1B-B403-4EEC-A0B3-0D37CE9BD551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49158" name="Picture 6" descr="Картинки по запросу скульптура малих фо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5527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60" name="Picture 8" descr="Картинки по запросу скульптура малих форм"/>
          <p:cNvPicPr>
            <a:picLocks noChangeAspect="1" noChangeArrowheads="1"/>
          </p:cNvPicPr>
          <p:nvPr/>
        </p:nvPicPr>
        <p:blipFill>
          <a:blip r:embed="rId3" cstate="print"/>
          <a:srcRect l="9524" r="11905"/>
          <a:stretch>
            <a:fillRect/>
          </a:stretch>
        </p:blipFill>
        <p:spPr bwMode="auto">
          <a:xfrm>
            <a:off x="3419872" y="1916832"/>
            <a:ext cx="2376264" cy="452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http://img94.imageshack.us/img94/747/itempho4004eda2f5ad5c1b.jpg"/>
          <p:cNvPicPr>
            <a:picLocks noChangeAspect="1" noChangeArrowheads="1"/>
          </p:cNvPicPr>
          <p:nvPr/>
        </p:nvPicPr>
        <p:blipFill>
          <a:blip r:embed="rId4" cstate="print"/>
          <a:srcRect l="25928" r="27335"/>
          <a:stretch>
            <a:fillRect/>
          </a:stretch>
        </p:blipFill>
        <p:spPr bwMode="auto">
          <a:xfrm>
            <a:off x="6372200" y="1844824"/>
            <a:ext cx="2160240" cy="462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676275"/>
            <a:ext cx="8713787" cy="923925"/>
          </a:xfrm>
        </p:spPr>
        <p:txBody>
          <a:bodyPr/>
          <a:lstStyle/>
          <a:p>
            <a:r>
              <a:rPr lang="uk-UA" smtClean="0">
                <a:solidFill>
                  <a:srgbClr val="0070C0"/>
                </a:solidFill>
                <a:cs typeface="Trebuchet MS" pitchFamily="34" charset="0"/>
              </a:rPr>
              <a:t>Станкова скульптура – </a:t>
            </a:r>
            <a:r>
              <a:rPr lang="uk-UA" smtClean="0">
                <a:solidFill>
                  <a:schemeClr val="tx1"/>
                </a:solidFill>
                <a:cs typeface="Trebuchet MS" pitchFamily="34" charset="0"/>
              </a:rPr>
              <a:t>це скульптура що близька до реальних розмірів тварин, автономна і не вимагає зв'язку з інтер'єром.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778D34-4D35-43E7-9142-79DEC242082A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1789F-072B-4D41-87AF-4D1303B60058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50180" name="Picture 4" descr="Картинки по запросу Станкова скульптура"/>
          <p:cNvPicPr>
            <a:picLocks noChangeAspect="1" noChangeArrowheads="1"/>
          </p:cNvPicPr>
          <p:nvPr/>
        </p:nvPicPr>
        <p:blipFill>
          <a:blip r:embed="rId2" cstate="print"/>
          <a:srcRect l="5000"/>
          <a:stretch>
            <a:fillRect/>
          </a:stretch>
        </p:blipFill>
        <p:spPr bwMode="auto">
          <a:xfrm>
            <a:off x="5220072" y="2204864"/>
            <a:ext cx="2736304" cy="4400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4" name="Picture 8" descr="Картинки по запросу Станкова скульптура твар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39248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923925"/>
          </a:xfrm>
        </p:spPr>
        <p:txBody>
          <a:bodyPr/>
          <a:lstStyle/>
          <a:p>
            <a:r>
              <a:rPr lang="uk-UA" sz="3100" smtClean="0">
                <a:solidFill>
                  <a:srgbClr val="0070C0"/>
                </a:solidFill>
                <a:cs typeface="Trebuchet MS" pitchFamily="34" charset="0"/>
              </a:rPr>
              <a:t>Монументально декоративна скульптура </a:t>
            </a:r>
            <a:r>
              <a:rPr lang="uk-UA" smtClean="0">
                <a:solidFill>
                  <a:srgbClr val="0070C0"/>
                </a:solidFill>
                <a:cs typeface="Trebuchet MS" pitchFamily="34" charset="0"/>
              </a:rPr>
              <a:t>–</a:t>
            </a:r>
            <a:br>
              <a:rPr lang="uk-UA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uk-UA" smtClean="0">
                <a:solidFill>
                  <a:srgbClr val="0070C0"/>
                </a:solidFill>
                <a:cs typeface="Trebuchet MS" pitchFamily="34" charset="0"/>
              </a:rPr>
              <a:t>   </a:t>
            </a:r>
            <a:r>
              <a:rPr lang="uk-UA" smtClean="0">
                <a:solidFill>
                  <a:schemeClr val="tx1"/>
                </a:solidFill>
                <a:cs typeface="Trebuchet MS" pitchFamily="34" charset="0"/>
              </a:rPr>
              <a:t>це статуї на фронтах та твори,</a:t>
            </a:r>
            <a:br>
              <a:rPr lang="uk-UA" smtClean="0">
                <a:solidFill>
                  <a:schemeClr val="tx1"/>
                </a:solidFill>
                <a:cs typeface="Trebuchet MS" pitchFamily="34" charset="0"/>
              </a:rPr>
            </a:br>
            <a:r>
              <a:rPr lang="uk-UA" smtClean="0">
                <a:solidFill>
                  <a:schemeClr val="tx1"/>
                </a:solidFill>
                <a:cs typeface="Trebuchet MS" pitchFamily="34" charset="0"/>
              </a:rPr>
              <a:t>     призначені для парків і скверів, </a:t>
            </a:r>
            <a:br>
              <a:rPr lang="uk-UA" smtClean="0">
                <a:solidFill>
                  <a:schemeClr val="tx1"/>
                </a:solidFill>
                <a:cs typeface="Trebuchet MS" pitchFamily="34" charset="0"/>
              </a:rPr>
            </a:br>
            <a:r>
              <a:rPr lang="uk-UA" smtClean="0">
                <a:solidFill>
                  <a:schemeClr val="tx1"/>
                </a:solidFill>
                <a:cs typeface="Trebuchet MS" pitchFamily="34" charset="0"/>
              </a:rPr>
              <a:t>        декорування фонтанів та ін.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778D34-4D35-43E7-9142-79DEC242082A}" type="datetime1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C7B72-F9E0-4436-9E94-B84E78B44655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51204" name="Picture 4" descr="Картинки по запросу Монументально декоративна скульптура"/>
          <p:cNvPicPr>
            <a:picLocks noChangeAspect="1" noChangeArrowheads="1"/>
          </p:cNvPicPr>
          <p:nvPr/>
        </p:nvPicPr>
        <p:blipFill>
          <a:blip r:embed="rId2" cstate="print"/>
          <a:srcRect l="8750" r="13750" b="8415"/>
          <a:stretch>
            <a:fillRect/>
          </a:stretch>
        </p:blipFill>
        <p:spPr bwMode="auto">
          <a:xfrm>
            <a:off x="1835696" y="3573016"/>
            <a:ext cx="3456384" cy="3066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2" name="Picture 2" descr="Картинки по запросу Монументально декоративна скульптура"/>
          <p:cNvPicPr>
            <a:picLocks noChangeAspect="1" noChangeArrowheads="1"/>
          </p:cNvPicPr>
          <p:nvPr/>
        </p:nvPicPr>
        <p:blipFill>
          <a:blip r:embed="rId3" cstate="print"/>
          <a:srcRect l="31085" r="22909"/>
          <a:stretch>
            <a:fillRect/>
          </a:stretch>
        </p:blipFill>
        <p:spPr bwMode="auto">
          <a:xfrm>
            <a:off x="179512" y="2204864"/>
            <a:ext cx="2123728" cy="3462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8" name="Picture 8" descr="Картинки по запросу скульптура тварин на фонтані"/>
          <p:cNvPicPr>
            <a:picLocks noChangeAspect="1" noChangeArrowheads="1"/>
          </p:cNvPicPr>
          <p:nvPr/>
        </p:nvPicPr>
        <p:blipFill>
          <a:blip r:embed="rId4" cstate="print"/>
          <a:srcRect b="5501"/>
          <a:stretch>
            <a:fillRect/>
          </a:stretch>
        </p:blipFill>
        <p:spPr bwMode="auto">
          <a:xfrm>
            <a:off x="4427984" y="2348880"/>
            <a:ext cx="436880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252</TotalTime>
  <Words>338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Franklin Gothic Book</vt:lpstr>
      <vt:lpstr>Arial</vt:lpstr>
      <vt:lpstr>Verdana</vt:lpstr>
      <vt:lpstr>Trebuchet MS</vt:lpstr>
      <vt:lpstr>Wingdings 2</vt:lpstr>
      <vt:lpstr>Calibri</vt:lpstr>
      <vt:lpstr>Arial Unicode MS</vt:lpstr>
      <vt:lpstr>Times New Roman</vt:lpstr>
      <vt:lpstr>Brush Script MT</vt:lpstr>
      <vt:lpstr>Тема1</vt:lpstr>
      <vt:lpstr>Анімалістичний жанр у скульптурі. . </vt:lpstr>
      <vt:lpstr>Мета:</vt:lpstr>
      <vt:lpstr>Скульптура - вид мистецтва, в якому образи дійсності відтворюють в пластичних, об’ємно - просторових формах при використанні різних матеріалів. </vt:lpstr>
      <vt:lpstr>За формою зображення розрізняють:</vt:lpstr>
      <vt:lpstr>Скіфський «звіриний стиль»</vt:lpstr>
      <vt:lpstr>Види скульптури:   -Скульптура малих форм;  -Станкова скульптура;  -Монументально декоративна скульптура.</vt:lpstr>
      <vt:lpstr>Скульптура малих форм – вид круглої скульптури, що призначена для прикрашання інтер'єрів.</vt:lpstr>
      <vt:lpstr>Станкова скульптура – це скульптура що близька до реальних розмірів тварин, автономна і не вимагає зв'язку з інтер'єром.</vt:lpstr>
      <vt:lpstr>Монументально декоративна скульптура –    це статуї на фронтах та твори,      призначені для парків і скверів,          декорування фонтанів та ін.</vt:lpstr>
      <vt:lpstr>Петро Карлович Клодт (1805-1867)</vt:lpstr>
      <vt:lpstr>Ватагін Василь Олексійович (1884-1969)</vt:lpstr>
      <vt:lpstr>Слайд 12</vt:lpstr>
      <vt:lpstr>Вигляди обличчя або фігури у мистецтві:</vt:lpstr>
      <vt:lpstr>Виявлення форми пластичними засобами скульптури </vt:lpstr>
      <vt:lpstr>Творча робота учнів:</vt:lpstr>
      <vt:lpstr>Слайд 16</vt:lpstr>
      <vt:lpstr>Слайд 17</vt:lpstr>
      <vt:lpstr>Послідовність ліплення коня: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Анімалістичний жанр у скульптурі. Композиційні прийоми в скульптурі: динаміка, фактура, матеріал.</dc:title>
  <dc:creator>Влад</dc:creator>
  <cp:lastModifiedBy>User</cp:lastModifiedBy>
  <cp:revision>35</cp:revision>
  <dcterms:created xsi:type="dcterms:W3CDTF">2014-06-28T11:41:48Z</dcterms:created>
  <dcterms:modified xsi:type="dcterms:W3CDTF">2016-10-10T18:57:02Z</dcterms:modified>
</cp:coreProperties>
</file>