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63" d="100"/>
          <a:sy n="63" d="100"/>
        </p:scale>
        <p:origin x="4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2680-7B77-48EE-9843-2BA355CE3AF2}" type="datetimeFigureOut">
              <a:rPr lang="fr-CA" smtClean="0"/>
              <a:t>2016-04-12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9823DFD2-EC4A-4F62-82AF-C43772F78D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40046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2680-7B77-48EE-9843-2BA355CE3AF2}" type="datetimeFigureOut">
              <a:rPr lang="fr-CA" smtClean="0"/>
              <a:t>2016-04-12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DFD2-EC4A-4F62-82AF-C43772F78D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91690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2680-7B77-48EE-9843-2BA355CE3AF2}" type="datetimeFigureOut">
              <a:rPr lang="fr-CA" smtClean="0"/>
              <a:t>2016-04-12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DFD2-EC4A-4F62-82AF-C43772F78D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02827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2680-7B77-48EE-9843-2BA355CE3AF2}" type="datetimeFigureOut">
              <a:rPr lang="fr-CA" smtClean="0"/>
              <a:t>2016-04-12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DFD2-EC4A-4F62-82AF-C43772F78D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15063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9DBD2680-7B77-48EE-9843-2BA355CE3AF2}" type="datetimeFigureOut">
              <a:rPr lang="fr-CA" smtClean="0"/>
              <a:t>2016-04-12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fr-CA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9823DFD2-EC4A-4F62-82AF-C43772F78D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58851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2680-7B77-48EE-9843-2BA355CE3AF2}" type="datetimeFigureOut">
              <a:rPr lang="fr-CA" smtClean="0"/>
              <a:t>2016-04-12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DFD2-EC4A-4F62-82AF-C43772F78D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853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2680-7B77-48EE-9843-2BA355CE3AF2}" type="datetimeFigureOut">
              <a:rPr lang="fr-CA" smtClean="0"/>
              <a:t>2016-04-12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DFD2-EC4A-4F62-82AF-C43772F78D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72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2680-7B77-48EE-9843-2BA355CE3AF2}" type="datetimeFigureOut">
              <a:rPr lang="fr-CA" smtClean="0"/>
              <a:t>2016-04-12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DFD2-EC4A-4F62-82AF-C43772F78D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65050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2680-7B77-48EE-9843-2BA355CE3AF2}" type="datetimeFigureOut">
              <a:rPr lang="fr-CA" smtClean="0"/>
              <a:t>2016-04-12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DFD2-EC4A-4F62-82AF-C43772F78D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002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2680-7B77-48EE-9843-2BA355CE3AF2}" type="datetimeFigureOut">
              <a:rPr lang="fr-CA" smtClean="0"/>
              <a:t>2016-04-12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DFD2-EC4A-4F62-82AF-C43772F78D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5197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2680-7B77-48EE-9843-2BA355CE3AF2}" type="datetimeFigureOut">
              <a:rPr lang="fr-CA" smtClean="0"/>
              <a:t>2016-04-12</a:t>
            </a:fld>
            <a:endParaRPr lang="fr-CA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3DFD2-EC4A-4F62-82AF-C43772F78D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7750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9DBD2680-7B77-48EE-9843-2BA355CE3AF2}" type="datetimeFigureOut">
              <a:rPr lang="fr-CA" smtClean="0"/>
              <a:t>2016-04-12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9823DFD2-EC4A-4F62-82AF-C43772F78D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8453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sz="8800" dirty="0"/>
              <a:t>Centre professionnel</a:t>
            </a:r>
            <a:br>
              <a:rPr lang="fr-CA" sz="8800" dirty="0"/>
            </a:br>
            <a:r>
              <a:rPr lang="fr-CA" sz="8800" dirty="0"/>
              <a:t>Vision Express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Services aux professionnels</a:t>
            </a:r>
          </a:p>
        </p:txBody>
      </p:sp>
    </p:spTree>
    <p:extLst>
      <p:ext uri="{BB962C8B-B14F-4D97-AF65-F5344CB8AC3E}">
        <p14:creationId xmlns:p14="http://schemas.microsoft.com/office/powerpoint/2010/main" val="599774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Nos services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Photocopie et télécopie</a:t>
            </a:r>
          </a:p>
          <a:p>
            <a:r>
              <a:rPr lang="fr-CA" dirty="0"/>
              <a:t>Expédition</a:t>
            </a:r>
          </a:p>
          <a:p>
            <a:r>
              <a:rPr lang="fr-CA" dirty="0"/>
              <a:t>Location d’ordinateurs sur place</a:t>
            </a:r>
          </a:p>
        </p:txBody>
      </p:sp>
    </p:spTree>
    <p:extLst>
      <p:ext uri="{BB962C8B-B14F-4D97-AF65-F5344CB8AC3E}">
        <p14:creationId xmlns:p14="http://schemas.microsoft.com/office/powerpoint/2010/main" val="3880984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Service de photocopie et de télécopie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Libre-service</a:t>
            </a:r>
          </a:p>
          <a:p>
            <a:r>
              <a:rPr lang="fr-CA" dirty="0"/>
              <a:t>Impression ultrarapide</a:t>
            </a:r>
          </a:p>
          <a:p>
            <a:r>
              <a:rPr lang="fr-CA" dirty="0"/>
              <a:t>Photocopieurs informatisés</a:t>
            </a:r>
          </a:p>
          <a:p>
            <a:r>
              <a:rPr lang="fr-CA" dirty="0"/>
              <a:t>Appareils à rendement élevé</a:t>
            </a:r>
          </a:p>
          <a:p>
            <a:r>
              <a:rPr lang="fr-CA" dirty="0"/>
              <a:t>Service de reliure</a:t>
            </a:r>
          </a:p>
          <a:p>
            <a:r>
              <a:rPr lang="fr-CA" dirty="0"/>
              <a:t>Haute vitesse</a:t>
            </a:r>
          </a:p>
        </p:txBody>
      </p:sp>
    </p:spTree>
    <p:extLst>
      <p:ext uri="{BB962C8B-B14F-4D97-AF65-F5344CB8AC3E}">
        <p14:creationId xmlns:p14="http://schemas.microsoft.com/office/powerpoint/2010/main" val="244534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Service de photocopie et de télécopie (suite)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Tarifs interurbains abordables</a:t>
            </a:r>
          </a:p>
          <a:p>
            <a:r>
              <a:rPr lang="fr-CA" dirty="0"/>
              <a:t>Service de réception 24 heures</a:t>
            </a:r>
          </a:p>
          <a:p>
            <a:r>
              <a:rPr lang="fr-CA" dirty="0"/>
              <a:t>Confirmation des envois</a:t>
            </a:r>
          </a:p>
        </p:txBody>
      </p:sp>
    </p:spTree>
    <p:extLst>
      <p:ext uri="{BB962C8B-B14F-4D97-AF65-F5344CB8AC3E}">
        <p14:creationId xmlns:p14="http://schemas.microsoft.com/office/powerpoint/2010/main" val="3972035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Service d’expédition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Livraison dans les 24 heures partout au pays</a:t>
            </a:r>
          </a:p>
          <a:p>
            <a:r>
              <a:rPr lang="fr-CA" dirty="0"/>
              <a:t>Bas prix garantis</a:t>
            </a:r>
          </a:p>
          <a:p>
            <a:r>
              <a:rPr lang="fr-CA" dirty="0"/>
              <a:t>Destinations nationales et internationales</a:t>
            </a:r>
          </a:p>
        </p:txBody>
      </p:sp>
    </p:spTree>
    <p:extLst>
      <p:ext uri="{BB962C8B-B14F-4D97-AF65-F5344CB8AC3E}">
        <p14:creationId xmlns:p14="http://schemas.microsoft.com/office/powerpoint/2010/main" val="1493529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Location d’ordinateurs sur place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Application Office 2016</a:t>
            </a:r>
          </a:p>
          <a:p>
            <a:r>
              <a:rPr lang="fr-CA" dirty="0"/>
              <a:t>Accès à Internet et au courriel</a:t>
            </a:r>
          </a:p>
          <a:p>
            <a:r>
              <a:rPr lang="fr-CA" dirty="0"/>
              <a:t>Imprimantes laser</a:t>
            </a:r>
          </a:p>
        </p:txBody>
      </p:sp>
    </p:spTree>
    <p:extLst>
      <p:ext uri="{BB962C8B-B14F-4D97-AF65-F5344CB8AC3E}">
        <p14:creationId xmlns:p14="http://schemas.microsoft.com/office/powerpoint/2010/main" val="42949420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ype de bois">
  <a:themeElements>
    <a:clrScheme name="Type de boi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ype de bois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ype de bois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TC103090434[[fn=Type de bois]]</Template>
  <TotalTime>4</TotalTime>
  <Words>87</Words>
  <Application>Microsoft Office PowerPoint</Application>
  <PresentationFormat>Grand écran</PresentationFormat>
  <Paragraphs>25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Rockwell</vt:lpstr>
      <vt:lpstr>Rockwell Condensed</vt:lpstr>
      <vt:lpstr>Wingdings</vt:lpstr>
      <vt:lpstr>Type de bois</vt:lpstr>
      <vt:lpstr>Centre professionnel Vision Express</vt:lpstr>
      <vt:lpstr>Nos services</vt:lpstr>
      <vt:lpstr>Service de photocopie et de télécopie</vt:lpstr>
      <vt:lpstr>Service de photocopie et de télécopie (suite)</vt:lpstr>
      <vt:lpstr>Service d’expédition</vt:lpstr>
      <vt:lpstr>Location d’ordinateurs sur place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Centre professionnel  Vision Express</dc:title>
  <dc:creator>Logitell</dc:creator>
  <cp:lastModifiedBy>Amy Brouillette</cp:lastModifiedBy>
  <cp:revision>7</cp:revision>
  <dcterms:created xsi:type="dcterms:W3CDTF">2014-04-30T14:13:43Z</dcterms:created>
  <dcterms:modified xsi:type="dcterms:W3CDTF">2016-04-12T14:09:04Z</dcterms:modified>
</cp:coreProperties>
</file>