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6" autoAdjust="0"/>
    <p:restoredTop sz="90335" autoAdjust="0"/>
  </p:normalViewPr>
  <p:slideViewPr>
    <p:cSldViewPr snapToGrid="0">
      <p:cViewPr varScale="1">
        <p:scale>
          <a:sx n="79" d="100"/>
          <a:sy n="79" d="100"/>
        </p:scale>
        <p:origin x="120" y="7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27EB0-252D-4F41-9D5E-90ACBCDA3D57}" type="datetimeFigureOut">
              <a:rPr lang="fr-CA" smtClean="0"/>
              <a:t>2016-05-25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2171B-D0E8-4AC7-930A-7EE29D5996A9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9007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2171B-D0E8-4AC7-930A-7EE29D5996A9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0147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0739968" y="0"/>
            <a:ext cx="1452033" cy="266316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6" name="Freeform 105"/>
          <p:cNvSpPr>
            <a:spLocks/>
          </p:cNvSpPr>
          <p:nvPr/>
        </p:nvSpPr>
        <p:spPr bwMode="auto">
          <a:xfrm>
            <a:off x="1727200" y="5715000"/>
            <a:ext cx="9144000" cy="9144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chemeClr val="accent2"/>
              </a:gs>
              <a:gs pos="100000">
                <a:schemeClr val="bg1">
                  <a:alpha val="30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grpSp>
        <p:nvGrpSpPr>
          <p:cNvPr id="32" name="Group 31"/>
          <p:cNvGrpSpPr/>
          <p:nvPr/>
        </p:nvGrpSpPr>
        <p:grpSpPr>
          <a:xfrm rot="10800000">
            <a:off x="0" y="4520046"/>
            <a:ext cx="2743200" cy="2337955"/>
            <a:chOff x="7467600" y="0"/>
            <a:chExt cx="1676400" cy="1905000"/>
          </a:xfrm>
        </p:grpSpPr>
        <p:sp>
          <p:nvSpPr>
            <p:cNvPr id="16" name="Teardrop 15"/>
            <p:cNvSpPr/>
            <p:nvPr/>
          </p:nvSpPr>
          <p:spPr>
            <a:xfrm>
              <a:off x="7620000" y="381000"/>
              <a:ext cx="1524000" cy="1524000"/>
            </a:xfrm>
            <a:prstGeom prst="teardrop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5" name="Teardrop 14"/>
            <p:cNvSpPr/>
            <p:nvPr/>
          </p:nvSpPr>
          <p:spPr>
            <a:xfrm>
              <a:off x="7467600" y="0"/>
              <a:ext cx="1143000" cy="1143000"/>
            </a:xfrm>
            <a:prstGeom prst="teardrop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4" name="Teardrop 13"/>
            <p:cNvSpPr/>
            <p:nvPr/>
          </p:nvSpPr>
          <p:spPr>
            <a:xfrm>
              <a:off x="7772400" y="0"/>
              <a:ext cx="1371600" cy="1371600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42401" y="3975905"/>
            <a:ext cx="2710904" cy="2590798"/>
            <a:chOff x="5123427" y="2586247"/>
            <a:chExt cx="3113140" cy="3966952"/>
          </a:xfrm>
        </p:grpSpPr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5123427" y="2633869"/>
              <a:ext cx="1201172" cy="3890755"/>
            </a:xfrm>
            <a:custGeom>
              <a:avLst/>
              <a:gdLst/>
              <a:ahLst/>
              <a:cxnLst>
                <a:cxn ang="0">
                  <a:pos x="272" y="264"/>
                </a:cxn>
                <a:cxn ang="0">
                  <a:pos x="256" y="324"/>
                </a:cxn>
                <a:cxn ang="0">
                  <a:pos x="252" y="382"/>
                </a:cxn>
                <a:cxn ang="0">
                  <a:pos x="248" y="446"/>
                </a:cxn>
                <a:cxn ang="0">
                  <a:pos x="254" y="478"/>
                </a:cxn>
                <a:cxn ang="0">
                  <a:pos x="254" y="530"/>
                </a:cxn>
                <a:cxn ang="0">
                  <a:pos x="234" y="606"/>
                </a:cxn>
                <a:cxn ang="0">
                  <a:pos x="208" y="746"/>
                </a:cxn>
                <a:cxn ang="0">
                  <a:pos x="206" y="814"/>
                </a:cxn>
                <a:cxn ang="0">
                  <a:pos x="198" y="830"/>
                </a:cxn>
                <a:cxn ang="0">
                  <a:pos x="208" y="844"/>
                </a:cxn>
                <a:cxn ang="0">
                  <a:pos x="240" y="860"/>
                </a:cxn>
                <a:cxn ang="0">
                  <a:pos x="240" y="876"/>
                </a:cxn>
                <a:cxn ang="0">
                  <a:pos x="234" y="882"/>
                </a:cxn>
                <a:cxn ang="0">
                  <a:pos x="212" y="888"/>
                </a:cxn>
                <a:cxn ang="0">
                  <a:pos x="194" y="882"/>
                </a:cxn>
                <a:cxn ang="0">
                  <a:pos x="164" y="872"/>
                </a:cxn>
                <a:cxn ang="0">
                  <a:pos x="152" y="884"/>
                </a:cxn>
                <a:cxn ang="0">
                  <a:pos x="120" y="894"/>
                </a:cxn>
                <a:cxn ang="0">
                  <a:pos x="92" y="886"/>
                </a:cxn>
                <a:cxn ang="0">
                  <a:pos x="86" y="880"/>
                </a:cxn>
                <a:cxn ang="0">
                  <a:pos x="84" y="852"/>
                </a:cxn>
                <a:cxn ang="0">
                  <a:pos x="70" y="842"/>
                </a:cxn>
                <a:cxn ang="0">
                  <a:pos x="72" y="814"/>
                </a:cxn>
                <a:cxn ang="0">
                  <a:pos x="60" y="766"/>
                </a:cxn>
                <a:cxn ang="0">
                  <a:pos x="52" y="694"/>
                </a:cxn>
                <a:cxn ang="0">
                  <a:pos x="50" y="626"/>
                </a:cxn>
                <a:cxn ang="0">
                  <a:pos x="50" y="500"/>
                </a:cxn>
                <a:cxn ang="0">
                  <a:pos x="42" y="432"/>
                </a:cxn>
                <a:cxn ang="0">
                  <a:pos x="36" y="422"/>
                </a:cxn>
                <a:cxn ang="0">
                  <a:pos x="42" y="414"/>
                </a:cxn>
                <a:cxn ang="0">
                  <a:pos x="36" y="406"/>
                </a:cxn>
                <a:cxn ang="0">
                  <a:pos x="24" y="392"/>
                </a:cxn>
                <a:cxn ang="0">
                  <a:pos x="12" y="366"/>
                </a:cxn>
                <a:cxn ang="0">
                  <a:pos x="4" y="338"/>
                </a:cxn>
                <a:cxn ang="0">
                  <a:pos x="4" y="272"/>
                </a:cxn>
                <a:cxn ang="0">
                  <a:pos x="30" y="186"/>
                </a:cxn>
                <a:cxn ang="0">
                  <a:pos x="66" y="142"/>
                </a:cxn>
                <a:cxn ang="0">
                  <a:pos x="114" y="128"/>
                </a:cxn>
                <a:cxn ang="0">
                  <a:pos x="128" y="126"/>
                </a:cxn>
                <a:cxn ang="0">
                  <a:pos x="142" y="128"/>
                </a:cxn>
                <a:cxn ang="0">
                  <a:pos x="152" y="100"/>
                </a:cxn>
                <a:cxn ang="0">
                  <a:pos x="146" y="88"/>
                </a:cxn>
                <a:cxn ang="0">
                  <a:pos x="146" y="72"/>
                </a:cxn>
                <a:cxn ang="0">
                  <a:pos x="152" y="60"/>
                </a:cxn>
                <a:cxn ang="0">
                  <a:pos x="144" y="42"/>
                </a:cxn>
                <a:cxn ang="0">
                  <a:pos x="146" y="34"/>
                </a:cxn>
                <a:cxn ang="0">
                  <a:pos x="168" y="8"/>
                </a:cxn>
                <a:cxn ang="0">
                  <a:pos x="186" y="4"/>
                </a:cxn>
                <a:cxn ang="0">
                  <a:pos x="192" y="2"/>
                </a:cxn>
                <a:cxn ang="0">
                  <a:pos x="220" y="6"/>
                </a:cxn>
                <a:cxn ang="0">
                  <a:pos x="232" y="16"/>
                </a:cxn>
                <a:cxn ang="0">
                  <a:pos x="248" y="38"/>
                </a:cxn>
                <a:cxn ang="0">
                  <a:pos x="250" y="64"/>
                </a:cxn>
                <a:cxn ang="0">
                  <a:pos x="240" y="70"/>
                </a:cxn>
                <a:cxn ang="0">
                  <a:pos x="232" y="88"/>
                </a:cxn>
                <a:cxn ang="0">
                  <a:pos x="214" y="128"/>
                </a:cxn>
                <a:cxn ang="0">
                  <a:pos x="220" y="150"/>
                </a:cxn>
                <a:cxn ang="0">
                  <a:pos x="256" y="172"/>
                </a:cxn>
                <a:cxn ang="0">
                  <a:pos x="276" y="216"/>
                </a:cxn>
              </a:cxnLst>
              <a:rect l="0" t="0" r="r" b="b"/>
              <a:pathLst>
                <a:path w="276" h="894">
                  <a:moveTo>
                    <a:pt x="276" y="216"/>
                  </a:moveTo>
                  <a:lnTo>
                    <a:pt x="276" y="216"/>
                  </a:lnTo>
                  <a:lnTo>
                    <a:pt x="272" y="264"/>
                  </a:lnTo>
                  <a:lnTo>
                    <a:pt x="272" y="264"/>
                  </a:lnTo>
                  <a:lnTo>
                    <a:pt x="256" y="324"/>
                  </a:lnTo>
                  <a:lnTo>
                    <a:pt x="256" y="324"/>
                  </a:lnTo>
                  <a:lnTo>
                    <a:pt x="252" y="346"/>
                  </a:lnTo>
                  <a:lnTo>
                    <a:pt x="252" y="382"/>
                  </a:lnTo>
                  <a:lnTo>
                    <a:pt x="252" y="382"/>
                  </a:lnTo>
                  <a:lnTo>
                    <a:pt x="252" y="406"/>
                  </a:lnTo>
                  <a:lnTo>
                    <a:pt x="252" y="426"/>
                  </a:lnTo>
                  <a:lnTo>
                    <a:pt x="248" y="446"/>
                  </a:lnTo>
                  <a:lnTo>
                    <a:pt x="248" y="446"/>
                  </a:lnTo>
                  <a:lnTo>
                    <a:pt x="254" y="478"/>
                  </a:lnTo>
                  <a:lnTo>
                    <a:pt x="254" y="478"/>
                  </a:lnTo>
                  <a:lnTo>
                    <a:pt x="256" y="506"/>
                  </a:lnTo>
                  <a:lnTo>
                    <a:pt x="254" y="530"/>
                  </a:lnTo>
                  <a:lnTo>
                    <a:pt x="254" y="530"/>
                  </a:lnTo>
                  <a:lnTo>
                    <a:pt x="240" y="584"/>
                  </a:lnTo>
                  <a:lnTo>
                    <a:pt x="240" y="584"/>
                  </a:lnTo>
                  <a:lnTo>
                    <a:pt x="234" y="606"/>
                  </a:lnTo>
                  <a:lnTo>
                    <a:pt x="224" y="658"/>
                  </a:lnTo>
                  <a:lnTo>
                    <a:pt x="224" y="658"/>
                  </a:lnTo>
                  <a:lnTo>
                    <a:pt x="208" y="746"/>
                  </a:lnTo>
                  <a:lnTo>
                    <a:pt x="208" y="746"/>
                  </a:lnTo>
                  <a:lnTo>
                    <a:pt x="206" y="772"/>
                  </a:lnTo>
                  <a:lnTo>
                    <a:pt x="206" y="814"/>
                  </a:lnTo>
                  <a:lnTo>
                    <a:pt x="196" y="822"/>
                  </a:lnTo>
                  <a:lnTo>
                    <a:pt x="196" y="822"/>
                  </a:lnTo>
                  <a:lnTo>
                    <a:pt x="198" y="830"/>
                  </a:lnTo>
                  <a:lnTo>
                    <a:pt x="200" y="836"/>
                  </a:lnTo>
                  <a:lnTo>
                    <a:pt x="200" y="836"/>
                  </a:lnTo>
                  <a:lnTo>
                    <a:pt x="208" y="844"/>
                  </a:lnTo>
                  <a:lnTo>
                    <a:pt x="218" y="852"/>
                  </a:lnTo>
                  <a:lnTo>
                    <a:pt x="218" y="852"/>
                  </a:lnTo>
                  <a:lnTo>
                    <a:pt x="240" y="860"/>
                  </a:lnTo>
                  <a:lnTo>
                    <a:pt x="240" y="860"/>
                  </a:lnTo>
                  <a:lnTo>
                    <a:pt x="242" y="868"/>
                  </a:lnTo>
                  <a:lnTo>
                    <a:pt x="240" y="876"/>
                  </a:lnTo>
                  <a:lnTo>
                    <a:pt x="240" y="876"/>
                  </a:lnTo>
                  <a:lnTo>
                    <a:pt x="238" y="880"/>
                  </a:lnTo>
                  <a:lnTo>
                    <a:pt x="234" y="882"/>
                  </a:lnTo>
                  <a:lnTo>
                    <a:pt x="220" y="886"/>
                  </a:lnTo>
                  <a:lnTo>
                    <a:pt x="220" y="886"/>
                  </a:lnTo>
                  <a:lnTo>
                    <a:pt x="212" y="888"/>
                  </a:lnTo>
                  <a:lnTo>
                    <a:pt x="204" y="886"/>
                  </a:lnTo>
                  <a:lnTo>
                    <a:pt x="204" y="886"/>
                  </a:lnTo>
                  <a:lnTo>
                    <a:pt x="194" y="882"/>
                  </a:lnTo>
                  <a:lnTo>
                    <a:pt x="184" y="880"/>
                  </a:lnTo>
                  <a:lnTo>
                    <a:pt x="184" y="880"/>
                  </a:lnTo>
                  <a:lnTo>
                    <a:pt x="164" y="872"/>
                  </a:lnTo>
                  <a:lnTo>
                    <a:pt x="164" y="872"/>
                  </a:lnTo>
                  <a:lnTo>
                    <a:pt x="152" y="870"/>
                  </a:lnTo>
                  <a:lnTo>
                    <a:pt x="152" y="884"/>
                  </a:lnTo>
                  <a:lnTo>
                    <a:pt x="148" y="894"/>
                  </a:lnTo>
                  <a:lnTo>
                    <a:pt x="148" y="894"/>
                  </a:lnTo>
                  <a:lnTo>
                    <a:pt x="120" y="894"/>
                  </a:lnTo>
                  <a:lnTo>
                    <a:pt x="120" y="894"/>
                  </a:lnTo>
                  <a:lnTo>
                    <a:pt x="108" y="892"/>
                  </a:lnTo>
                  <a:lnTo>
                    <a:pt x="92" y="886"/>
                  </a:lnTo>
                  <a:lnTo>
                    <a:pt x="92" y="886"/>
                  </a:lnTo>
                  <a:lnTo>
                    <a:pt x="88" y="884"/>
                  </a:lnTo>
                  <a:lnTo>
                    <a:pt x="86" y="880"/>
                  </a:lnTo>
                  <a:lnTo>
                    <a:pt x="84" y="874"/>
                  </a:lnTo>
                  <a:lnTo>
                    <a:pt x="84" y="866"/>
                  </a:lnTo>
                  <a:lnTo>
                    <a:pt x="84" y="852"/>
                  </a:lnTo>
                  <a:lnTo>
                    <a:pt x="84" y="852"/>
                  </a:lnTo>
                  <a:lnTo>
                    <a:pt x="74" y="848"/>
                  </a:lnTo>
                  <a:lnTo>
                    <a:pt x="70" y="842"/>
                  </a:lnTo>
                  <a:lnTo>
                    <a:pt x="70" y="842"/>
                  </a:lnTo>
                  <a:lnTo>
                    <a:pt x="72" y="838"/>
                  </a:lnTo>
                  <a:lnTo>
                    <a:pt x="72" y="814"/>
                  </a:lnTo>
                  <a:lnTo>
                    <a:pt x="72" y="814"/>
                  </a:lnTo>
                  <a:lnTo>
                    <a:pt x="60" y="766"/>
                  </a:lnTo>
                  <a:lnTo>
                    <a:pt x="60" y="766"/>
                  </a:lnTo>
                  <a:lnTo>
                    <a:pt x="56" y="754"/>
                  </a:lnTo>
                  <a:lnTo>
                    <a:pt x="54" y="738"/>
                  </a:lnTo>
                  <a:lnTo>
                    <a:pt x="52" y="694"/>
                  </a:lnTo>
                  <a:lnTo>
                    <a:pt x="52" y="694"/>
                  </a:lnTo>
                  <a:lnTo>
                    <a:pt x="50" y="626"/>
                  </a:lnTo>
                  <a:lnTo>
                    <a:pt x="50" y="626"/>
                  </a:lnTo>
                  <a:lnTo>
                    <a:pt x="50" y="538"/>
                  </a:lnTo>
                  <a:lnTo>
                    <a:pt x="50" y="538"/>
                  </a:lnTo>
                  <a:lnTo>
                    <a:pt x="50" y="500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42" y="432"/>
                  </a:lnTo>
                  <a:lnTo>
                    <a:pt x="42" y="432"/>
                  </a:lnTo>
                  <a:lnTo>
                    <a:pt x="38" y="424"/>
                  </a:lnTo>
                  <a:lnTo>
                    <a:pt x="36" y="422"/>
                  </a:lnTo>
                  <a:lnTo>
                    <a:pt x="38" y="418"/>
                  </a:lnTo>
                  <a:lnTo>
                    <a:pt x="38" y="418"/>
                  </a:lnTo>
                  <a:lnTo>
                    <a:pt x="42" y="414"/>
                  </a:lnTo>
                  <a:lnTo>
                    <a:pt x="42" y="414"/>
                  </a:lnTo>
                  <a:lnTo>
                    <a:pt x="40" y="410"/>
                  </a:lnTo>
                  <a:lnTo>
                    <a:pt x="36" y="406"/>
                  </a:lnTo>
                  <a:lnTo>
                    <a:pt x="36" y="406"/>
                  </a:lnTo>
                  <a:lnTo>
                    <a:pt x="24" y="392"/>
                  </a:lnTo>
                  <a:lnTo>
                    <a:pt x="24" y="392"/>
                  </a:lnTo>
                  <a:lnTo>
                    <a:pt x="18" y="382"/>
                  </a:lnTo>
                  <a:lnTo>
                    <a:pt x="12" y="366"/>
                  </a:lnTo>
                  <a:lnTo>
                    <a:pt x="12" y="366"/>
                  </a:lnTo>
                  <a:lnTo>
                    <a:pt x="12" y="350"/>
                  </a:lnTo>
                  <a:lnTo>
                    <a:pt x="12" y="350"/>
                  </a:lnTo>
                  <a:lnTo>
                    <a:pt x="4" y="338"/>
                  </a:lnTo>
                  <a:lnTo>
                    <a:pt x="0" y="322"/>
                  </a:lnTo>
                  <a:lnTo>
                    <a:pt x="4" y="272"/>
                  </a:lnTo>
                  <a:lnTo>
                    <a:pt x="4" y="272"/>
                  </a:lnTo>
                  <a:lnTo>
                    <a:pt x="22" y="208"/>
                  </a:lnTo>
                  <a:lnTo>
                    <a:pt x="22" y="208"/>
                  </a:lnTo>
                  <a:lnTo>
                    <a:pt x="30" y="186"/>
                  </a:lnTo>
                  <a:lnTo>
                    <a:pt x="40" y="168"/>
                  </a:lnTo>
                  <a:lnTo>
                    <a:pt x="52" y="154"/>
                  </a:lnTo>
                  <a:lnTo>
                    <a:pt x="66" y="142"/>
                  </a:lnTo>
                  <a:lnTo>
                    <a:pt x="66" y="142"/>
                  </a:lnTo>
                  <a:lnTo>
                    <a:pt x="86" y="138"/>
                  </a:lnTo>
                  <a:lnTo>
                    <a:pt x="114" y="128"/>
                  </a:lnTo>
                  <a:lnTo>
                    <a:pt x="114" y="128"/>
                  </a:lnTo>
                  <a:lnTo>
                    <a:pt x="120" y="126"/>
                  </a:lnTo>
                  <a:lnTo>
                    <a:pt x="128" y="126"/>
                  </a:lnTo>
                  <a:lnTo>
                    <a:pt x="134" y="126"/>
                  </a:lnTo>
                  <a:lnTo>
                    <a:pt x="142" y="128"/>
                  </a:lnTo>
                  <a:lnTo>
                    <a:pt x="142" y="128"/>
                  </a:lnTo>
                  <a:lnTo>
                    <a:pt x="150" y="108"/>
                  </a:lnTo>
                  <a:lnTo>
                    <a:pt x="150" y="108"/>
                  </a:lnTo>
                  <a:lnTo>
                    <a:pt x="152" y="100"/>
                  </a:lnTo>
                  <a:lnTo>
                    <a:pt x="150" y="92"/>
                  </a:lnTo>
                  <a:lnTo>
                    <a:pt x="150" y="92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46" y="82"/>
                  </a:lnTo>
                  <a:lnTo>
                    <a:pt x="146" y="72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52" y="60"/>
                  </a:lnTo>
                  <a:lnTo>
                    <a:pt x="152" y="60"/>
                  </a:lnTo>
                  <a:lnTo>
                    <a:pt x="146" y="50"/>
                  </a:lnTo>
                  <a:lnTo>
                    <a:pt x="144" y="42"/>
                  </a:lnTo>
                  <a:lnTo>
                    <a:pt x="144" y="42"/>
                  </a:lnTo>
                  <a:lnTo>
                    <a:pt x="144" y="38"/>
                  </a:lnTo>
                  <a:lnTo>
                    <a:pt x="146" y="34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68" y="8"/>
                  </a:lnTo>
                  <a:lnTo>
                    <a:pt x="168" y="8"/>
                  </a:lnTo>
                  <a:lnTo>
                    <a:pt x="178" y="4"/>
                  </a:lnTo>
                  <a:lnTo>
                    <a:pt x="186" y="4"/>
                  </a:lnTo>
                  <a:lnTo>
                    <a:pt x="186" y="4"/>
                  </a:lnTo>
                  <a:lnTo>
                    <a:pt x="190" y="4"/>
                  </a:lnTo>
                  <a:lnTo>
                    <a:pt x="192" y="2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20" y="6"/>
                  </a:lnTo>
                  <a:lnTo>
                    <a:pt x="220" y="6"/>
                  </a:lnTo>
                  <a:lnTo>
                    <a:pt x="226" y="8"/>
                  </a:lnTo>
                  <a:lnTo>
                    <a:pt x="232" y="16"/>
                  </a:lnTo>
                  <a:lnTo>
                    <a:pt x="240" y="2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50" y="48"/>
                  </a:lnTo>
                  <a:lnTo>
                    <a:pt x="252" y="56"/>
                  </a:lnTo>
                  <a:lnTo>
                    <a:pt x="250" y="64"/>
                  </a:lnTo>
                  <a:lnTo>
                    <a:pt x="244" y="68"/>
                  </a:lnTo>
                  <a:lnTo>
                    <a:pt x="244" y="68"/>
                  </a:lnTo>
                  <a:lnTo>
                    <a:pt x="240" y="70"/>
                  </a:lnTo>
                  <a:lnTo>
                    <a:pt x="238" y="72"/>
                  </a:lnTo>
                  <a:lnTo>
                    <a:pt x="232" y="88"/>
                  </a:lnTo>
                  <a:lnTo>
                    <a:pt x="232" y="88"/>
                  </a:lnTo>
                  <a:lnTo>
                    <a:pt x="232" y="98"/>
                  </a:lnTo>
                  <a:lnTo>
                    <a:pt x="230" y="110"/>
                  </a:lnTo>
                  <a:lnTo>
                    <a:pt x="214" y="128"/>
                  </a:lnTo>
                  <a:lnTo>
                    <a:pt x="214" y="128"/>
                  </a:lnTo>
                  <a:lnTo>
                    <a:pt x="208" y="140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72" y="192"/>
                  </a:lnTo>
                  <a:lnTo>
                    <a:pt x="272" y="192"/>
                  </a:lnTo>
                  <a:lnTo>
                    <a:pt x="276" y="216"/>
                  </a:lnTo>
                  <a:lnTo>
                    <a:pt x="276" y="21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6705599" y="2586247"/>
              <a:ext cx="1096722" cy="3890753"/>
            </a:xfrm>
            <a:custGeom>
              <a:avLst/>
              <a:gdLst/>
              <a:ahLst/>
              <a:cxnLst>
                <a:cxn ang="0">
                  <a:pos x="252" y="290"/>
                </a:cxn>
                <a:cxn ang="0">
                  <a:pos x="236" y="342"/>
                </a:cxn>
                <a:cxn ang="0">
                  <a:pos x="230" y="392"/>
                </a:cxn>
                <a:cxn ang="0">
                  <a:pos x="232" y="444"/>
                </a:cxn>
                <a:cxn ang="0">
                  <a:pos x="232" y="484"/>
                </a:cxn>
                <a:cxn ang="0">
                  <a:pos x="216" y="588"/>
                </a:cxn>
                <a:cxn ang="0">
                  <a:pos x="212" y="646"/>
                </a:cxn>
                <a:cxn ang="0">
                  <a:pos x="220" y="722"/>
                </a:cxn>
                <a:cxn ang="0">
                  <a:pos x="222" y="794"/>
                </a:cxn>
                <a:cxn ang="0">
                  <a:pos x="212" y="836"/>
                </a:cxn>
                <a:cxn ang="0">
                  <a:pos x="222" y="866"/>
                </a:cxn>
                <a:cxn ang="0">
                  <a:pos x="220" y="888"/>
                </a:cxn>
                <a:cxn ang="0">
                  <a:pos x="208" y="894"/>
                </a:cxn>
                <a:cxn ang="0">
                  <a:pos x="182" y="890"/>
                </a:cxn>
                <a:cxn ang="0">
                  <a:pos x="176" y="850"/>
                </a:cxn>
                <a:cxn ang="0">
                  <a:pos x="158" y="828"/>
                </a:cxn>
                <a:cxn ang="0">
                  <a:pos x="154" y="728"/>
                </a:cxn>
                <a:cxn ang="0">
                  <a:pos x="150" y="706"/>
                </a:cxn>
                <a:cxn ang="0">
                  <a:pos x="120" y="540"/>
                </a:cxn>
                <a:cxn ang="0">
                  <a:pos x="108" y="686"/>
                </a:cxn>
                <a:cxn ang="0">
                  <a:pos x="108" y="820"/>
                </a:cxn>
                <a:cxn ang="0">
                  <a:pos x="80" y="866"/>
                </a:cxn>
                <a:cxn ang="0">
                  <a:pos x="66" y="882"/>
                </a:cxn>
                <a:cxn ang="0">
                  <a:pos x="22" y="884"/>
                </a:cxn>
                <a:cxn ang="0">
                  <a:pos x="12" y="878"/>
                </a:cxn>
                <a:cxn ang="0">
                  <a:pos x="26" y="862"/>
                </a:cxn>
                <a:cxn ang="0">
                  <a:pos x="50" y="810"/>
                </a:cxn>
                <a:cxn ang="0">
                  <a:pos x="48" y="778"/>
                </a:cxn>
                <a:cxn ang="0">
                  <a:pos x="52" y="734"/>
                </a:cxn>
                <a:cxn ang="0">
                  <a:pos x="48" y="712"/>
                </a:cxn>
                <a:cxn ang="0">
                  <a:pos x="52" y="628"/>
                </a:cxn>
                <a:cxn ang="0">
                  <a:pos x="46" y="598"/>
                </a:cxn>
                <a:cxn ang="0">
                  <a:pos x="22" y="478"/>
                </a:cxn>
                <a:cxn ang="0">
                  <a:pos x="22" y="358"/>
                </a:cxn>
                <a:cxn ang="0">
                  <a:pos x="0" y="276"/>
                </a:cxn>
                <a:cxn ang="0">
                  <a:pos x="4" y="244"/>
                </a:cxn>
                <a:cxn ang="0">
                  <a:pos x="18" y="198"/>
                </a:cxn>
                <a:cxn ang="0">
                  <a:pos x="22" y="166"/>
                </a:cxn>
                <a:cxn ang="0">
                  <a:pos x="34" y="152"/>
                </a:cxn>
                <a:cxn ang="0">
                  <a:pos x="68" y="142"/>
                </a:cxn>
                <a:cxn ang="0">
                  <a:pos x="100" y="124"/>
                </a:cxn>
                <a:cxn ang="0">
                  <a:pos x="104" y="92"/>
                </a:cxn>
                <a:cxn ang="0">
                  <a:pos x="100" y="78"/>
                </a:cxn>
                <a:cxn ang="0">
                  <a:pos x="94" y="48"/>
                </a:cxn>
                <a:cxn ang="0">
                  <a:pos x="106" y="12"/>
                </a:cxn>
                <a:cxn ang="0">
                  <a:pos x="134" y="0"/>
                </a:cxn>
                <a:cxn ang="0">
                  <a:pos x="156" y="4"/>
                </a:cxn>
                <a:cxn ang="0">
                  <a:pos x="172" y="14"/>
                </a:cxn>
                <a:cxn ang="0">
                  <a:pos x="178" y="26"/>
                </a:cxn>
                <a:cxn ang="0">
                  <a:pos x="174" y="48"/>
                </a:cxn>
                <a:cxn ang="0">
                  <a:pos x="172" y="76"/>
                </a:cxn>
                <a:cxn ang="0">
                  <a:pos x="166" y="110"/>
                </a:cxn>
                <a:cxn ang="0">
                  <a:pos x="182" y="128"/>
                </a:cxn>
                <a:cxn ang="0">
                  <a:pos x="216" y="148"/>
                </a:cxn>
                <a:cxn ang="0">
                  <a:pos x="244" y="166"/>
                </a:cxn>
              </a:cxnLst>
              <a:rect l="0" t="0" r="r" b="b"/>
              <a:pathLst>
                <a:path w="252" h="894">
                  <a:moveTo>
                    <a:pt x="252" y="262"/>
                  </a:moveTo>
                  <a:lnTo>
                    <a:pt x="252" y="262"/>
                  </a:lnTo>
                  <a:lnTo>
                    <a:pt x="252" y="290"/>
                  </a:lnTo>
                  <a:lnTo>
                    <a:pt x="250" y="310"/>
                  </a:lnTo>
                  <a:lnTo>
                    <a:pt x="250" y="310"/>
                  </a:lnTo>
                  <a:lnTo>
                    <a:pt x="236" y="342"/>
                  </a:lnTo>
                  <a:lnTo>
                    <a:pt x="236" y="342"/>
                  </a:lnTo>
                  <a:lnTo>
                    <a:pt x="228" y="360"/>
                  </a:lnTo>
                  <a:lnTo>
                    <a:pt x="230" y="392"/>
                  </a:lnTo>
                  <a:lnTo>
                    <a:pt x="230" y="392"/>
                  </a:lnTo>
                  <a:lnTo>
                    <a:pt x="232" y="444"/>
                  </a:lnTo>
                  <a:lnTo>
                    <a:pt x="232" y="444"/>
                  </a:lnTo>
                  <a:lnTo>
                    <a:pt x="234" y="456"/>
                  </a:lnTo>
                  <a:lnTo>
                    <a:pt x="238" y="478"/>
                  </a:lnTo>
                  <a:lnTo>
                    <a:pt x="232" y="484"/>
                  </a:lnTo>
                  <a:lnTo>
                    <a:pt x="222" y="490"/>
                  </a:lnTo>
                  <a:lnTo>
                    <a:pt x="222" y="490"/>
                  </a:lnTo>
                  <a:lnTo>
                    <a:pt x="216" y="588"/>
                  </a:lnTo>
                  <a:lnTo>
                    <a:pt x="216" y="588"/>
                  </a:lnTo>
                  <a:lnTo>
                    <a:pt x="212" y="646"/>
                  </a:lnTo>
                  <a:lnTo>
                    <a:pt x="212" y="646"/>
                  </a:lnTo>
                  <a:lnTo>
                    <a:pt x="218" y="694"/>
                  </a:lnTo>
                  <a:lnTo>
                    <a:pt x="220" y="722"/>
                  </a:lnTo>
                  <a:lnTo>
                    <a:pt x="220" y="722"/>
                  </a:lnTo>
                  <a:lnTo>
                    <a:pt x="222" y="770"/>
                  </a:lnTo>
                  <a:lnTo>
                    <a:pt x="222" y="794"/>
                  </a:lnTo>
                  <a:lnTo>
                    <a:pt x="222" y="794"/>
                  </a:lnTo>
                  <a:lnTo>
                    <a:pt x="224" y="828"/>
                  </a:lnTo>
                  <a:lnTo>
                    <a:pt x="212" y="836"/>
                  </a:lnTo>
                  <a:lnTo>
                    <a:pt x="212" y="836"/>
                  </a:lnTo>
                  <a:lnTo>
                    <a:pt x="220" y="856"/>
                  </a:lnTo>
                  <a:lnTo>
                    <a:pt x="220" y="856"/>
                  </a:lnTo>
                  <a:lnTo>
                    <a:pt x="222" y="866"/>
                  </a:lnTo>
                  <a:lnTo>
                    <a:pt x="222" y="884"/>
                  </a:lnTo>
                  <a:lnTo>
                    <a:pt x="222" y="884"/>
                  </a:lnTo>
                  <a:lnTo>
                    <a:pt x="220" y="888"/>
                  </a:lnTo>
                  <a:lnTo>
                    <a:pt x="218" y="892"/>
                  </a:lnTo>
                  <a:lnTo>
                    <a:pt x="214" y="892"/>
                  </a:lnTo>
                  <a:lnTo>
                    <a:pt x="208" y="894"/>
                  </a:lnTo>
                  <a:lnTo>
                    <a:pt x="208" y="894"/>
                  </a:lnTo>
                  <a:lnTo>
                    <a:pt x="196" y="892"/>
                  </a:lnTo>
                  <a:lnTo>
                    <a:pt x="182" y="890"/>
                  </a:lnTo>
                  <a:lnTo>
                    <a:pt x="182" y="890"/>
                  </a:lnTo>
                  <a:lnTo>
                    <a:pt x="176" y="876"/>
                  </a:lnTo>
                  <a:lnTo>
                    <a:pt x="176" y="850"/>
                  </a:lnTo>
                  <a:lnTo>
                    <a:pt x="176" y="850"/>
                  </a:lnTo>
                  <a:lnTo>
                    <a:pt x="174" y="836"/>
                  </a:lnTo>
                  <a:lnTo>
                    <a:pt x="158" y="828"/>
                  </a:lnTo>
                  <a:lnTo>
                    <a:pt x="158" y="746"/>
                  </a:lnTo>
                  <a:lnTo>
                    <a:pt x="158" y="746"/>
                  </a:lnTo>
                  <a:lnTo>
                    <a:pt x="154" y="728"/>
                  </a:lnTo>
                  <a:lnTo>
                    <a:pt x="154" y="728"/>
                  </a:lnTo>
                  <a:lnTo>
                    <a:pt x="150" y="706"/>
                  </a:lnTo>
                  <a:lnTo>
                    <a:pt x="150" y="706"/>
                  </a:lnTo>
                  <a:lnTo>
                    <a:pt x="146" y="648"/>
                  </a:lnTo>
                  <a:lnTo>
                    <a:pt x="134" y="586"/>
                  </a:lnTo>
                  <a:lnTo>
                    <a:pt x="120" y="540"/>
                  </a:lnTo>
                  <a:lnTo>
                    <a:pt x="108" y="652"/>
                  </a:lnTo>
                  <a:lnTo>
                    <a:pt x="108" y="652"/>
                  </a:lnTo>
                  <a:lnTo>
                    <a:pt x="108" y="686"/>
                  </a:lnTo>
                  <a:lnTo>
                    <a:pt x="108" y="686"/>
                  </a:lnTo>
                  <a:lnTo>
                    <a:pt x="106" y="768"/>
                  </a:lnTo>
                  <a:lnTo>
                    <a:pt x="108" y="820"/>
                  </a:lnTo>
                  <a:lnTo>
                    <a:pt x="100" y="830"/>
                  </a:lnTo>
                  <a:lnTo>
                    <a:pt x="100" y="860"/>
                  </a:lnTo>
                  <a:lnTo>
                    <a:pt x="80" y="866"/>
                  </a:lnTo>
                  <a:lnTo>
                    <a:pt x="70" y="868"/>
                  </a:lnTo>
                  <a:lnTo>
                    <a:pt x="66" y="882"/>
                  </a:lnTo>
                  <a:lnTo>
                    <a:pt x="66" y="882"/>
                  </a:lnTo>
                  <a:lnTo>
                    <a:pt x="42" y="884"/>
                  </a:lnTo>
                  <a:lnTo>
                    <a:pt x="42" y="884"/>
                  </a:lnTo>
                  <a:lnTo>
                    <a:pt x="22" y="884"/>
                  </a:lnTo>
                  <a:lnTo>
                    <a:pt x="16" y="882"/>
                  </a:lnTo>
                  <a:lnTo>
                    <a:pt x="12" y="878"/>
                  </a:lnTo>
                  <a:lnTo>
                    <a:pt x="12" y="878"/>
                  </a:lnTo>
                  <a:lnTo>
                    <a:pt x="10" y="874"/>
                  </a:lnTo>
                  <a:lnTo>
                    <a:pt x="12" y="868"/>
                  </a:lnTo>
                  <a:lnTo>
                    <a:pt x="26" y="862"/>
                  </a:lnTo>
                  <a:lnTo>
                    <a:pt x="52" y="824"/>
                  </a:lnTo>
                  <a:lnTo>
                    <a:pt x="50" y="810"/>
                  </a:lnTo>
                  <a:lnTo>
                    <a:pt x="50" y="810"/>
                  </a:lnTo>
                  <a:lnTo>
                    <a:pt x="48" y="792"/>
                  </a:lnTo>
                  <a:lnTo>
                    <a:pt x="48" y="778"/>
                  </a:lnTo>
                  <a:lnTo>
                    <a:pt x="48" y="778"/>
                  </a:lnTo>
                  <a:lnTo>
                    <a:pt x="48" y="754"/>
                  </a:lnTo>
                  <a:lnTo>
                    <a:pt x="48" y="754"/>
                  </a:lnTo>
                  <a:lnTo>
                    <a:pt x="52" y="734"/>
                  </a:lnTo>
                  <a:lnTo>
                    <a:pt x="52" y="734"/>
                  </a:lnTo>
                  <a:lnTo>
                    <a:pt x="48" y="712"/>
                  </a:lnTo>
                  <a:lnTo>
                    <a:pt x="48" y="712"/>
                  </a:lnTo>
                  <a:lnTo>
                    <a:pt x="48" y="684"/>
                  </a:lnTo>
                  <a:lnTo>
                    <a:pt x="48" y="684"/>
                  </a:lnTo>
                  <a:lnTo>
                    <a:pt x="52" y="628"/>
                  </a:lnTo>
                  <a:lnTo>
                    <a:pt x="52" y="628"/>
                  </a:lnTo>
                  <a:lnTo>
                    <a:pt x="48" y="614"/>
                  </a:lnTo>
                  <a:lnTo>
                    <a:pt x="46" y="598"/>
                  </a:lnTo>
                  <a:lnTo>
                    <a:pt x="46" y="598"/>
                  </a:lnTo>
                  <a:lnTo>
                    <a:pt x="40" y="484"/>
                  </a:lnTo>
                  <a:lnTo>
                    <a:pt x="22" y="478"/>
                  </a:lnTo>
                  <a:lnTo>
                    <a:pt x="28" y="372"/>
                  </a:lnTo>
                  <a:lnTo>
                    <a:pt x="22" y="358"/>
                  </a:lnTo>
                  <a:lnTo>
                    <a:pt x="22" y="358"/>
                  </a:lnTo>
                  <a:lnTo>
                    <a:pt x="8" y="312"/>
                  </a:lnTo>
                  <a:lnTo>
                    <a:pt x="8" y="312"/>
                  </a:lnTo>
                  <a:lnTo>
                    <a:pt x="0" y="276"/>
                  </a:lnTo>
                  <a:lnTo>
                    <a:pt x="0" y="276"/>
                  </a:lnTo>
                  <a:lnTo>
                    <a:pt x="2" y="254"/>
                  </a:lnTo>
                  <a:lnTo>
                    <a:pt x="4" y="244"/>
                  </a:lnTo>
                  <a:lnTo>
                    <a:pt x="8" y="236"/>
                  </a:lnTo>
                  <a:lnTo>
                    <a:pt x="8" y="236"/>
                  </a:lnTo>
                  <a:lnTo>
                    <a:pt x="18" y="198"/>
                  </a:lnTo>
                  <a:lnTo>
                    <a:pt x="18" y="198"/>
                  </a:lnTo>
                  <a:lnTo>
                    <a:pt x="22" y="166"/>
                  </a:lnTo>
                  <a:lnTo>
                    <a:pt x="22" y="166"/>
                  </a:lnTo>
                  <a:lnTo>
                    <a:pt x="26" y="162"/>
                  </a:lnTo>
                  <a:lnTo>
                    <a:pt x="34" y="152"/>
                  </a:lnTo>
                  <a:lnTo>
                    <a:pt x="34" y="152"/>
                  </a:lnTo>
                  <a:lnTo>
                    <a:pt x="40" y="148"/>
                  </a:lnTo>
                  <a:lnTo>
                    <a:pt x="46" y="146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80" y="138"/>
                  </a:lnTo>
                  <a:lnTo>
                    <a:pt x="100" y="124"/>
                  </a:lnTo>
                  <a:lnTo>
                    <a:pt x="104" y="110"/>
                  </a:lnTo>
                  <a:lnTo>
                    <a:pt x="104" y="110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94" y="54"/>
                  </a:lnTo>
                  <a:lnTo>
                    <a:pt x="94" y="54"/>
                  </a:lnTo>
                  <a:lnTo>
                    <a:pt x="94" y="48"/>
                  </a:lnTo>
                  <a:lnTo>
                    <a:pt x="94" y="42"/>
                  </a:lnTo>
                  <a:lnTo>
                    <a:pt x="100" y="24"/>
                  </a:lnTo>
                  <a:lnTo>
                    <a:pt x="106" y="12"/>
                  </a:lnTo>
                  <a:lnTo>
                    <a:pt x="106" y="12"/>
                  </a:lnTo>
                  <a:lnTo>
                    <a:pt x="122" y="4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46" y="0"/>
                  </a:lnTo>
                  <a:lnTo>
                    <a:pt x="156" y="4"/>
                  </a:lnTo>
                  <a:lnTo>
                    <a:pt x="164" y="8"/>
                  </a:lnTo>
                  <a:lnTo>
                    <a:pt x="172" y="14"/>
                  </a:lnTo>
                  <a:lnTo>
                    <a:pt x="172" y="14"/>
                  </a:lnTo>
                  <a:lnTo>
                    <a:pt x="176" y="18"/>
                  </a:lnTo>
                  <a:lnTo>
                    <a:pt x="178" y="22"/>
                  </a:lnTo>
                  <a:lnTo>
                    <a:pt x="178" y="26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2" y="76"/>
                  </a:lnTo>
                  <a:lnTo>
                    <a:pt x="172" y="76"/>
                  </a:lnTo>
                  <a:lnTo>
                    <a:pt x="168" y="98"/>
                  </a:lnTo>
                  <a:lnTo>
                    <a:pt x="166" y="110"/>
                  </a:lnTo>
                  <a:lnTo>
                    <a:pt x="166" y="110"/>
                  </a:lnTo>
                  <a:lnTo>
                    <a:pt x="174" y="122"/>
                  </a:lnTo>
                  <a:lnTo>
                    <a:pt x="178" y="126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96" y="138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24" y="154"/>
                  </a:lnTo>
                  <a:lnTo>
                    <a:pt x="244" y="166"/>
                  </a:lnTo>
                  <a:lnTo>
                    <a:pt x="252" y="216"/>
                  </a:lnTo>
                  <a:lnTo>
                    <a:pt x="252" y="26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35" name="Freeform 11"/>
            <p:cNvSpPr>
              <a:spLocks noEditPoints="1"/>
            </p:cNvSpPr>
            <p:nvPr/>
          </p:nvSpPr>
          <p:spPr bwMode="auto">
            <a:xfrm>
              <a:off x="5966634" y="2908500"/>
              <a:ext cx="1541046" cy="3644699"/>
            </a:xfrm>
            <a:custGeom>
              <a:avLst/>
              <a:gdLst/>
              <a:ahLst/>
              <a:cxnLst>
                <a:cxn ang="0">
                  <a:pos x="60" y="20"/>
                </a:cxn>
                <a:cxn ang="0">
                  <a:pos x="86" y="0"/>
                </a:cxn>
                <a:cxn ang="0">
                  <a:pos x="126" y="10"/>
                </a:cxn>
                <a:cxn ang="0">
                  <a:pos x="152" y="46"/>
                </a:cxn>
                <a:cxn ang="0">
                  <a:pos x="150" y="72"/>
                </a:cxn>
                <a:cxn ang="0">
                  <a:pos x="132" y="88"/>
                </a:cxn>
                <a:cxn ang="0">
                  <a:pos x="130" y="100"/>
                </a:cxn>
                <a:cxn ang="0">
                  <a:pos x="100" y="136"/>
                </a:cxn>
                <a:cxn ang="0">
                  <a:pos x="106" y="146"/>
                </a:cxn>
                <a:cxn ang="0">
                  <a:pos x="120" y="150"/>
                </a:cxn>
                <a:cxn ang="0">
                  <a:pos x="146" y="194"/>
                </a:cxn>
                <a:cxn ang="0">
                  <a:pos x="170" y="264"/>
                </a:cxn>
                <a:cxn ang="0">
                  <a:pos x="196" y="354"/>
                </a:cxn>
                <a:cxn ang="0">
                  <a:pos x="304" y="556"/>
                </a:cxn>
                <a:cxn ang="0">
                  <a:pos x="320" y="618"/>
                </a:cxn>
                <a:cxn ang="0">
                  <a:pos x="314" y="696"/>
                </a:cxn>
                <a:cxn ang="0">
                  <a:pos x="314" y="784"/>
                </a:cxn>
                <a:cxn ang="0">
                  <a:pos x="318" y="806"/>
                </a:cxn>
                <a:cxn ang="0">
                  <a:pos x="372" y="850"/>
                </a:cxn>
                <a:cxn ang="0">
                  <a:pos x="378" y="856"/>
                </a:cxn>
                <a:cxn ang="0">
                  <a:pos x="344" y="876"/>
                </a:cxn>
                <a:cxn ang="0">
                  <a:pos x="280" y="870"/>
                </a:cxn>
                <a:cxn ang="0">
                  <a:pos x="254" y="864"/>
                </a:cxn>
                <a:cxn ang="0">
                  <a:pos x="248" y="838"/>
                </a:cxn>
                <a:cxn ang="0">
                  <a:pos x="254" y="818"/>
                </a:cxn>
                <a:cxn ang="0">
                  <a:pos x="260" y="766"/>
                </a:cxn>
                <a:cxn ang="0">
                  <a:pos x="264" y="640"/>
                </a:cxn>
                <a:cxn ang="0">
                  <a:pos x="254" y="606"/>
                </a:cxn>
                <a:cxn ang="0">
                  <a:pos x="232" y="608"/>
                </a:cxn>
                <a:cxn ang="0">
                  <a:pos x="126" y="672"/>
                </a:cxn>
                <a:cxn ang="0">
                  <a:pos x="124" y="790"/>
                </a:cxn>
                <a:cxn ang="0">
                  <a:pos x="134" y="830"/>
                </a:cxn>
                <a:cxn ang="0">
                  <a:pos x="162" y="880"/>
                </a:cxn>
                <a:cxn ang="0">
                  <a:pos x="144" y="894"/>
                </a:cxn>
                <a:cxn ang="0">
                  <a:pos x="102" y="892"/>
                </a:cxn>
                <a:cxn ang="0">
                  <a:pos x="76" y="880"/>
                </a:cxn>
                <a:cxn ang="0">
                  <a:pos x="70" y="868"/>
                </a:cxn>
                <a:cxn ang="0">
                  <a:pos x="76" y="830"/>
                </a:cxn>
                <a:cxn ang="0">
                  <a:pos x="68" y="722"/>
                </a:cxn>
                <a:cxn ang="0">
                  <a:pos x="66" y="632"/>
                </a:cxn>
                <a:cxn ang="0">
                  <a:pos x="56" y="614"/>
                </a:cxn>
                <a:cxn ang="0">
                  <a:pos x="60" y="572"/>
                </a:cxn>
                <a:cxn ang="0">
                  <a:pos x="58" y="484"/>
                </a:cxn>
                <a:cxn ang="0">
                  <a:pos x="6" y="374"/>
                </a:cxn>
                <a:cxn ang="0">
                  <a:pos x="4" y="178"/>
                </a:cxn>
                <a:cxn ang="0">
                  <a:pos x="10" y="150"/>
                </a:cxn>
                <a:cxn ang="0">
                  <a:pos x="18" y="114"/>
                </a:cxn>
                <a:cxn ang="0">
                  <a:pos x="28" y="94"/>
                </a:cxn>
                <a:cxn ang="0">
                  <a:pos x="38" y="80"/>
                </a:cxn>
                <a:cxn ang="0">
                  <a:pos x="44" y="50"/>
                </a:cxn>
                <a:cxn ang="0">
                  <a:pos x="38" y="284"/>
                </a:cxn>
                <a:cxn ang="0">
                  <a:pos x="42" y="370"/>
                </a:cxn>
                <a:cxn ang="0">
                  <a:pos x="54" y="422"/>
                </a:cxn>
                <a:cxn ang="0">
                  <a:pos x="70" y="390"/>
                </a:cxn>
                <a:cxn ang="0">
                  <a:pos x="74" y="340"/>
                </a:cxn>
                <a:cxn ang="0">
                  <a:pos x="50" y="262"/>
                </a:cxn>
                <a:cxn ang="0">
                  <a:pos x="44" y="242"/>
                </a:cxn>
                <a:cxn ang="0">
                  <a:pos x="38" y="266"/>
                </a:cxn>
              </a:cxnLst>
              <a:rect l="0" t="0" r="r" b="b"/>
              <a:pathLst>
                <a:path w="378" h="894">
                  <a:moveTo>
                    <a:pt x="46" y="44"/>
                  </a:moveTo>
                  <a:lnTo>
                    <a:pt x="46" y="44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4" y="14"/>
                  </a:lnTo>
                  <a:lnTo>
                    <a:pt x="70" y="8"/>
                  </a:lnTo>
                  <a:lnTo>
                    <a:pt x="78" y="4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102" y="2"/>
                  </a:lnTo>
                  <a:lnTo>
                    <a:pt x="116" y="6"/>
                  </a:lnTo>
                  <a:lnTo>
                    <a:pt x="126" y="10"/>
                  </a:lnTo>
                  <a:lnTo>
                    <a:pt x="136" y="18"/>
                  </a:lnTo>
                  <a:lnTo>
                    <a:pt x="144" y="26"/>
                  </a:lnTo>
                  <a:lnTo>
                    <a:pt x="148" y="34"/>
                  </a:lnTo>
                  <a:lnTo>
                    <a:pt x="152" y="46"/>
                  </a:lnTo>
                  <a:lnTo>
                    <a:pt x="152" y="58"/>
                  </a:lnTo>
                  <a:lnTo>
                    <a:pt x="152" y="58"/>
                  </a:lnTo>
                  <a:lnTo>
                    <a:pt x="152" y="66"/>
                  </a:lnTo>
                  <a:lnTo>
                    <a:pt x="150" y="72"/>
                  </a:lnTo>
                  <a:lnTo>
                    <a:pt x="146" y="76"/>
                  </a:lnTo>
                  <a:lnTo>
                    <a:pt x="142" y="80"/>
                  </a:lnTo>
                  <a:lnTo>
                    <a:pt x="142" y="80"/>
                  </a:lnTo>
                  <a:lnTo>
                    <a:pt x="132" y="88"/>
                  </a:lnTo>
                  <a:lnTo>
                    <a:pt x="132" y="88"/>
                  </a:lnTo>
                  <a:lnTo>
                    <a:pt x="134" y="92"/>
                  </a:lnTo>
                  <a:lnTo>
                    <a:pt x="134" y="92"/>
                  </a:lnTo>
                  <a:lnTo>
                    <a:pt x="130" y="100"/>
                  </a:lnTo>
                  <a:lnTo>
                    <a:pt x="124" y="108"/>
                  </a:lnTo>
                  <a:lnTo>
                    <a:pt x="114" y="120"/>
                  </a:lnTo>
                  <a:lnTo>
                    <a:pt x="100" y="130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40"/>
                  </a:lnTo>
                  <a:lnTo>
                    <a:pt x="102" y="144"/>
                  </a:lnTo>
                  <a:lnTo>
                    <a:pt x="106" y="146"/>
                  </a:lnTo>
                  <a:lnTo>
                    <a:pt x="110" y="148"/>
                  </a:lnTo>
                  <a:lnTo>
                    <a:pt x="110" y="148"/>
                  </a:lnTo>
                  <a:lnTo>
                    <a:pt x="116" y="148"/>
                  </a:lnTo>
                  <a:lnTo>
                    <a:pt x="120" y="150"/>
                  </a:lnTo>
                  <a:lnTo>
                    <a:pt x="124" y="154"/>
                  </a:lnTo>
                  <a:lnTo>
                    <a:pt x="126" y="158"/>
                  </a:lnTo>
                  <a:lnTo>
                    <a:pt x="126" y="158"/>
                  </a:lnTo>
                  <a:lnTo>
                    <a:pt x="146" y="194"/>
                  </a:lnTo>
                  <a:lnTo>
                    <a:pt x="154" y="204"/>
                  </a:lnTo>
                  <a:lnTo>
                    <a:pt x="162" y="210"/>
                  </a:lnTo>
                  <a:lnTo>
                    <a:pt x="162" y="210"/>
                  </a:lnTo>
                  <a:lnTo>
                    <a:pt x="170" y="264"/>
                  </a:lnTo>
                  <a:lnTo>
                    <a:pt x="174" y="302"/>
                  </a:lnTo>
                  <a:lnTo>
                    <a:pt x="174" y="302"/>
                  </a:lnTo>
                  <a:lnTo>
                    <a:pt x="182" y="324"/>
                  </a:lnTo>
                  <a:lnTo>
                    <a:pt x="196" y="354"/>
                  </a:lnTo>
                  <a:lnTo>
                    <a:pt x="240" y="442"/>
                  </a:lnTo>
                  <a:lnTo>
                    <a:pt x="240" y="442"/>
                  </a:lnTo>
                  <a:lnTo>
                    <a:pt x="286" y="528"/>
                  </a:lnTo>
                  <a:lnTo>
                    <a:pt x="304" y="556"/>
                  </a:lnTo>
                  <a:lnTo>
                    <a:pt x="316" y="578"/>
                  </a:lnTo>
                  <a:lnTo>
                    <a:pt x="316" y="578"/>
                  </a:lnTo>
                  <a:lnTo>
                    <a:pt x="320" y="596"/>
                  </a:lnTo>
                  <a:lnTo>
                    <a:pt x="320" y="618"/>
                  </a:lnTo>
                  <a:lnTo>
                    <a:pt x="320" y="618"/>
                  </a:lnTo>
                  <a:lnTo>
                    <a:pt x="318" y="648"/>
                  </a:lnTo>
                  <a:lnTo>
                    <a:pt x="314" y="696"/>
                  </a:lnTo>
                  <a:lnTo>
                    <a:pt x="314" y="696"/>
                  </a:lnTo>
                  <a:lnTo>
                    <a:pt x="312" y="740"/>
                  </a:lnTo>
                  <a:lnTo>
                    <a:pt x="312" y="772"/>
                  </a:lnTo>
                  <a:lnTo>
                    <a:pt x="312" y="784"/>
                  </a:lnTo>
                  <a:lnTo>
                    <a:pt x="314" y="784"/>
                  </a:lnTo>
                  <a:lnTo>
                    <a:pt x="314" y="784"/>
                  </a:lnTo>
                  <a:lnTo>
                    <a:pt x="316" y="796"/>
                  </a:lnTo>
                  <a:lnTo>
                    <a:pt x="318" y="806"/>
                  </a:lnTo>
                  <a:lnTo>
                    <a:pt x="318" y="806"/>
                  </a:lnTo>
                  <a:lnTo>
                    <a:pt x="326" y="822"/>
                  </a:lnTo>
                  <a:lnTo>
                    <a:pt x="338" y="836"/>
                  </a:lnTo>
                  <a:lnTo>
                    <a:pt x="354" y="844"/>
                  </a:lnTo>
                  <a:lnTo>
                    <a:pt x="372" y="850"/>
                  </a:lnTo>
                  <a:lnTo>
                    <a:pt x="372" y="850"/>
                  </a:lnTo>
                  <a:lnTo>
                    <a:pt x="376" y="852"/>
                  </a:lnTo>
                  <a:lnTo>
                    <a:pt x="378" y="856"/>
                  </a:lnTo>
                  <a:lnTo>
                    <a:pt x="378" y="856"/>
                  </a:lnTo>
                  <a:lnTo>
                    <a:pt x="376" y="866"/>
                  </a:lnTo>
                  <a:lnTo>
                    <a:pt x="370" y="872"/>
                  </a:lnTo>
                  <a:lnTo>
                    <a:pt x="358" y="874"/>
                  </a:lnTo>
                  <a:lnTo>
                    <a:pt x="344" y="876"/>
                  </a:lnTo>
                  <a:lnTo>
                    <a:pt x="344" y="876"/>
                  </a:lnTo>
                  <a:lnTo>
                    <a:pt x="312" y="872"/>
                  </a:lnTo>
                  <a:lnTo>
                    <a:pt x="312" y="872"/>
                  </a:lnTo>
                  <a:lnTo>
                    <a:pt x="280" y="870"/>
                  </a:lnTo>
                  <a:lnTo>
                    <a:pt x="280" y="870"/>
                  </a:lnTo>
                  <a:lnTo>
                    <a:pt x="268" y="870"/>
                  </a:lnTo>
                  <a:lnTo>
                    <a:pt x="260" y="868"/>
                  </a:lnTo>
                  <a:lnTo>
                    <a:pt x="254" y="864"/>
                  </a:lnTo>
                  <a:lnTo>
                    <a:pt x="252" y="858"/>
                  </a:lnTo>
                  <a:lnTo>
                    <a:pt x="252" y="858"/>
                  </a:lnTo>
                  <a:lnTo>
                    <a:pt x="250" y="852"/>
                  </a:lnTo>
                  <a:lnTo>
                    <a:pt x="248" y="838"/>
                  </a:lnTo>
                  <a:lnTo>
                    <a:pt x="248" y="838"/>
                  </a:lnTo>
                  <a:lnTo>
                    <a:pt x="250" y="828"/>
                  </a:lnTo>
                  <a:lnTo>
                    <a:pt x="254" y="818"/>
                  </a:lnTo>
                  <a:lnTo>
                    <a:pt x="254" y="818"/>
                  </a:lnTo>
                  <a:lnTo>
                    <a:pt x="260" y="804"/>
                  </a:lnTo>
                  <a:lnTo>
                    <a:pt x="260" y="804"/>
                  </a:lnTo>
                  <a:lnTo>
                    <a:pt x="260" y="766"/>
                  </a:lnTo>
                  <a:lnTo>
                    <a:pt x="260" y="766"/>
                  </a:lnTo>
                  <a:lnTo>
                    <a:pt x="262" y="702"/>
                  </a:lnTo>
                  <a:lnTo>
                    <a:pt x="262" y="702"/>
                  </a:lnTo>
                  <a:lnTo>
                    <a:pt x="264" y="640"/>
                  </a:lnTo>
                  <a:lnTo>
                    <a:pt x="264" y="640"/>
                  </a:lnTo>
                  <a:lnTo>
                    <a:pt x="262" y="624"/>
                  </a:lnTo>
                  <a:lnTo>
                    <a:pt x="258" y="610"/>
                  </a:lnTo>
                  <a:lnTo>
                    <a:pt x="258" y="610"/>
                  </a:lnTo>
                  <a:lnTo>
                    <a:pt x="254" y="606"/>
                  </a:lnTo>
                  <a:lnTo>
                    <a:pt x="246" y="606"/>
                  </a:lnTo>
                  <a:lnTo>
                    <a:pt x="246" y="606"/>
                  </a:lnTo>
                  <a:lnTo>
                    <a:pt x="232" y="608"/>
                  </a:lnTo>
                  <a:lnTo>
                    <a:pt x="232" y="608"/>
                  </a:lnTo>
                  <a:lnTo>
                    <a:pt x="136" y="628"/>
                  </a:lnTo>
                  <a:lnTo>
                    <a:pt x="136" y="628"/>
                  </a:lnTo>
                  <a:lnTo>
                    <a:pt x="130" y="648"/>
                  </a:lnTo>
                  <a:lnTo>
                    <a:pt x="126" y="672"/>
                  </a:lnTo>
                  <a:lnTo>
                    <a:pt x="124" y="702"/>
                  </a:lnTo>
                  <a:lnTo>
                    <a:pt x="124" y="736"/>
                  </a:lnTo>
                  <a:lnTo>
                    <a:pt x="124" y="736"/>
                  </a:lnTo>
                  <a:lnTo>
                    <a:pt x="124" y="790"/>
                  </a:lnTo>
                  <a:lnTo>
                    <a:pt x="124" y="790"/>
                  </a:lnTo>
                  <a:lnTo>
                    <a:pt x="126" y="806"/>
                  </a:lnTo>
                  <a:lnTo>
                    <a:pt x="130" y="818"/>
                  </a:lnTo>
                  <a:lnTo>
                    <a:pt x="134" y="830"/>
                  </a:lnTo>
                  <a:lnTo>
                    <a:pt x="140" y="840"/>
                  </a:lnTo>
                  <a:lnTo>
                    <a:pt x="140" y="840"/>
                  </a:lnTo>
                  <a:lnTo>
                    <a:pt x="152" y="860"/>
                  </a:lnTo>
                  <a:lnTo>
                    <a:pt x="162" y="880"/>
                  </a:lnTo>
                  <a:lnTo>
                    <a:pt x="162" y="880"/>
                  </a:lnTo>
                  <a:lnTo>
                    <a:pt x="160" y="886"/>
                  </a:lnTo>
                  <a:lnTo>
                    <a:pt x="154" y="892"/>
                  </a:lnTo>
                  <a:lnTo>
                    <a:pt x="144" y="894"/>
                  </a:lnTo>
                  <a:lnTo>
                    <a:pt x="132" y="894"/>
                  </a:lnTo>
                  <a:lnTo>
                    <a:pt x="132" y="894"/>
                  </a:lnTo>
                  <a:lnTo>
                    <a:pt x="116" y="894"/>
                  </a:lnTo>
                  <a:lnTo>
                    <a:pt x="102" y="892"/>
                  </a:lnTo>
                  <a:lnTo>
                    <a:pt x="90" y="888"/>
                  </a:lnTo>
                  <a:lnTo>
                    <a:pt x="80" y="882"/>
                  </a:lnTo>
                  <a:lnTo>
                    <a:pt x="80" y="882"/>
                  </a:lnTo>
                  <a:lnTo>
                    <a:pt x="76" y="880"/>
                  </a:lnTo>
                  <a:lnTo>
                    <a:pt x="74" y="876"/>
                  </a:lnTo>
                  <a:lnTo>
                    <a:pt x="72" y="872"/>
                  </a:lnTo>
                  <a:lnTo>
                    <a:pt x="70" y="868"/>
                  </a:lnTo>
                  <a:lnTo>
                    <a:pt x="70" y="868"/>
                  </a:lnTo>
                  <a:lnTo>
                    <a:pt x="74" y="848"/>
                  </a:lnTo>
                  <a:lnTo>
                    <a:pt x="74" y="848"/>
                  </a:lnTo>
                  <a:lnTo>
                    <a:pt x="76" y="830"/>
                  </a:lnTo>
                  <a:lnTo>
                    <a:pt x="76" y="830"/>
                  </a:lnTo>
                  <a:lnTo>
                    <a:pt x="72" y="776"/>
                  </a:lnTo>
                  <a:lnTo>
                    <a:pt x="72" y="776"/>
                  </a:lnTo>
                  <a:lnTo>
                    <a:pt x="68" y="722"/>
                  </a:lnTo>
                  <a:lnTo>
                    <a:pt x="68" y="722"/>
                  </a:lnTo>
                  <a:lnTo>
                    <a:pt x="70" y="676"/>
                  </a:lnTo>
                  <a:lnTo>
                    <a:pt x="74" y="632"/>
                  </a:lnTo>
                  <a:lnTo>
                    <a:pt x="74" y="632"/>
                  </a:lnTo>
                  <a:lnTo>
                    <a:pt x="66" y="632"/>
                  </a:lnTo>
                  <a:lnTo>
                    <a:pt x="60" y="628"/>
                  </a:lnTo>
                  <a:lnTo>
                    <a:pt x="56" y="622"/>
                  </a:lnTo>
                  <a:lnTo>
                    <a:pt x="56" y="614"/>
                  </a:lnTo>
                  <a:lnTo>
                    <a:pt x="56" y="614"/>
                  </a:lnTo>
                  <a:lnTo>
                    <a:pt x="58" y="594"/>
                  </a:lnTo>
                  <a:lnTo>
                    <a:pt x="58" y="594"/>
                  </a:lnTo>
                  <a:lnTo>
                    <a:pt x="60" y="572"/>
                  </a:lnTo>
                  <a:lnTo>
                    <a:pt x="60" y="572"/>
                  </a:lnTo>
                  <a:lnTo>
                    <a:pt x="58" y="528"/>
                  </a:lnTo>
                  <a:lnTo>
                    <a:pt x="58" y="528"/>
                  </a:lnTo>
                  <a:lnTo>
                    <a:pt x="58" y="484"/>
                  </a:lnTo>
                  <a:lnTo>
                    <a:pt x="58" y="484"/>
                  </a:lnTo>
                  <a:lnTo>
                    <a:pt x="46" y="462"/>
                  </a:lnTo>
                  <a:lnTo>
                    <a:pt x="24" y="418"/>
                  </a:lnTo>
                  <a:lnTo>
                    <a:pt x="24" y="418"/>
                  </a:lnTo>
                  <a:lnTo>
                    <a:pt x="6" y="374"/>
                  </a:lnTo>
                  <a:lnTo>
                    <a:pt x="0" y="356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4" y="178"/>
                  </a:lnTo>
                  <a:lnTo>
                    <a:pt x="6" y="170"/>
                  </a:lnTo>
                  <a:lnTo>
                    <a:pt x="8" y="16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40"/>
                  </a:lnTo>
                  <a:lnTo>
                    <a:pt x="12" y="130"/>
                  </a:lnTo>
                  <a:lnTo>
                    <a:pt x="14" y="120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24" y="102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88"/>
                  </a:lnTo>
                  <a:lnTo>
                    <a:pt x="30" y="84"/>
                  </a:lnTo>
                  <a:lnTo>
                    <a:pt x="34" y="80"/>
                  </a:lnTo>
                  <a:lnTo>
                    <a:pt x="38" y="80"/>
                  </a:lnTo>
                  <a:lnTo>
                    <a:pt x="40" y="78"/>
                  </a:lnTo>
                  <a:lnTo>
                    <a:pt x="40" y="78"/>
                  </a:lnTo>
                  <a:lnTo>
                    <a:pt x="42" y="58"/>
                  </a:lnTo>
                  <a:lnTo>
                    <a:pt x="44" y="50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38" y="284"/>
                  </a:moveTo>
                  <a:lnTo>
                    <a:pt x="38" y="284"/>
                  </a:lnTo>
                  <a:lnTo>
                    <a:pt x="36" y="302"/>
                  </a:lnTo>
                  <a:lnTo>
                    <a:pt x="36" y="302"/>
                  </a:lnTo>
                  <a:lnTo>
                    <a:pt x="38" y="332"/>
                  </a:lnTo>
                  <a:lnTo>
                    <a:pt x="42" y="370"/>
                  </a:lnTo>
                  <a:lnTo>
                    <a:pt x="42" y="370"/>
                  </a:lnTo>
                  <a:lnTo>
                    <a:pt x="46" y="392"/>
                  </a:lnTo>
                  <a:lnTo>
                    <a:pt x="48" y="410"/>
                  </a:lnTo>
                  <a:lnTo>
                    <a:pt x="54" y="422"/>
                  </a:lnTo>
                  <a:lnTo>
                    <a:pt x="58" y="428"/>
                  </a:lnTo>
                  <a:lnTo>
                    <a:pt x="58" y="428"/>
                  </a:lnTo>
                  <a:lnTo>
                    <a:pt x="64" y="410"/>
                  </a:lnTo>
                  <a:lnTo>
                    <a:pt x="70" y="390"/>
                  </a:lnTo>
                  <a:lnTo>
                    <a:pt x="74" y="368"/>
                  </a:lnTo>
                  <a:lnTo>
                    <a:pt x="74" y="346"/>
                  </a:lnTo>
                  <a:lnTo>
                    <a:pt x="74" y="340"/>
                  </a:lnTo>
                  <a:lnTo>
                    <a:pt x="74" y="340"/>
                  </a:lnTo>
                  <a:lnTo>
                    <a:pt x="66" y="328"/>
                  </a:lnTo>
                  <a:lnTo>
                    <a:pt x="60" y="312"/>
                  </a:lnTo>
                  <a:lnTo>
                    <a:pt x="54" y="290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48" y="248"/>
                  </a:lnTo>
                  <a:lnTo>
                    <a:pt x="46" y="244"/>
                  </a:lnTo>
                  <a:lnTo>
                    <a:pt x="44" y="242"/>
                  </a:lnTo>
                  <a:lnTo>
                    <a:pt x="44" y="242"/>
                  </a:lnTo>
                  <a:lnTo>
                    <a:pt x="42" y="258"/>
                  </a:lnTo>
                  <a:lnTo>
                    <a:pt x="38" y="266"/>
                  </a:lnTo>
                  <a:lnTo>
                    <a:pt x="38" y="266"/>
                  </a:lnTo>
                  <a:lnTo>
                    <a:pt x="38" y="284"/>
                  </a:lnTo>
                  <a:lnTo>
                    <a:pt x="38" y="28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38" name="Freeform 14"/>
            <p:cNvSpPr>
              <a:spLocks noEditPoints="1"/>
            </p:cNvSpPr>
            <p:nvPr/>
          </p:nvSpPr>
          <p:spPr bwMode="auto">
            <a:xfrm>
              <a:off x="7364125" y="2879927"/>
              <a:ext cx="872442" cy="3644697"/>
            </a:xfrm>
            <a:custGeom>
              <a:avLst/>
              <a:gdLst/>
              <a:ahLst/>
              <a:cxnLst>
                <a:cxn ang="0">
                  <a:pos x="210" y="154"/>
                </a:cxn>
                <a:cxn ang="0">
                  <a:pos x="200" y="164"/>
                </a:cxn>
                <a:cxn ang="0">
                  <a:pos x="210" y="168"/>
                </a:cxn>
                <a:cxn ang="0">
                  <a:pos x="204" y="210"/>
                </a:cxn>
                <a:cxn ang="0">
                  <a:pos x="210" y="310"/>
                </a:cxn>
                <a:cxn ang="0">
                  <a:pos x="204" y="322"/>
                </a:cxn>
                <a:cxn ang="0">
                  <a:pos x="200" y="394"/>
                </a:cxn>
                <a:cxn ang="0">
                  <a:pos x="192" y="422"/>
                </a:cxn>
                <a:cxn ang="0">
                  <a:pos x="200" y="470"/>
                </a:cxn>
                <a:cxn ang="0">
                  <a:pos x="180" y="492"/>
                </a:cxn>
                <a:cxn ang="0">
                  <a:pos x="168" y="554"/>
                </a:cxn>
                <a:cxn ang="0">
                  <a:pos x="166" y="650"/>
                </a:cxn>
                <a:cxn ang="0">
                  <a:pos x="170" y="798"/>
                </a:cxn>
                <a:cxn ang="0">
                  <a:pos x="182" y="834"/>
                </a:cxn>
                <a:cxn ang="0">
                  <a:pos x="170" y="874"/>
                </a:cxn>
                <a:cxn ang="0">
                  <a:pos x="164" y="872"/>
                </a:cxn>
                <a:cxn ang="0">
                  <a:pos x="160" y="862"/>
                </a:cxn>
                <a:cxn ang="0">
                  <a:pos x="146" y="894"/>
                </a:cxn>
                <a:cxn ang="0">
                  <a:pos x="138" y="876"/>
                </a:cxn>
                <a:cxn ang="0">
                  <a:pos x="130" y="864"/>
                </a:cxn>
                <a:cxn ang="0">
                  <a:pos x="106" y="892"/>
                </a:cxn>
                <a:cxn ang="0">
                  <a:pos x="78" y="894"/>
                </a:cxn>
                <a:cxn ang="0">
                  <a:pos x="66" y="878"/>
                </a:cxn>
                <a:cxn ang="0">
                  <a:pos x="82" y="872"/>
                </a:cxn>
                <a:cxn ang="0">
                  <a:pos x="94" y="850"/>
                </a:cxn>
                <a:cxn ang="0">
                  <a:pos x="98" y="820"/>
                </a:cxn>
                <a:cxn ang="0">
                  <a:pos x="82" y="738"/>
                </a:cxn>
                <a:cxn ang="0">
                  <a:pos x="72" y="666"/>
                </a:cxn>
                <a:cxn ang="0">
                  <a:pos x="42" y="526"/>
                </a:cxn>
                <a:cxn ang="0">
                  <a:pos x="28" y="486"/>
                </a:cxn>
                <a:cxn ang="0">
                  <a:pos x="4" y="456"/>
                </a:cxn>
                <a:cxn ang="0">
                  <a:pos x="0" y="404"/>
                </a:cxn>
                <a:cxn ang="0">
                  <a:pos x="30" y="310"/>
                </a:cxn>
                <a:cxn ang="0">
                  <a:pos x="32" y="278"/>
                </a:cxn>
                <a:cxn ang="0">
                  <a:pos x="40" y="248"/>
                </a:cxn>
                <a:cxn ang="0">
                  <a:pos x="32" y="226"/>
                </a:cxn>
                <a:cxn ang="0">
                  <a:pos x="50" y="198"/>
                </a:cxn>
                <a:cxn ang="0">
                  <a:pos x="54" y="180"/>
                </a:cxn>
                <a:cxn ang="0">
                  <a:pos x="44" y="146"/>
                </a:cxn>
                <a:cxn ang="0">
                  <a:pos x="34" y="96"/>
                </a:cxn>
                <a:cxn ang="0">
                  <a:pos x="24" y="50"/>
                </a:cxn>
                <a:cxn ang="0">
                  <a:pos x="54" y="16"/>
                </a:cxn>
                <a:cxn ang="0">
                  <a:pos x="74" y="6"/>
                </a:cxn>
                <a:cxn ang="0">
                  <a:pos x="102" y="0"/>
                </a:cxn>
                <a:cxn ang="0">
                  <a:pos x="124" y="12"/>
                </a:cxn>
                <a:cxn ang="0">
                  <a:pos x="156" y="52"/>
                </a:cxn>
                <a:cxn ang="0">
                  <a:pos x="166" y="84"/>
                </a:cxn>
                <a:cxn ang="0">
                  <a:pos x="178" y="118"/>
                </a:cxn>
                <a:cxn ang="0">
                  <a:pos x="192" y="140"/>
                </a:cxn>
                <a:cxn ang="0">
                  <a:pos x="206" y="146"/>
                </a:cxn>
                <a:cxn ang="0">
                  <a:pos x="146" y="770"/>
                </a:cxn>
                <a:cxn ang="0">
                  <a:pos x="132" y="710"/>
                </a:cxn>
                <a:cxn ang="0">
                  <a:pos x="126" y="734"/>
                </a:cxn>
                <a:cxn ang="0">
                  <a:pos x="128" y="788"/>
                </a:cxn>
                <a:cxn ang="0">
                  <a:pos x="140" y="810"/>
                </a:cxn>
                <a:cxn ang="0">
                  <a:pos x="146" y="780"/>
                </a:cxn>
                <a:cxn ang="0">
                  <a:pos x="176" y="324"/>
                </a:cxn>
                <a:cxn ang="0">
                  <a:pos x="166" y="262"/>
                </a:cxn>
                <a:cxn ang="0">
                  <a:pos x="142" y="304"/>
                </a:cxn>
                <a:cxn ang="0">
                  <a:pos x="138" y="318"/>
                </a:cxn>
                <a:cxn ang="0">
                  <a:pos x="140" y="338"/>
                </a:cxn>
                <a:cxn ang="0">
                  <a:pos x="172" y="380"/>
                </a:cxn>
                <a:cxn ang="0">
                  <a:pos x="176" y="324"/>
                </a:cxn>
              </a:cxnLst>
              <a:rect l="0" t="0" r="r" b="b"/>
              <a:pathLst>
                <a:path w="214" h="894">
                  <a:moveTo>
                    <a:pt x="214" y="148"/>
                  </a:moveTo>
                  <a:lnTo>
                    <a:pt x="214" y="148"/>
                  </a:lnTo>
                  <a:lnTo>
                    <a:pt x="210" y="154"/>
                  </a:lnTo>
                  <a:lnTo>
                    <a:pt x="210" y="154"/>
                  </a:lnTo>
                  <a:lnTo>
                    <a:pt x="204" y="158"/>
                  </a:lnTo>
                  <a:lnTo>
                    <a:pt x="204" y="158"/>
                  </a:lnTo>
                  <a:lnTo>
                    <a:pt x="200" y="162"/>
                  </a:lnTo>
                  <a:lnTo>
                    <a:pt x="200" y="164"/>
                  </a:lnTo>
                  <a:lnTo>
                    <a:pt x="200" y="164"/>
                  </a:lnTo>
                  <a:lnTo>
                    <a:pt x="202" y="166"/>
                  </a:lnTo>
                  <a:lnTo>
                    <a:pt x="210" y="168"/>
                  </a:lnTo>
                  <a:lnTo>
                    <a:pt x="210" y="168"/>
                  </a:lnTo>
                  <a:lnTo>
                    <a:pt x="200" y="180"/>
                  </a:lnTo>
                  <a:lnTo>
                    <a:pt x="200" y="180"/>
                  </a:lnTo>
                  <a:lnTo>
                    <a:pt x="202" y="194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10" y="310"/>
                  </a:lnTo>
                  <a:lnTo>
                    <a:pt x="210" y="310"/>
                  </a:lnTo>
                  <a:lnTo>
                    <a:pt x="208" y="316"/>
                  </a:lnTo>
                  <a:lnTo>
                    <a:pt x="204" y="322"/>
                  </a:lnTo>
                  <a:lnTo>
                    <a:pt x="204" y="322"/>
                  </a:lnTo>
                  <a:lnTo>
                    <a:pt x="204" y="366"/>
                  </a:lnTo>
                  <a:lnTo>
                    <a:pt x="204" y="366"/>
                  </a:lnTo>
                  <a:lnTo>
                    <a:pt x="202" y="382"/>
                  </a:lnTo>
                  <a:lnTo>
                    <a:pt x="200" y="394"/>
                  </a:lnTo>
                  <a:lnTo>
                    <a:pt x="196" y="404"/>
                  </a:lnTo>
                  <a:lnTo>
                    <a:pt x="192" y="410"/>
                  </a:lnTo>
                  <a:lnTo>
                    <a:pt x="192" y="410"/>
                  </a:lnTo>
                  <a:lnTo>
                    <a:pt x="192" y="422"/>
                  </a:lnTo>
                  <a:lnTo>
                    <a:pt x="192" y="422"/>
                  </a:lnTo>
                  <a:lnTo>
                    <a:pt x="198" y="446"/>
                  </a:lnTo>
                  <a:lnTo>
                    <a:pt x="200" y="448"/>
                  </a:lnTo>
                  <a:lnTo>
                    <a:pt x="200" y="470"/>
                  </a:lnTo>
                  <a:lnTo>
                    <a:pt x="200" y="470"/>
                  </a:lnTo>
                  <a:lnTo>
                    <a:pt x="194" y="480"/>
                  </a:lnTo>
                  <a:lnTo>
                    <a:pt x="188" y="486"/>
                  </a:lnTo>
                  <a:lnTo>
                    <a:pt x="180" y="492"/>
                  </a:lnTo>
                  <a:lnTo>
                    <a:pt x="170" y="496"/>
                  </a:lnTo>
                  <a:lnTo>
                    <a:pt x="170" y="496"/>
                  </a:lnTo>
                  <a:lnTo>
                    <a:pt x="168" y="554"/>
                  </a:lnTo>
                  <a:lnTo>
                    <a:pt x="168" y="554"/>
                  </a:lnTo>
                  <a:lnTo>
                    <a:pt x="164" y="612"/>
                  </a:lnTo>
                  <a:lnTo>
                    <a:pt x="164" y="612"/>
                  </a:lnTo>
                  <a:lnTo>
                    <a:pt x="166" y="650"/>
                  </a:lnTo>
                  <a:lnTo>
                    <a:pt x="166" y="650"/>
                  </a:lnTo>
                  <a:lnTo>
                    <a:pt x="168" y="688"/>
                  </a:lnTo>
                  <a:lnTo>
                    <a:pt x="168" y="688"/>
                  </a:lnTo>
                  <a:lnTo>
                    <a:pt x="168" y="734"/>
                  </a:lnTo>
                  <a:lnTo>
                    <a:pt x="170" y="798"/>
                  </a:lnTo>
                  <a:lnTo>
                    <a:pt x="172" y="800"/>
                  </a:lnTo>
                  <a:lnTo>
                    <a:pt x="172" y="800"/>
                  </a:lnTo>
                  <a:lnTo>
                    <a:pt x="182" y="834"/>
                  </a:lnTo>
                  <a:lnTo>
                    <a:pt x="182" y="834"/>
                  </a:lnTo>
                  <a:lnTo>
                    <a:pt x="174" y="852"/>
                  </a:lnTo>
                  <a:lnTo>
                    <a:pt x="170" y="868"/>
                  </a:lnTo>
                  <a:lnTo>
                    <a:pt x="170" y="868"/>
                  </a:lnTo>
                  <a:lnTo>
                    <a:pt x="170" y="874"/>
                  </a:lnTo>
                  <a:lnTo>
                    <a:pt x="168" y="876"/>
                  </a:lnTo>
                  <a:lnTo>
                    <a:pt x="168" y="876"/>
                  </a:lnTo>
                  <a:lnTo>
                    <a:pt x="166" y="874"/>
                  </a:lnTo>
                  <a:lnTo>
                    <a:pt x="164" y="872"/>
                  </a:lnTo>
                  <a:lnTo>
                    <a:pt x="164" y="872"/>
                  </a:lnTo>
                  <a:lnTo>
                    <a:pt x="164" y="866"/>
                  </a:lnTo>
                  <a:lnTo>
                    <a:pt x="160" y="862"/>
                  </a:lnTo>
                  <a:lnTo>
                    <a:pt x="160" y="862"/>
                  </a:lnTo>
                  <a:lnTo>
                    <a:pt x="146" y="870"/>
                  </a:lnTo>
                  <a:lnTo>
                    <a:pt x="146" y="872"/>
                  </a:lnTo>
                  <a:lnTo>
                    <a:pt x="146" y="894"/>
                  </a:lnTo>
                  <a:lnTo>
                    <a:pt x="146" y="894"/>
                  </a:lnTo>
                  <a:lnTo>
                    <a:pt x="140" y="894"/>
                  </a:lnTo>
                  <a:lnTo>
                    <a:pt x="138" y="890"/>
                  </a:lnTo>
                  <a:lnTo>
                    <a:pt x="138" y="890"/>
                  </a:lnTo>
                  <a:lnTo>
                    <a:pt x="138" y="876"/>
                  </a:lnTo>
                  <a:lnTo>
                    <a:pt x="138" y="876"/>
                  </a:lnTo>
                  <a:lnTo>
                    <a:pt x="136" y="868"/>
                  </a:lnTo>
                  <a:lnTo>
                    <a:pt x="130" y="864"/>
                  </a:lnTo>
                  <a:lnTo>
                    <a:pt x="130" y="864"/>
                  </a:lnTo>
                  <a:lnTo>
                    <a:pt x="118" y="880"/>
                  </a:lnTo>
                  <a:lnTo>
                    <a:pt x="118" y="880"/>
                  </a:lnTo>
                  <a:lnTo>
                    <a:pt x="112" y="886"/>
                  </a:lnTo>
                  <a:lnTo>
                    <a:pt x="106" y="892"/>
                  </a:lnTo>
                  <a:lnTo>
                    <a:pt x="98" y="894"/>
                  </a:lnTo>
                  <a:lnTo>
                    <a:pt x="90" y="894"/>
                  </a:lnTo>
                  <a:lnTo>
                    <a:pt x="90" y="894"/>
                  </a:lnTo>
                  <a:lnTo>
                    <a:pt x="78" y="894"/>
                  </a:lnTo>
                  <a:lnTo>
                    <a:pt x="70" y="888"/>
                  </a:lnTo>
                  <a:lnTo>
                    <a:pt x="66" y="882"/>
                  </a:lnTo>
                  <a:lnTo>
                    <a:pt x="66" y="882"/>
                  </a:lnTo>
                  <a:lnTo>
                    <a:pt x="66" y="878"/>
                  </a:lnTo>
                  <a:lnTo>
                    <a:pt x="66" y="878"/>
                  </a:lnTo>
                  <a:lnTo>
                    <a:pt x="70" y="874"/>
                  </a:lnTo>
                  <a:lnTo>
                    <a:pt x="70" y="874"/>
                  </a:lnTo>
                  <a:lnTo>
                    <a:pt x="82" y="872"/>
                  </a:lnTo>
                  <a:lnTo>
                    <a:pt x="82" y="872"/>
                  </a:lnTo>
                  <a:lnTo>
                    <a:pt x="86" y="870"/>
                  </a:lnTo>
                  <a:lnTo>
                    <a:pt x="88" y="866"/>
                  </a:lnTo>
                  <a:lnTo>
                    <a:pt x="94" y="850"/>
                  </a:lnTo>
                  <a:lnTo>
                    <a:pt x="94" y="850"/>
                  </a:lnTo>
                  <a:lnTo>
                    <a:pt x="98" y="834"/>
                  </a:lnTo>
                  <a:lnTo>
                    <a:pt x="98" y="820"/>
                  </a:lnTo>
                  <a:lnTo>
                    <a:pt x="98" y="820"/>
                  </a:lnTo>
                  <a:lnTo>
                    <a:pt x="98" y="802"/>
                  </a:lnTo>
                  <a:lnTo>
                    <a:pt x="94" y="782"/>
                  </a:lnTo>
                  <a:lnTo>
                    <a:pt x="90" y="762"/>
                  </a:lnTo>
                  <a:lnTo>
                    <a:pt x="82" y="738"/>
                  </a:lnTo>
                  <a:lnTo>
                    <a:pt x="82" y="738"/>
                  </a:lnTo>
                  <a:lnTo>
                    <a:pt x="78" y="708"/>
                  </a:lnTo>
                  <a:lnTo>
                    <a:pt x="72" y="666"/>
                  </a:lnTo>
                  <a:lnTo>
                    <a:pt x="72" y="666"/>
                  </a:lnTo>
                  <a:lnTo>
                    <a:pt x="50" y="588"/>
                  </a:lnTo>
                  <a:lnTo>
                    <a:pt x="50" y="588"/>
                  </a:lnTo>
                  <a:lnTo>
                    <a:pt x="46" y="562"/>
                  </a:lnTo>
                  <a:lnTo>
                    <a:pt x="42" y="526"/>
                  </a:lnTo>
                  <a:lnTo>
                    <a:pt x="42" y="526"/>
                  </a:lnTo>
                  <a:lnTo>
                    <a:pt x="30" y="488"/>
                  </a:lnTo>
                  <a:lnTo>
                    <a:pt x="28" y="486"/>
                  </a:lnTo>
                  <a:lnTo>
                    <a:pt x="28" y="486"/>
                  </a:lnTo>
                  <a:lnTo>
                    <a:pt x="14" y="484"/>
                  </a:lnTo>
                  <a:lnTo>
                    <a:pt x="14" y="484"/>
                  </a:lnTo>
                  <a:lnTo>
                    <a:pt x="8" y="472"/>
                  </a:lnTo>
                  <a:lnTo>
                    <a:pt x="4" y="456"/>
                  </a:lnTo>
                  <a:lnTo>
                    <a:pt x="2" y="438"/>
                  </a:lnTo>
                  <a:lnTo>
                    <a:pt x="0" y="418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16" y="358"/>
                  </a:lnTo>
                  <a:lnTo>
                    <a:pt x="16" y="358"/>
                  </a:lnTo>
                  <a:lnTo>
                    <a:pt x="30" y="310"/>
                  </a:lnTo>
                  <a:lnTo>
                    <a:pt x="30" y="310"/>
                  </a:lnTo>
                  <a:lnTo>
                    <a:pt x="32" y="300"/>
                  </a:lnTo>
                  <a:lnTo>
                    <a:pt x="32" y="300"/>
                  </a:lnTo>
                  <a:lnTo>
                    <a:pt x="32" y="278"/>
                  </a:lnTo>
                  <a:lnTo>
                    <a:pt x="32" y="278"/>
                  </a:lnTo>
                  <a:lnTo>
                    <a:pt x="32" y="270"/>
                  </a:lnTo>
                  <a:lnTo>
                    <a:pt x="36" y="262"/>
                  </a:lnTo>
                  <a:lnTo>
                    <a:pt x="36" y="262"/>
                  </a:lnTo>
                  <a:lnTo>
                    <a:pt x="40" y="248"/>
                  </a:lnTo>
                  <a:lnTo>
                    <a:pt x="40" y="248"/>
                  </a:lnTo>
                  <a:lnTo>
                    <a:pt x="32" y="232"/>
                  </a:lnTo>
                  <a:lnTo>
                    <a:pt x="32" y="226"/>
                  </a:lnTo>
                  <a:lnTo>
                    <a:pt x="32" y="226"/>
                  </a:lnTo>
                  <a:lnTo>
                    <a:pt x="32" y="216"/>
                  </a:lnTo>
                  <a:lnTo>
                    <a:pt x="36" y="208"/>
                  </a:lnTo>
                  <a:lnTo>
                    <a:pt x="42" y="202"/>
                  </a:lnTo>
                  <a:lnTo>
                    <a:pt x="50" y="198"/>
                  </a:lnTo>
                  <a:lnTo>
                    <a:pt x="50" y="198"/>
                  </a:lnTo>
                  <a:lnTo>
                    <a:pt x="52" y="19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2" y="170"/>
                  </a:lnTo>
                  <a:lnTo>
                    <a:pt x="48" y="158"/>
                  </a:lnTo>
                  <a:lnTo>
                    <a:pt x="48" y="158"/>
                  </a:lnTo>
                  <a:lnTo>
                    <a:pt x="44" y="14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0" y="11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6" y="76"/>
                  </a:lnTo>
                  <a:lnTo>
                    <a:pt x="24" y="54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32" y="38"/>
                  </a:lnTo>
                  <a:lnTo>
                    <a:pt x="42" y="26"/>
                  </a:lnTo>
                  <a:lnTo>
                    <a:pt x="54" y="16"/>
                  </a:lnTo>
                  <a:lnTo>
                    <a:pt x="66" y="8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74" y="6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16" y="6"/>
                  </a:lnTo>
                  <a:lnTo>
                    <a:pt x="124" y="12"/>
                  </a:lnTo>
                  <a:lnTo>
                    <a:pt x="134" y="22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56" y="52"/>
                  </a:lnTo>
                  <a:lnTo>
                    <a:pt x="156" y="52"/>
                  </a:lnTo>
                  <a:lnTo>
                    <a:pt x="162" y="64"/>
                  </a:lnTo>
                  <a:lnTo>
                    <a:pt x="166" y="84"/>
                  </a:lnTo>
                  <a:lnTo>
                    <a:pt x="166" y="84"/>
                  </a:lnTo>
                  <a:lnTo>
                    <a:pt x="170" y="104"/>
                  </a:lnTo>
                  <a:lnTo>
                    <a:pt x="174" y="112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96" y="132"/>
                  </a:lnTo>
                  <a:lnTo>
                    <a:pt x="196" y="132"/>
                  </a:lnTo>
                  <a:lnTo>
                    <a:pt x="192" y="138"/>
                  </a:lnTo>
                  <a:lnTo>
                    <a:pt x="192" y="140"/>
                  </a:lnTo>
                  <a:lnTo>
                    <a:pt x="192" y="140"/>
                  </a:lnTo>
                  <a:lnTo>
                    <a:pt x="198" y="144"/>
                  </a:lnTo>
                  <a:lnTo>
                    <a:pt x="206" y="146"/>
                  </a:lnTo>
                  <a:lnTo>
                    <a:pt x="206" y="146"/>
                  </a:lnTo>
                  <a:lnTo>
                    <a:pt x="214" y="148"/>
                  </a:lnTo>
                  <a:lnTo>
                    <a:pt x="214" y="148"/>
                  </a:lnTo>
                  <a:close/>
                  <a:moveTo>
                    <a:pt x="146" y="770"/>
                  </a:moveTo>
                  <a:lnTo>
                    <a:pt x="146" y="770"/>
                  </a:lnTo>
                  <a:lnTo>
                    <a:pt x="146" y="754"/>
                  </a:lnTo>
                  <a:lnTo>
                    <a:pt x="142" y="738"/>
                  </a:lnTo>
                  <a:lnTo>
                    <a:pt x="138" y="722"/>
                  </a:lnTo>
                  <a:lnTo>
                    <a:pt x="132" y="710"/>
                  </a:lnTo>
                  <a:lnTo>
                    <a:pt x="132" y="710"/>
                  </a:lnTo>
                  <a:lnTo>
                    <a:pt x="128" y="720"/>
                  </a:lnTo>
                  <a:lnTo>
                    <a:pt x="128" y="734"/>
                  </a:lnTo>
                  <a:lnTo>
                    <a:pt x="126" y="734"/>
                  </a:lnTo>
                  <a:lnTo>
                    <a:pt x="126" y="734"/>
                  </a:lnTo>
                  <a:lnTo>
                    <a:pt x="126" y="774"/>
                  </a:lnTo>
                  <a:lnTo>
                    <a:pt x="126" y="774"/>
                  </a:lnTo>
                  <a:lnTo>
                    <a:pt x="128" y="788"/>
                  </a:lnTo>
                  <a:lnTo>
                    <a:pt x="130" y="798"/>
                  </a:lnTo>
                  <a:lnTo>
                    <a:pt x="134" y="806"/>
                  </a:lnTo>
                  <a:lnTo>
                    <a:pt x="138" y="810"/>
                  </a:lnTo>
                  <a:lnTo>
                    <a:pt x="140" y="810"/>
                  </a:lnTo>
                  <a:lnTo>
                    <a:pt x="140" y="810"/>
                  </a:lnTo>
                  <a:lnTo>
                    <a:pt x="142" y="788"/>
                  </a:lnTo>
                  <a:lnTo>
                    <a:pt x="142" y="788"/>
                  </a:lnTo>
                  <a:lnTo>
                    <a:pt x="146" y="780"/>
                  </a:lnTo>
                  <a:lnTo>
                    <a:pt x="146" y="770"/>
                  </a:lnTo>
                  <a:lnTo>
                    <a:pt x="146" y="770"/>
                  </a:lnTo>
                  <a:close/>
                  <a:moveTo>
                    <a:pt x="176" y="324"/>
                  </a:moveTo>
                  <a:lnTo>
                    <a:pt x="176" y="324"/>
                  </a:lnTo>
                  <a:lnTo>
                    <a:pt x="174" y="302"/>
                  </a:lnTo>
                  <a:lnTo>
                    <a:pt x="174" y="284"/>
                  </a:lnTo>
                  <a:lnTo>
                    <a:pt x="170" y="270"/>
                  </a:lnTo>
                  <a:lnTo>
                    <a:pt x="166" y="262"/>
                  </a:lnTo>
                  <a:lnTo>
                    <a:pt x="164" y="264"/>
                  </a:lnTo>
                  <a:lnTo>
                    <a:pt x="164" y="264"/>
                  </a:lnTo>
                  <a:lnTo>
                    <a:pt x="156" y="282"/>
                  </a:lnTo>
                  <a:lnTo>
                    <a:pt x="142" y="304"/>
                  </a:lnTo>
                  <a:lnTo>
                    <a:pt x="140" y="306"/>
                  </a:lnTo>
                  <a:lnTo>
                    <a:pt x="140" y="306"/>
                  </a:lnTo>
                  <a:lnTo>
                    <a:pt x="140" y="314"/>
                  </a:lnTo>
                  <a:lnTo>
                    <a:pt x="138" y="318"/>
                  </a:lnTo>
                  <a:lnTo>
                    <a:pt x="138" y="326"/>
                  </a:lnTo>
                  <a:lnTo>
                    <a:pt x="138" y="326"/>
                  </a:lnTo>
                  <a:lnTo>
                    <a:pt x="138" y="330"/>
                  </a:lnTo>
                  <a:lnTo>
                    <a:pt x="140" y="338"/>
                  </a:lnTo>
                  <a:lnTo>
                    <a:pt x="150" y="354"/>
                  </a:lnTo>
                  <a:lnTo>
                    <a:pt x="150" y="354"/>
                  </a:lnTo>
                  <a:lnTo>
                    <a:pt x="170" y="382"/>
                  </a:lnTo>
                  <a:lnTo>
                    <a:pt x="172" y="380"/>
                  </a:lnTo>
                  <a:lnTo>
                    <a:pt x="172" y="380"/>
                  </a:lnTo>
                  <a:lnTo>
                    <a:pt x="174" y="350"/>
                  </a:lnTo>
                  <a:lnTo>
                    <a:pt x="176" y="324"/>
                  </a:lnTo>
                  <a:lnTo>
                    <a:pt x="176" y="324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 dirty="0"/>
            </a:p>
          </p:txBody>
        </p:sp>
      </p:grpSp>
      <p:grpSp>
        <p:nvGrpSpPr>
          <p:cNvPr id="1091" name="Group 67"/>
          <p:cNvGrpSpPr>
            <a:grpSpLocks noChangeAspect="1"/>
          </p:cNvGrpSpPr>
          <p:nvPr/>
        </p:nvGrpSpPr>
        <p:grpSpPr bwMode="auto">
          <a:xfrm flipH="1" flipV="1">
            <a:off x="203197" y="152401"/>
            <a:ext cx="2133603" cy="1033671"/>
            <a:chOff x="2497" y="1995"/>
            <a:chExt cx="805" cy="52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3043" y="2467"/>
              <a:ext cx="46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699" y="2467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598" y="2467"/>
              <a:ext cx="47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497" y="2467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97" name="Rectangle 73"/>
            <p:cNvSpPr>
              <a:spLocks noChangeArrowheads="1"/>
            </p:cNvSpPr>
            <p:nvPr/>
          </p:nvSpPr>
          <p:spPr bwMode="auto">
            <a:xfrm>
              <a:off x="3148" y="2467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98" name="Rectangle 74"/>
            <p:cNvSpPr>
              <a:spLocks noChangeArrowheads="1"/>
            </p:cNvSpPr>
            <p:nvPr/>
          </p:nvSpPr>
          <p:spPr bwMode="auto">
            <a:xfrm>
              <a:off x="3254" y="2467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99" name="Rectangle 75"/>
            <p:cNvSpPr>
              <a:spLocks noChangeArrowheads="1"/>
            </p:cNvSpPr>
            <p:nvPr/>
          </p:nvSpPr>
          <p:spPr bwMode="auto">
            <a:xfrm>
              <a:off x="3148" y="2206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0" name="Rectangle 76"/>
            <p:cNvSpPr>
              <a:spLocks noChangeArrowheads="1"/>
            </p:cNvSpPr>
            <p:nvPr/>
          </p:nvSpPr>
          <p:spPr bwMode="auto">
            <a:xfrm>
              <a:off x="3254" y="2206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1" name="Rectangle 77"/>
            <p:cNvSpPr>
              <a:spLocks noChangeArrowheads="1"/>
            </p:cNvSpPr>
            <p:nvPr/>
          </p:nvSpPr>
          <p:spPr bwMode="auto">
            <a:xfrm>
              <a:off x="3148" y="2100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2" name="Rectangle 78"/>
            <p:cNvSpPr>
              <a:spLocks noChangeArrowheads="1"/>
            </p:cNvSpPr>
            <p:nvPr/>
          </p:nvSpPr>
          <p:spPr bwMode="auto">
            <a:xfrm>
              <a:off x="3254" y="2100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3" name="Rectangle 79"/>
            <p:cNvSpPr>
              <a:spLocks noChangeArrowheads="1"/>
            </p:cNvSpPr>
            <p:nvPr/>
          </p:nvSpPr>
          <p:spPr bwMode="auto">
            <a:xfrm>
              <a:off x="2940" y="2206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4" name="Rectangle 80"/>
            <p:cNvSpPr>
              <a:spLocks noChangeArrowheads="1"/>
            </p:cNvSpPr>
            <p:nvPr/>
          </p:nvSpPr>
          <p:spPr bwMode="auto">
            <a:xfrm>
              <a:off x="3046" y="2206"/>
              <a:ext cx="47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5" name="Rectangle 81"/>
            <p:cNvSpPr>
              <a:spLocks noChangeArrowheads="1"/>
            </p:cNvSpPr>
            <p:nvPr/>
          </p:nvSpPr>
          <p:spPr bwMode="auto">
            <a:xfrm>
              <a:off x="2839" y="2206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6" name="Rectangle 82"/>
            <p:cNvSpPr>
              <a:spLocks noChangeArrowheads="1"/>
            </p:cNvSpPr>
            <p:nvPr/>
          </p:nvSpPr>
          <p:spPr bwMode="auto">
            <a:xfrm>
              <a:off x="3148" y="2305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7" name="Rectangle 83"/>
            <p:cNvSpPr>
              <a:spLocks noChangeArrowheads="1"/>
            </p:cNvSpPr>
            <p:nvPr/>
          </p:nvSpPr>
          <p:spPr bwMode="auto">
            <a:xfrm>
              <a:off x="3254" y="2305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8" name="Rectangle 84"/>
            <p:cNvSpPr>
              <a:spLocks noChangeArrowheads="1"/>
            </p:cNvSpPr>
            <p:nvPr/>
          </p:nvSpPr>
          <p:spPr bwMode="auto">
            <a:xfrm>
              <a:off x="2940" y="2305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9" name="Rectangle 85"/>
            <p:cNvSpPr>
              <a:spLocks noChangeArrowheads="1"/>
            </p:cNvSpPr>
            <p:nvPr/>
          </p:nvSpPr>
          <p:spPr bwMode="auto">
            <a:xfrm>
              <a:off x="3046" y="2305"/>
              <a:ext cx="47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10" name="Rectangle 86"/>
            <p:cNvSpPr>
              <a:spLocks noChangeArrowheads="1"/>
            </p:cNvSpPr>
            <p:nvPr/>
          </p:nvSpPr>
          <p:spPr bwMode="auto">
            <a:xfrm>
              <a:off x="2839" y="2305"/>
              <a:ext cx="48" cy="4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11" name="Rectangle 87"/>
            <p:cNvSpPr>
              <a:spLocks noChangeArrowheads="1"/>
            </p:cNvSpPr>
            <p:nvPr/>
          </p:nvSpPr>
          <p:spPr bwMode="auto">
            <a:xfrm>
              <a:off x="3148" y="1995"/>
              <a:ext cx="48" cy="4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12" name="Rectangle 88"/>
            <p:cNvSpPr>
              <a:spLocks noChangeArrowheads="1"/>
            </p:cNvSpPr>
            <p:nvPr/>
          </p:nvSpPr>
          <p:spPr bwMode="auto">
            <a:xfrm>
              <a:off x="3254" y="1995"/>
              <a:ext cx="48" cy="4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43001"/>
            <a:ext cx="10363200" cy="646331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1"/>
            <a:ext cx="103632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0295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1649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3292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43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70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06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48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65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31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526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21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1149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7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87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574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7842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8946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658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625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9203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959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971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33" name="Rectangle 3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7" name="Group 67"/>
            <p:cNvGrpSpPr>
              <a:grpSpLocks noChangeAspect="1"/>
            </p:cNvGrpSpPr>
            <p:nvPr/>
          </p:nvGrpSpPr>
          <p:grpSpPr bwMode="auto">
            <a:xfrm flipH="1" flipV="1">
              <a:off x="152398" y="152400"/>
              <a:ext cx="1066802" cy="689114"/>
              <a:chOff x="2497" y="1995"/>
              <a:chExt cx="805" cy="52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8" name="Rectangle 69"/>
              <p:cNvSpPr>
                <a:spLocks noChangeArrowheads="1"/>
              </p:cNvSpPr>
              <p:nvPr/>
            </p:nvSpPr>
            <p:spPr bwMode="auto">
              <a:xfrm>
                <a:off x="3043" y="2467"/>
                <a:ext cx="46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9" name="Rectangle 70"/>
              <p:cNvSpPr>
                <a:spLocks noChangeArrowheads="1"/>
              </p:cNvSpPr>
              <p:nvPr/>
            </p:nvSpPr>
            <p:spPr bwMode="auto">
              <a:xfrm>
                <a:off x="2699" y="2467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0" name="Rectangle 71"/>
              <p:cNvSpPr>
                <a:spLocks noChangeArrowheads="1"/>
              </p:cNvSpPr>
              <p:nvPr/>
            </p:nvSpPr>
            <p:spPr bwMode="auto">
              <a:xfrm>
                <a:off x="2598" y="2467"/>
                <a:ext cx="47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1" name="Rectangle 72"/>
              <p:cNvSpPr>
                <a:spLocks noChangeArrowheads="1"/>
              </p:cNvSpPr>
              <p:nvPr/>
            </p:nvSpPr>
            <p:spPr bwMode="auto">
              <a:xfrm>
                <a:off x="2497" y="2467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2" name="Rectangle 73"/>
              <p:cNvSpPr>
                <a:spLocks noChangeArrowheads="1"/>
              </p:cNvSpPr>
              <p:nvPr/>
            </p:nvSpPr>
            <p:spPr bwMode="auto">
              <a:xfrm>
                <a:off x="3148" y="2467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3" name="Rectangle 74"/>
              <p:cNvSpPr>
                <a:spLocks noChangeArrowheads="1"/>
              </p:cNvSpPr>
              <p:nvPr/>
            </p:nvSpPr>
            <p:spPr bwMode="auto">
              <a:xfrm>
                <a:off x="3254" y="2467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4" name="Rectangle 75"/>
              <p:cNvSpPr>
                <a:spLocks noChangeArrowheads="1"/>
              </p:cNvSpPr>
              <p:nvPr/>
            </p:nvSpPr>
            <p:spPr bwMode="auto">
              <a:xfrm>
                <a:off x="3148" y="2206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5" name="Rectangle 76"/>
              <p:cNvSpPr>
                <a:spLocks noChangeArrowheads="1"/>
              </p:cNvSpPr>
              <p:nvPr/>
            </p:nvSpPr>
            <p:spPr bwMode="auto">
              <a:xfrm>
                <a:off x="3254" y="2206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6" name="Rectangle 77"/>
              <p:cNvSpPr>
                <a:spLocks noChangeArrowheads="1"/>
              </p:cNvSpPr>
              <p:nvPr/>
            </p:nvSpPr>
            <p:spPr bwMode="auto">
              <a:xfrm>
                <a:off x="3148" y="2100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7" name="Rectangle 78"/>
              <p:cNvSpPr>
                <a:spLocks noChangeArrowheads="1"/>
              </p:cNvSpPr>
              <p:nvPr/>
            </p:nvSpPr>
            <p:spPr bwMode="auto">
              <a:xfrm>
                <a:off x="3254" y="2100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8" name="Rectangle 79"/>
              <p:cNvSpPr>
                <a:spLocks noChangeArrowheads="1"/>
              </p:cNvSpPr>
              <p:nvPr/>
            </p:nvSpPr>
            <p:spPr bwMode="auto">
              <a:xfrm>
                <a:off x="2940" y="2206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9" name="Rectangle 80"/>
              <p:cNvSpPr>
                <a:spLocks noChangeArrowheads="1"/>
              </p:cNvSpPr>
              <p:nvPr/>
            </p:nvSpPr>
            <p:spPr bwMode="auto">
              <a:xfrm>
                <a:off x="3046" y="2206"/>
                <a:ext cx="47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20" name="Rectangle 81"/>
              <p:cNvSpPr>
                <a:spLocks noChangeArrowheads="1"/>
              </p:cNvSpPr>
              <p:nvPr/>
            </p:nvSpPr>
            <p:spPr bwMode="auto">
              <a:xfrm>
                <a:off x="2839" y="2206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21" name="Rectangle 82"/>
              <p:cNvSpPr>
                <a:spLocks noChangeArrowheads="1"/>
              </p:cNvSpPr>
              <p:nvPr/>
            </p:nvSpPr>
            <p:spPr bwMode="auto">
              <a:xfrm>
                <a:off x="3148" y="2305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22" name="Rectangle 83"/>
              <p:cNvSpPr>
                <a:spLocks noChangeArrowheads="1"/>
              </p:cNvSpPr>
              <p:nvPr/>
            </p:nvSpPr>
            <p:spPr bwMode="auto">
              <a:xfrm>
                <a:off x="3254" y="2305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23" name="Rectangle 84"/>
              <p:cNvSpPr>
                <a:spLocks noChangeArrowheads="1"/>
              </p:cNvSpPr>
              <p:nvPr/>
            </p:nvSpPr>
            <p:spPr bwMode="auto">
              <a:xfrm>
                <a:off x="2940" y="2305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24" name="Rectangle 85"/>
              <p:cNvSpPr>
                <a:spLocks noChangeArrowheads="1"/>
              </p:cNvSpPr>
              <p:nvPr/>
            </p:nvSpPr>
            <p:spPr bwMode="auto">
              <a:xfrm>
                <a:off x="3046" y="2305"/>
                <a:ext cx="47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25" name="Rectangle 86"/>
              <p:cNvSpPr>
                <a:spLocks noChangeArrowheads="1"/>
              </p:cNvSpPr>
              <p:nvPr/>
            </p:nvSpPr>
            <p:spPr bwMode="auto">
              <a:xfrm>
                <a:off x="2839" y="2305"/>
                <a:ext cx="48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26" name="Rectangle 87"/>
              <p:cNvSpPr>
                <a:spLocks noChangeArrowheads="1"/>
              </p:cNvSpPr>
              <p:nvPr/>
            </p:nvSpPr>
            <p:spPr bwMode="auto">
              <a:xfrm>
                <a:off x="3148" y="1995"/>
                <a:ext cx="48" cy="4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27" name="Rectangle 88"/>
              <p:cNvSpPr>
                <a:spLocks noChangeArrowheads="1"/>
              </p:cNvSpPr>
              <p:nvPr/>
            </p:nvSpPr>
            <p:spPr bwMode="auto">
              <a:xfrm>
                <a:off x="3254" y="1995"/>
                <a:ext cx="48" cy="4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</p:grp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8054975" y="0"/>
              <a:ext cx="1089025" cy="26631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1295400" y="5715000"/>
              <a:ext cx="6858000" cy="9144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3000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3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97967-6CC3-439F-B06E-E366D26F9F03}" type="datetimeFigureOut">
              <a:rPr lang="en-CA" smtClean="0"/>
              <a:t>2016-05-25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6E9ED-B9F3-47F6-AC66-BC330EB999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32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F2618-C234-4528-BB60-72360CB0937F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69FB6-8607-469E-84BB-4E9214D062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59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Sélectionner un leadeur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Étude préparée par </a:t>
            </a:r>
            <a:r>
              <a:rPr lang="en-US" dirty="0"/>
              <a:t>Diane Miller</a:t>
            </a:r>
          </a:p>
        </p:txBody>
      </p:sp>
    </p:spTree>
    <p:extLst>
      <p:ext uri="{BB962C8B-B14F-4D97-AF65-F5344CB8AC3E}">
        <p14:creationId xmlns:p14="http://schemas.microsoft.com/office/powerpoint/2010/main" val="1093548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Sommaire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Une nouvelle approche pour choisir un leadeur</a:t>
            </a:r>
          </a:p>
          <a:p>
            <a:r>
              <a:rPr lang="fr-CA" dirty="0"/>
              <a:t>Traits de personnalité communs à ces gestionnaires</a:t>
            </a:r>
          </a:p>
          <a:p>
            <a:r>
              <a:rPr lang="fr-CA" dirty="0"/>
              <a:t>Comment identifier ces traits</a:t>
            </a:r>
          </a:p>
        </p:txBody>
      </p:sp>
    </p:spTree>
    <p:extLst>
      <p:ext uri="{BB962C8B-B14F-4D97-AF65-F5344CB8AC3E}">
        <p14:creationId xmlns:p14="http://schemas.microsoft.com/office/powerpoint/2010/main" val="2913843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2879" y="2967335"/>
            <a:ext cx="4860575" cy="92333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fr-CA" sz="5400" b="1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1">
                        <a:lumMod val="67000"/>
                      </a:schemeClr>
                    </a:gs>
                    <a:gs pos="48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</a:rPr>
              <a:t>Merci!</a:t>
            </a:r>
          </a:p>
        </p:txBody>
      </p:sp>
    </p:spTree>
    <p:extLst>
      <p:ext uri="{BB962C8B-B14F-4D97-AF65-F5344CB8AC3E}">
        <p14:creationId xmlns:p14="http://schemas.microsoft.com/office/powerpoint/2010/main" val="37438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Objectifs de l’étude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Définir les 10 compétences clés en leadeurship</a:t>
            </a:r>
          </a:p>
          <a:p>
            <a:r>
              <a:rPr lang="fr-CA" dirty="0"/>
              <a:t>Classer les leadeurs en différents types</a:t>
            </a:r>
          </a:p>
          <a:p>
            <a:r>
              <a:rPr lang="fr-CA" dirty="0"/>
              <a:t>Définir le niveau de réussite de chaque type</a:t>
            </a:r>
          </a:p>
          <a:p>
            <a:r>
              <a:rPr lang="fr-CA" dirty="0"/>
              <a:t>Déterminer l’importance de chaque type</a:t>
            </a:r>
          </a:p>
        </p:txBody>
      </p:sp>
    </p:spTree>
    <p:extLst>
      <p:ext uri="{BB962C8B-B14F-4D97-AF65-F5344CB8AC3E}">
        <p14:creationId xmlns:p14="http://schemas.microsoft.com/office/powerpoint/2010/main" val="3592942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Compétences en leadeurship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Prêche par l’exemple</a:t>
            </a:r>
          </a:p>
          <a:p>
            <a:r>
              <a:rPr lang="fr-CA" dirty="0"/>
              <a:t>Passionné par le travail</a:t>
            </a:r>
          </a:p>
          <a:p>
            <a:r>
              <a:rPr lang="fr-CA" dirty="0"/>
              <a:t>Organisé</a:t>
            </a:r>
          </a:p>
          <a:p>
            <a:r>
              <a:rPr lang="fr-CA" dirty="0"/>
              <a:t>Délègue</a:t>
            </a:r>
          </a:p>
          <a:p>
            <a:r>
              <a:rPr lang="fr-CA" dirty="0"/>
              <a:t>Communicateur efficace</a:t>
            </a:r>
          </a:p>
        </p:txBody>
      </p:sp>
    </p:spTree>
    <p:extLst>
      <p:ext uri="{BB962C8B-B14F-4D97-AF65-F5344CB8AC3E}">
        <p14:creationId xmlns:p14="http://schemas.microsoft.com/office/powerpoint/2010/main" val="272557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Compétences en leadeurship (suite)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Bonne écoute</a:t>
            </a:r>
          </a:p>
          <a:p>
            <a:r>
              <a:rPr lang="fr-CA" dirty="0"/>
              <a:t>Honnête</a:t>
            </a:r>
          </a:p>
          <a:p>
            <a:r>
              <a:rPr lang="fr-CA" dirty="0"/>
              <a:t>Responsable</a:t>
            </a:r>
          </a:p>
          <a:p>
            <a:r>
              <a:rPr lang="fr-CA" dirty="0"/>
              <a:t>Enseignant efficace</a:t>
            </a:r>
          </a:p>
          <a:p>
            <a:r>
              <a:rPr lang="fr-CA" dirty="0"/>
              <a:t>Comprend les personnes</a:t>
            </a:r>
          </a:p>
        </p:txBody>
      </p:sp>
    </p:spTree>
    <p:extLst>
      <p:ext uri="{BB962C8B-B14F-4D97-AF65-F5344CB8AC3E}">
        <p14:creationId xmlns:p14="http://schemas.microsoft.com/office/powerpoint/2010/main" val="2605271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Procédure pour déterminer les compétences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Dirigeants d’entreprise ayant gagné un prix entre 2008 et 2016</a:t>
            </a:r>
          </a:p>
          <a:p>
            <a:r>
              <a:rPr lang="fr-CA" dirty="0"/>
              <a:t>58 firmes ont répondu</a:t>
            </a:r>
          </a:p>
          <a:p>
            <a:r>
              <a:rPr lang="fr-CA" dirty="0"/>
              <a:t>Interviewés par deux psychologues d’entreprise</a:t>
            </a:r>
          </a:p>
          <a:p>
            <a:r>
              <a:rPr lang="fr-CA" dirty="0"/>
              <a:t>Ont passé le test psychologique Norton/Miller</a:t>
            </a:r>
          </a:p>
        </p:txBody>
      </p:sp>
    </p:spTree>
    <p:extLst>
      <p:ext uri="{BB962C8B-B14F-4D97-AF65-F5344CB8AC3E}">
        <p14:creationId xmlns:p14="http://schemas.microsoft.com/office/powerpoint/2010/main" val="1406405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Questionnaire et entrevues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194 questions</a:t>
            </a:r>
          </a:p>
          <a:p>
            <a:r>
              <a:rPr lang="fr-CA" dirty="0"/>
              <a:t>Classé dans le centile supérieur du test Norton/Miller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898" y="2636912"/>
            <a:ext cx="3657600" cy="2609088"/>
          </a:xfrm>
        </p:spPr>
      </p:pic>
    </p:spTree>
    <p:extLst>
      <p:ext uri="{BB962C8B-B14F-4D97-AF65-F5344CB8AC3E}">
        <p14:creationId xmlns:p14="http://schemas.microsoft.com/office/powerpoint/2010/main" val="488821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Avantages d’un leadeur « prospère 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Employés très motivés</a:t>
            </a:r>
          </a:p>
          <a:p>
            <a:r>
              <a:rPr lang="fr-CA" dirty="0"/>
              <a:t>Taux de renouvellement du personnel moins élevé, diminution de l’absentéisme et des maladies</a:t>
            </a:r>
          </a:p>
          <a:p>
            <a:r>
              <a:rPr lang="fr-CA" dirty="0"/>
              <a:t>Bon moral et culture basée sur les valeurs</a:t>
            </a:r>
          </a:p>
          <a:p>
            <a:r>
              <a:rPr lang="fr-CA" dirty="0"/>
              <a:t>Grande créativité, prend l’avantage sur ses concurrents</a:t>
            </a:r>
          </a:p>
          <a:p>
            <a:r>
              <a:rPr lang="fr-CA" dirty="0"/>
              <a:t>Diminution des conflits et des problèmes éthiques</a:t>
            </a:r>
          </a:p>
          <a:p>
            <a:r>
              <a:rPr lang="fr-CA" dirty="0"/>
              <a:t>Transformation du stress en satisfaction</a:t>
            </a:r>
          </a:p>
          <a:p>
            <a:r>
              <a:rPr lang="fr-CA" dirty="0"/>
              <a:t>Habileté à éviter une catastrophe</a:t>
            </a:r>
          </a:p>
          <a:p>
            <a:r>
              <a:rPr lang="fr-CA" dirty="0"/>
              <a:t>Gains de productivité</a:t>
            </a:r>
          </a:p>
        </p:txBody>
      </p:sp>
    </p:spTree>
    <p:extLst>
      <p:ext uri="{BB962C8B-B14F-4D97-AF65-F5344CB8AC3E}">
        <p14:creationId xmlns:p14="http://schemas.microsoft.com/office/powerpoint/2010/main" val="3541984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Différents types de leadeurs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Preneurs de risques – 20 %</a:t>
            </a:r>
          </a:p>
          <a:p>
            <a:r>
              <a:rPr lang="fr-CA" dirty="0"/>
              <a:t>Nouveaux venus prometteurs – 20 %</a:t>
            </a:r>
          </a:p>
          <a:p>
            <a:r>
              <a:rPr lang="fr-CA" dirty="0"/>
              <a:t>Créatifs et capables d’une grande concentration – 11 %</a:t>
            </a:r>
          </a:p>
          <a:p>
            <a:r>
              <a:rPr lang="fr-CA" dirty="0"/>
              <a:t>Preneurs de décisions, mais non créatifs – 11 %</a:t>
            </a:r>
          </a:p>
          <a:p>
            <a:r>
              <a:rPr lang="fr-CA" dirty="0"/>
              <a:t>Orientés vers l’action et indifférents – 38 %</a:t>
            </a:r>
          </a:p>
        </p:txBody>
      </p:sp>
    </p:spTree>
    <p:extLst>
      <p:ext uri="{BB962C8B-B14F-4D97-AF65-F5344CB8AC3E}">
        <p14:creationId xmlns:p14="http://schemas.microsoft.com/office/powerpoint/2010/main" val="2246758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De quelle façon ces différents éléments peuvent aider notre entreprise à se développer?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4840" y="1556792"/>
            <a:ext cx="5544616" cy="3168352"/>
          </a:xfrm>
        </p:spPr>
        <p:txBody>
          <a:bodyPr/>
          <a:lstStyle/>
          <a:p>
            <a:r>
              <a:rPr lang="fr-CA" dirty="0"/>
              <a:t>Recrutement et sélection</a:t>
            </a:r>
          </a:p>
          <a:p>
            <a:r>
              <a:rPr lang="fr-CA" dirty="0"/>
              <a:t>Élaboration d’une vision d’avenir</a:t>
            </a:r>
          </a:p>
          <a:p>
            <a:r>
              <a:rPr lang="fr-CA" dirty="0"/>
              <a:t>Motivation et sollicitation de nouvelles idées</a:t>
            </a:r>
          </a:p>
        </p:txBody>
      </p:sp>
    </p:spTree>
    <p:extLst>
      <p:ext uri="{BB962C8B-B14F-4D97-AF65-F5344CB8AC3E}">
        <p14:creationId xmlns:p14="http://schemas.microsoft.com/office/powerpoint/2010/main" val="2067960424"/>
      </p:ext>
    </p:extLst>
  </p:cSld>
  <p:clrMapOvr>
    <a:masterClrMapping/>
  </p:clrMapOvr>
</p:sld>
</file>

<file path=ppt/theme/theme1.xml><?xml version="1.0" encoding="utf-8"?>
<a:theme xmlns:a="http://schemas.openxmlformats.org/drawingml/2006/main" name="Julie business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ulie business" id="{2A7458EA-2077-41CE-925A-BE98DB150605}" vid="{F5743A84-2368-4378-A97B-C95F57D1107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Julie business</Template>
  <TotalTime>276</TotalTime>
  <Words>258</Words>
  <Application>Microsoft Office PowerPoint</Application>
  <PresentationFormat>Widescreen</PresentationFormat>
  <Paragraphs>52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Julie business</vt:lpstr>
      <vt:lpstr>Custom Design</vt:lpstr>
      <vt:lpstr>Sélectionner un leadeur</vt:lpstr>
      <vt:lpstr>Objectifs de l’étude</vt:lpstr>
      <vt:lpstr>Compétences en leadeurship</vt:lpstr>
      <vt:lpstr>Compétences en leadeurship (suite)</vt:lpstr>
      <vt:lpstr>Procédure pour déterminer les compétences</vt:lpstr>
      <vt:lpstr>Questionnaire et entrevues</vt:lpstr>
      <vt:lpstr>Avantages d’un leadeur « prospère »</vt:lpstr>
      <vt:lpstr>Différents types de leadeurs</vt:lpstr>
      <vt:lpstr>De quelle façon ces différents éléments peuvent aider notre entreprise à se développer?</vt:lpstr>
      <vt:lpstr>Sommaire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Selecting a Leader</dc:title>
  <dc:creator>Julie Girard</dc:creator>
  <cp:lastModifiedBy>Stella Gardonio</cp:lastModifiedBy>
  <cp:revision>16</cp:revision>
  <dcterms:created xsi:type="dcterms:W3CDTF">2014-04-29T13:41:25Z</dcterms:created>
  <dcterms:modified xsi:type="dcterms:W3CDTF">2016-05-25T13:18:04Z</dcterms:modified>
</cp:coreProperties>
</file>