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58400" cy="5651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toon.co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3269996"/>
            <a:ext cx="2540000" cy="635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>
                <a:hlinkClick r:id="rId3"/>
              </a:rPr>
              <a:t>www.powtoon.com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מותאם אישית</PresentationFormat>
  <Paragraphs>1</Paragraphs>
  <Slides>16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17" baseType="lpstr">
      <vt:lpstr>Office Theme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new</dc:creator>
  <dc:description>generated using python-pptx</dc:description>
  <cp:lastModifiedBy>new</cp:lastModifiedBy>
  <cp:revision>1</cp:revision>
  <dcterms:created xsi:type="dcterms:W3CDTF">2013-01-27T09:14:16Z</dcterms:created>
  <dcterms:modified xsi:type="dcterms:W3CDTF">2017-06-23T15:09:17Z</dcterms:modified>
</cp:coreProperties>
</file>