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303" r:id="rId3"/>
    <p:sldId id="304" r:id="rId4"/>
    <p:sldId id="265" r:id="rId5"/>
    <p:sldId id="307" r:id="rId6"/>
    <p:sldId id="294" r:id="rId7"/>
    <p:sldId id="296" r:id="rId8"/>
    <p:sldId id="295" r:id="rId9"/>
    <p:sldId id="297" r:id="rId10"/>
    <p:sldId id="267" r:id="rId11"/>
    <p:sldId id="298" r:id="rId12"/>
    <p:sldId id="299" r:id="rId13"/>
    <p:sldId id="268" r:id="rId14"/>
    <p:sldId id="300" r:id="rId15"/>
    <p:sldId id="301" r:id="rId16"/>
    <p:sldId id="302" r:id="rId17"/>
    <p:sldId id="257"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FFB400"/>
    <a:srgbClr val="34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32" autoAdjust="0"/>
    <p:restoredTop sz="94660"/>
  </p:normalViewPr>
  <p:slideViewPr>
    <p:cSldViewPr snapToGrid="0">
      <p:cViewPr varScale="1">
        <p:scale>
          <a:sx n="57" d="100"/>
          <a:sy n="57"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403405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83325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357185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6193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2165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718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90394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344669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9833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83544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95350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5988E7-7D79-4F60-921F-4A41DD422C60}" type="slidenum">
              <a:rPr lang="he-IL" smtClean="0"/>
              <a:t>‹#›</a:t>
            </a:fld>
            <a:endParaRPr lang="he-IL"/>
          </a:p>
        </p:txBody>
      </p:sp>
    </p:spTree>
    <p:extLst>
      <p:ext uri="{BB962C8B-B14F-4D97-AF65-F5344CB8AC3E}">
        <p14:creationId xmlns:p14="http://schemas.microsoft.com/office/powerpoint/2010/main" val="325925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makecode.microbit.org/_g6iRA1TfH7oF"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makecode.microbit.org/projects/guita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makecode.microbit.org/projects/infection"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makecode.microbit.org/projects/soil-moisture/cod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NyXYPhnUIs"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3.png"/><Relationship Id="rId4" Type="http://schemas.openxmlformats.org/officeDocument/2006/relationships/hyperlink" Target="https://makecode.microbit.org/_WaaXavPzP31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makecode.microbit.org/_eH5itMHJKFf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akecode.microbit.org/projects/reaction-tim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makecode.microbit.org/projects/rock-paper-scissors"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pic>
        <p:nvPicPr>
          <p:cNvPr id="2" name="תמונה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5490" y="2597682"/>
            <a:ext cx="4341019" cy="3545225"/>
          </a:xfrm>
          <a:prstGeom prst="rect">
            <a:avLst/>
          </a:prstGeom>
        </p:spPr>
      </p:pic>
      <p:sp>
        <p:nvSpPr>
          <p:cNvPr id="3" name="TextBox 2"/>
          <p:cNvSpPr txBox="1"/>
          <p:nvPr/>
        </p:nvSpPr>
        <p:spPr>
          <a:xfrm>
            <a:off x="1402976" y="287011"/>
            <a:ext cx="9466730" cy="2031325"/>
          </a:xfrm>
          <a:prstGeom prst="rect">
            <a:avLst/>
          </a:prstGeom>
          <a:noFill/>
        </p:spPr>
        <p:txBody>
          <a:bodyPr wrap="square" rtlCol="1">
            <a:spAutoFit/>
          </a:bodyPr>
          <a:lstStyle/>
          <a:p>
            <a:pPr algn="ctr"/>
            <a:r>
              <a:rPr lang="he-IL" sz="7200" b="1" dirty="0" smtClean="0"/>
              <a:t>קורס </a:t>
            </a:r>
            <a:r>
              <a:rPr lang="he-IL" sz="7200" b="1" dirty="0" err="1" smtClean="0"/>
              <a:t>מיקרוביט</a:t>
            </a:r>
            <a:endParaRPr lang="he-IL" sz="7200" b="1" dirty="0" smtClean="0"/>
          </a:p>
          <a:p>
            <a:pPr algn="ctr"/>
            <a:r>
              <a:rPr lang="he-IL" sz="5400" b="1" dirty="0" smtClean="0"/>
              <a:t>מצגת שלב 2 עולים </a:t>
            </a:r>
            <a:r>
              <a:rPr lang="he-IL" sz="5400" b="1" smtClean="0"/>
              <a:t>הילוך ליצירה</a:t>
            </a:r>
            <a:endParaRPr lang="he-IL" sz="5400" b="1" dirty="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8941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Oval 6"/>
          <p:cNvSpPr/>
          <p:nvPr/>
        </p:nvSpPr>
        <p:spPr>
          <a:xfrm>
            <a:off x="3758905" y="2264436"/>
            <a:ext cx="2361669" cy="2361670"/>
          </a:xfrm>
          <a:prstGeom prst="ellipse">
            <a:avLst/>
          </a:prstGeom>
          <a:gradFill>
            <a:gsLst>
              <a:gs pos="22846">
                <a:srgbClr val="FFFFFF"/>
              </a:gs>
              <a:gs pos="63322">
                <a:srgbClr val="E6EAEB"/>
              </a:gs>
              <a:gs pos="99960">
                <a:srgbClr val="CDD5D8"/>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3" name="Oval 7"/>
          <p:cNvSpPr/>
          <p:nvPr/>
        </p:nvSpPr>
        <p:spPr>
          <a:xfrm>
            <a:off x="3996831" y="2497147"/>
            <a:ext cx="1896248" cy="189624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4" name="Oval 10"/>
          <p:cNvSpPr/>
          <p:nvPr/>
        </p:nvSpPr>
        <p:spPr>
          <a:xfrm>
            <a:off x="4357270" y="660871"/>
            <a:ext cx="1150333" cy="1150333"/>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5" name="Oval 11"/>
          <p:cNvSpPr/>
          <p:nvPr/>
        </p:nvSpPr>
        <p:spPr>
          <a:xfrm>
            <a:off x="4475834" y="774219"/>
            <a:ext cx="923637" cy="923637"/>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16" name="Group"/>
          <p:cNvGrpSpPr/>
          <p:nvPr/>
        </p:nvGrpSpPr>
        <p:grpSpPr>
          <a:xfrm>
            <a:off x="4296181" y="401159"/>
            <a:ext cx="1272513" cy="1718342"/>
            <a:chOff x="0" y="0"/>
            <a:chExt cx="1272511" cy="1718341"/>
          </a:xfrm>
        </p:grpSpPr>
        <p:sp>
          <p:nvSpPr>
            <p:cNvPr id="66" name="Oval 8"/>
            <p:cNvSpPr/>
            <p:nvPr/>
          </p:nvSpPr>
          <p:spPr>
            <a:xfrm>
              <a:off x="0" y="198622"/>
              <a:ext cx="1272511" cy="1272512"/>
            </a:xfrm>
            <a:prstGeom prst="ellipse">
              <a:avLst/>
            </a:prstGeom>
            <a:noFill/>
            <a:ln w="9525" cap="flat">
              <a:solidFill>
                <a:srgbClr val="FF8A0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7" name="Straight Connector 13"/>
            <p:cNvSpPr/>
            <p:nvPr/>
          </p:nvSpPr>
          <p:spPr>
            <a:xfrm flipH="1">
              <a:off x="636255" y="1477161"/>
              <a:ext cx="1" cy="241180"/>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8" name="Straight Connector 18"/>
            <p:cNvSpPr/>
            <p:nvPr/>
          </p:nvSpPr>
          <p:spPr>
            <a:xfrm>
              <a:off x="636255" y="0"/>
              <a:ext cx="1" cy="186384"/>
            </a:xfrm>
            <a:prstGeom prst="line">
              <a:avLst/>
            </a:prstGeom>
            <a:noFill/>
            <a:ln w="9525" cap="flat">
              <a:solidFill>
                <a:srgbClr val="FF8A00"/>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grpSp>
        <p:nvGrpSpPr>
          <p:cNvPr id="17" name="Group"/>
          <p:cNvGrpSpPr/>
          <p:nvPr/>
        </p:nvGrpSpPr>
        <p:grpSpPr>
          <a:xfrm>
            <a:off x="3435657" y="2139019"/>
            <a:ext cx="2810334" cy="2612504"/>
            <a:chOff x="0" y="0"/>
            <a:chExt cx="2810334" cy="2612502"/>
          </a:xfrm>
        </p:grpSpPr>
        <p:sp>
          <p:nvSpPr>
            <p:cNvPr id="63" name="Arc 3"/>
            <p:cNvSpPr/>
            <p:nvPr/>
          </p:nvSpPr>
          <p:spPr>
            <a:xfrm>
              <a:off x="1504082" y="0"/>
              <a:ext cx="1306252" cy="26125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4" name="Arc 4"/>
            <p:cNvSpPr/>
            <p:nvPr/>
          </p:nvSpPr>
          <p:spPr>
            <a:xfrm flipH="1">
              <a:off x="197830" y="0"/>
              <a:ext cx="1306252" cy="26125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custDash>
                <a:ds d="700000" sp="400000"/>
              </a:custDash>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5" name="Straight Connector 20"/>
            <p:cNvSpPr/>
            <p:nvPr/>
          </p:nvSpPr>
          <p:spPr>
            <a:xfrm>
              <a:off x="0" y="1305460"/>
              <a:ext cx="186384" cy="1"/>
            </a:xfrm>
            <a:prstGeom prst="line">
              <a:avLst/>
            </a:prstGeom>
            <a:noFill/>
            <a:ln w="9525" cap="flat">
              <a:solidFill>
                <a:srgbClr val="808080"/>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18" name="Oval 34"/>
          <p:cNvSpPr/>
          <p:nvPr/>
        </p:nvSpPr>
        <p:spPr>
          <a:xfrm>
            <a:off x="5923560" y="1295266"/>
            <a:ext cx="1150333" cy="1150333"/>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9" name="Oval 35"/>
          <p:cNvSpPr/>
          <p:nvPr/>
        </p:nvSpPr>
        <p:spPr>
          <a:xfrm>
            <a:off x="6042124" y="1408614"/>
            <a:ext cx="923637" cy="923637"/>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0" name="Group"/>
          <p:cNvGrpSpPr/>
          <p:nvPr/>
        </p:nvGrpSpPr>
        <p:grpSpPr>
          <a:xfrm>
            <a:off x="5862470" y="1234177"/>
            <a:ext cx="1272513" cy="1277292"/>
            <a:chOff x="0" y="0"/>
            <a:chExt cx="1272511" cy="1277291"/>
          </a:xfrm>
        </p:grpSpPr>
        <p:sp>
          <p:nvSpPr>
            <p:cNvPr id="60" name="Oval 33"/>
            <p:cNvSpPr/>
            <p:nvPr/>
          </p:nvSpPr>
          <p:spPr>
            <a:xfrm>
              <a:off x="0" y="0"/>
              <a:ext cx="1272511" cy="1272511"/>
            </a:xfrm>
            <a:prstGeom prst="ellipse">
              <a:avLst/>
            </a:prstGeom>
            <a:noFill/>
            <a:ln w="9525" cap="flat">
              <a:solidFill>
                <a:srgbClr val="FF52A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1" name="Straight Connector 36"/>
            <p:cNvSpPr/>
            <p:nvPr/>
          </p:nvSpPr>
          <p:spPr>
            <a:xfrm flipH="1">
              <a:off x="11851" y="1102407"/>
              <a:ext cx="169088" cy="174884"/>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2" name="Straight Connector 37"/>
            <p:cNvSpPr/>
            <p:nvPr/>
          </p:nvSpPr>
          <p:spPr>
            <a:xfrm flipH="1">
              <a:off x="1084495" y="26267"/>
              <a:ext cx="126927" cy="136657"/>
            </a:xfrm>
            <a:prstGeom prst="line">
              <a:avLst/>
            </a:prstGeom>
            <a:noFill/>
            <a:ln w="9525" cap="flat">
              <a:solidFill>
                <a:srgbClr val="FF52A9"/>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1" name="Oval 58"/>
          <p:cNvSpPr/>
          <p:nvPr/>
        </p:nvSpPr>
        <p:spPr>
          <a:xfrm>
            <a:off x="6564629" y="2812850"/>
            <a:ext cx="1150333" cy="1150332"/>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2" name="Oval 59"/>
          <p:cNvSpPr/>
          <p:nvPr/>
        </p:nvSpPr>
        <p:spPr>
          <a:xfrm>
            <a:off x="6683192" y="2926197"/>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3" name="Group"/>
          <p:cNvGrpSpPr/>
          <p:nvPr/>
        </p:nvGrpSpPr>
        <p:grpSpPr>
          <a:xfrm>
            <a:off x="6259545" y="2751760"/>
            <a:ext cx="1712143" cy="1272513"/>
            <a:chOff x="12239" y="0"/>
            <a:chExt cx="1712142" cy="1272511"/>
          </a:xfrm>
        </p:grpSpPr>
        <p:sp>
          <p:nvSpPr>
            <p:cNvPr id="57" name="Oval 57"/>
            <p:cNvSpPr/>
            <p:nvPr/>
          </p:nvSpPr>
          <p:spPr>
            <a:xfrm>
              <a:off x="256232" y="0"/>
              <a:ext cx="1272512" cy="1272511"/>
            </a:xfrm>
            <a:prstGeom prst="ellipse">
              <a:avLst/>
            </a:prstGeom>
            <a:noFill/>
            <a:ln w="9525" cap="flat">
              <a:solidFill>
                <a:srgbClr val="6428AA"/>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8" name="Straight Connector 60"/>
            <p:cNvSpPr/>
            <p:nvPr/>
          </p:nvSpPr>
          <p:spPr>
            <a:xfrm flipH="1">
              <a:off x="12239" y="693510"/>
              <a:ext cx="237967" cy="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9" name="Straight Connector 61"/>
            <p:cNvSpPr/>
            <p:nvPr/>
          </p:nvSpPr>
          <p:spPr>
            <a:xfrm flipH="1">
              <a:off x="1540983" y="671944"/>
              <a:ext cx="183398" cy="1"/>
            </a:xfrm>
            <a:prstGeom prst="line">
              <a:avLst/>
            </a:prstGeom>
            <a:noFill/>
            <a:ln w="9525" cap="flat">
              <a:solidFill>
                <a:srgbClr val="6428AA"/>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4" name="Oval 75"/>
          <p:cNvSpPr/>
          <p:nvPr/>
        </p:nvSpPr>
        <p:spPr>
          <a:xfrm>
            <a:off x="5915460" y="4420435"/>
            <a:ext cx="1150332" cy="1150333"/>
          </a:xfrm>
          <a:prstGeom prst="ellipse">
            <a:avLst/>
          </a:prstGeom>
          <a:gradFill>
            <a:gsLst>
              <a:gs pos="1890">
                <a:srgbClr val="3D8CF2"/>
              </a:gs>
              <a:gs pos="48412">
                <a:srgbClr val="1FA8CF"/>
              </a:gs>
              <a:gs pos="98899">
                <a:srgbClr val="00C4AC"/>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5" name="Oval 76"/>
          <p:cNvSpPr/>
          <p:nvPr/>
        </p:nvSpPr>
        <p:spPr>
          <a:xfrm>
            <a:off x="6028808" y="4533782"/>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6" name="Group"/>
          <p:cNvGrpSpPr/>
          <p:nvPr/>
        </p:nvGrpSpPr>
        <p:grpSpPr>
          <a:xfrm>
            <a:off x="5854371" y="4359345"/>
            <a:ext cx="1272512" cy="1272513"/>
            <a:chOff x="0" y="0"/>
            <a:chExt cx="1272511" cy="1272511"/>
          </a:xfrm>
        </p:grpSpPr>
        <p:sp>
          <p:nvSpPr>
            <p:cNvPr id="54" name="Oval 74"/>
            <p:cNvSpPr/>
            <p:nvPr/>
          </p:nvSpPr>
          <p:spPr>
            <a:xfrm>
              <a:off x="0" y="0"/>
              <a:ext cx="1272511" cy="1272511"/>
            </a:xfrm>
            <a:prstGeom prst="ellipse">
              <a:avLst/>
            </a:prstGeom>
            <a:noFill/>
            <a:ln w="9525" cap="flat">
              <a:solidFill>
                <a:srgbClr val="3DACF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5" name="Straight Connector 77"/>
            <p:cNvSpPr/>
            <p:nvPr/>
          </p:nvSpPr>
          <p:spPr>
            <a:xfrm flipH="1" flipV="1">
              <a:off x="12488" y="22642"/>
              <a:ext cx="169478" cy="15958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6" name="Straight Connector 78"/>
            <p:cNvSpPr/>
            <p:nvPr/>
          </p:nvSpPr>
          <p:spPr>
            <a:xfrm flipH="1" flipV="1">
              <a:off x="1094641" y="1094977"/>
              <a:ext cx="111843" cy="116246"/>
            </a:xfrm>
            <a:prstGeom prst="line">
              <a:avLst/>
            </a:prstGeom>
            <a:noFill/>
            <a:ln w="9525" cap="flat">
              <a:solidFill>
                <a:srgbClr val="3DACFF"/>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7" name="Oval 90"/>
          <p:cNvSpPr/>
          <p:nvPr/>
        </p:nvSpPr>
        <p:spPr>
          <a:xfrm>
            <a:off x="4353028" y="5048475"/>
            <a:ext cx="1150332" cy="1150333"/>
          </a:xfrm>
          <a:prstGeom prst="ellipse">
            <a:avLst/>
          </a:prstGeom>
          <a:gradFill>
            <a:gsLst>
              <a:gs pos="23892">
                <a:srgbClr val="21C885"/>
              </a:gs>
              <a:gs pos="50473">
                <a:srgbClr val="7FE478"/>
              </a:gs>
              <a:gs pos="100000">
                <a:srgbClr val="DEFF6B"/>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8" name="Oval 91"/>
          <p:cNvSpPr/>
          <p:nvPr/>
        </p:nvSpPr>
        <p:spPr>
          <a:xfrm>
            <a:off x="4466375" y="5161823"/>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9" name="Group"/>
          <p:cNvGrpSpPr/>
          <p:nvPr/>
        </p:nvGrpSpPr>
        <p:grpSpPr>
          <a:xfrm>
            <a:off x="4291938" y="4750139"/>
            <a:ext cx="1272512" cy="1706703"/>
            <a:chOff x="0" y="12236"/>
            <a:chExt cx="1272511" cy="1706702"/>
          </a:xfrm>
        </p:grpSpPr>
        <p:sp>
          <p:nvSpPr>
            <p:cNvPr id="51" name="Oval 89"/>
            <p:cNvSpPr/>
            <p:nvPr/>
          </p:nvSpPr>
          <p:spPr>
            <a:xfrm>
              <a:off x="0" y="249483"/>
              <a:ext cx="1272511" cy="1272512"/>
            </a:xfrm>
            <a:prstGeom prst="ellipse">
              <a:avLst/>
            </a:prstGeom>
            <a:noFill/>
            <a:ln w="9525" cap="flat">
              <a:solidFill>
                <a:srgbClr val="00D142"/>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2" name="Straight Connector 92"/>
            <p:cNvSpPr/>
            <p:nvPr/>
          </p:nvSpPr>
          <p:spPr>
            <a:xfrm flipH="1">
              <a:off x="636395" y="12236"/>
              <a:ext cx="5369" cy="23122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3" name="Straight Connector 93"/>
            <p:cNvSpPr/>
            <p:nvPr/>
          </p:nvSpPr>
          <p:spPr>
            <a:xfrm flipV="1">
              <a:off x="636543" y="1534234"/>
              <a:ext cx="1" cy="184704"/>
            </a:xfrm>
            <a:prstGeom prst="line">
              <a:avLst/>
            </a:prstGeom>
            <a:noFill/>
            <a:ln w="9525" cap="flat">
              <a:solidFill>
                <a:srgbClr val="00D142"/>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30" name="TextBox 52"/>
          <p:cNvSpPr txBox="1"/>
          <p:nvPr/>
        </p:nvSpPr>
        <p:spPr>
          <a:xfrm>
            <a:off x="2885221" y="581086"/>
            <a:ext cx="1684921" cy="954107"/>
          </a:xfrm>
          <a:prstGeom prst="rect">
            <a:avLst/>
          </a:prstGeom>
          <a:ln w="12700">
            <a:no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עבודת</a:t>
            </a:r>
          </a:p>
          <a:p>
            <a:r>
              <a:rPr lang="he-IL" sz="2800" dirty="0" smtClean="0">
                <a:solidFill>
                  <a:srgbClr val="222222"/>
                </a:solidFill>
              </a:rPr>
              <a:t>צוות</a:t>
            </a:r>
            <a:endParaRPr sz="2800" dirty="0">
              <a:solidFill>
                <a:srgbClr val="222222"/>
              </a:solidFill>
            </a:endParaRPr>
          </a:p>
        </p:txBody>
      </p:sp>
      <p:sp>
        <p:nvSpPr>
          <p:cNvPr id="32" name="TextBox 52"/>
          <p:cNvSpPr txBox="1"/>
          <p:nvPr/>
        </p:nvSpPr>
        <p:spPr>
          <a:xfrm>
            <a:off x="2952686" y="5223551"/>
            <a:ext cx="1379329" cy="954107"/>
          </a:xfrm>
          <a:prstGeom prst="rect">
            <a:avLst/>
          </a:prstGeom>
          <a:ln w="12700">
            <a:no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הסקת מסקנות</a:t>
            </a:r>
            <a:endParaRPr sz="2800" dirty="0">
              <a:solidFill>
                <a:srgbClr val="222222"/>
              </a:solidFill>
            </a:endParaRPr>
          </a:p>
        </p:txBody>
      </p:sp>
      <p:sp>
        <p:nvSpPr>
          <p:cNvPr id="34" name="TextBox 52"/>
          <p:cNvSpPr txBox="1"/>
          <p:nvPr/>
        </p:nvSpPr>
        <p:spPr>
          <a:xfrm>
            <a:off x="7251759" y="4750139"/>
            <a:ext cx="2077436" cy="954107"/>
          </a:xfrm>
          <a:prstGeom prst="rect">
            <a:avLst/>
          </a:prstGeom>
          <a:ln w="12700">
            <a:no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שילוב פעילות גופנית</a:t>
            </a:r>
            <a:endParaRPr sz="2800" dirty="0">
              <a:solidFill>
                <a:srgbClr val="222222"/>
              </a:solidFill>
            </a:endParaRPr>
          </a:p>
        </p:txBody>
      </p:sp>
      <p:sp>
        <p:nvSpPr>
          <p:cNvPr id="36" name="TextBox 52"/>
          <p:cNvSpPr txBox="1"/>
          <p:nvPr/>
        </p:nvSpPr>
        <p:spPr>
          <a:xfrm>
            <a:off x="8076264" y="2926197"/>
            <a:ext cx="2016860" cy="954107"/>
          </a:xfrm>
          <a:prstGeom prst="rect">
            <a:avLst/>
          </a:prstGeom>
          <a:ln w="12700">
            <a:no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יצירה של פרויקטים </a:t>
            </a:r>
            <a:endParaRPr sz="2800" dirty="0">
              <a:solidFill>
                <a:srgbClr val="222222"/>
              </a:solidFill>
            </a:endParaRPr>
          </a:p>
        </p:txBody>
      </p:sp>
      <p:sp>
        <p:nvSpPr>
          <p:cNvPr id="38" name="TextBox 52"/>
          <p:cNvSpPr txBox="1"/>
          <p:nvPr/>
        </p:nvSpPr>
        <p:spPr>
          <a:xfrm>
            <a:off x="7190631" y="1305943"/>
            <a:ext cx="1127212" cy="954107"/>
          </a:xfrm>
          <a:prstGeom prst="rect">
            <a:avLst/>
          </a:prstGeom>
          <a:ln w="12700">
            <a:noFill/>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לימודי מדעים</a:t>
            </a:r>
            <a:endParaRPr sz="2800" dirty="0">
              <a:solidFill>
                <a:srgbClr val="222222"/>
              </a:solidFill>
            </a:endParaRPr>
          </a:p>
        </p:txBody>
      </p:sp>
      <p:pic>
        <p:nvPicPr>
          <p:cNvPr id="40" name="Graphic 44" descr="Graphic 44"/>
          <p:cNvPicPr>
            <a:picLocks noChangeAspect="1"/>
          </p:cNvPicPr>
          <p:nvPr/>
        </p:nvPicPr>
        <p:blipFill>
          <a:blip r:embed="rId3">
            <a:alphaModFix amt="69132"/>
            <a:extLst/>
          </a:blip>
          <a:stretch>
            <a:fillRect/>
          </a:stretch>
        </p:blipFill>
        <p:spPr>
          <a:xfrm>
            <a:off x="6183084" y="1551465"/>
            <a:ext cx="635001" cy="635001"/>
          </a:xfrm>
          <a:prstGeom prst="rect">
            <a:avLst/>
          </a:prstGeom>
          <a:ln w="12700">
            <a:miter lim="400000"/>
          </a:ln>
        </p:spPr>
      </p:pic>
      <p:pic>
        <p:nvPicPr>
          <p:cNvPr id="41" name="Graphic 56" descr="Graphic 56"/>
          <p:cNvPicPr>
            <a:picLocks noChangeAspect="1"/>
          </p:cNvPicPr>
          <p:nvPr/>
        </p:nvPicPr>
        <p:blipFill>
          <a:blip r:embed="rId4">
            <a:alphaModFix amt="69132"/>
            <a:extLst/>
          </a:blip>
          <a:stretch>
            <a:fillRect/>
          </a:stretch>
        </p:blipFill>
        <p:spPr>
          <a:xfrm>
            <a:off x="4626550" y="5321993"/>
            <a:ext cx="635001" cy="635001"/>
          </a:xfrm>
          <a:prstGeom prst="rect">
            <a:avLst/>
          </a:prstGeom>
          <a:ln w="12700">
            <a:miter lim="400000"/>
          </a:ln>
        </p:spPr>
      </p:pic>
      <p:pic>
        <p:nvPicPr>
          <p:cNvPr id="42" name="Graphic 58" descr="Graphic 58"/>
          <p:cNvPicPr>
            <a:picLocks noChangeAspect="1"/>
          </p:cNvPicPr>
          <p:nvPr/>
        </p:nvPicPr>
        <p:blipFill>
          <a:blip r:embed="rId5">
            <a:alphaModFix amt="69132"/>
            <a:extLst/>
          </a:blip>
          <a:stretch>
            <a:fillRect/>
          </a:stretch>
        </p:blipFill>
        <p:spPr>
          <a:xfrm>
            <a:off x="6183084" y="4688361"/>
            <a:ext cx="635001" cy="635001"/>
          </a:xfrm>
          <a:prstGeom prst="rect">
            <a:avLst/>
          </a:prstGeom>
          <a:ln w="12700">
            <a:miter lim="400000"/>
          </a:ln>
        </p:spPr>
      </p:pic>
      <p:pic>
        <p:nvPicPr>
          <p:cNvPr id="43" name="Graphic 68" descr="Graphic 68"/>
          <p:cNvPicPr>
            <a:picLocks noChangeAspect="1"/>
          </p:cNvPicPr>
          <p:nvPr/>
        </p:nvPicPr>
        <p:blipFill>
          <a:blip r:embed="rId6">
            <a:alphaModFix amt="69132"/>
            <a:extLst/>
          </a:blip>
          <a:stretch>
            <a:fillRect/>
          </a:stretch>
        </p:blipFill>
        <p:spPr>
          <a:xfrm>
            <a:off x="4626550" y="875606"/>
            <a:ext cx="635001" cy="635001"/>
          </a:xfrm>
          <a:prstGeom prst="rect">
            <a:avLst/>
          </a:prstGeom>
          <a:ln w="12700">
            <a:miter lim="400000"/>
          </a:ln>
        </p:spPr>
      </p:pic>
      <p:pic>
        <p:nvPicPr>
          <p:cNvPr id="44" name="Graphic 70" descr="Graphic 70"/>
          <p:cNvPicPr>
            <a:picLocks noChangeAspect="1"/>
          </p:cNvPicPr>
          <p:nvPr/>
        </p:nvPicPr>
        <p:blipFill>
          <a:blip r:embed="rId7">
            <a:alphaModFix amt="69132"/>
            <a:extLst/>
          </a:blip>
          <a:stretch>
            <a:fillRect/>
          </a:stretch>
        </p:blipFill>
        <p:spPr>
          <a:xfrm>
            <a:off x="6812082" y="3028950"/>
            <a:ext cx="635001" cy="635001"/>
          </a:xfrm>
          <a:prstGeom prst="rect">
            <a:avLst/>
          </a:prstGeom>
          <a:ln w="12700">
            <a:miter lim="400000"/>
          </a:ln>
        </p:spPr>
      </p:pic>
      <p:grpSp>
        <p:nvGrpSpPr>
          <p:cNvPr id="45" name="Group">
            <a:extLst>
              <a:ext uri="{FF2B5EF4-FFF2-40B4-BE49-F238E27FC236}">
                <a16:creationId xmlns:lc="http://schemas.openxmlformats.org/drawingml/2006/lockedCanvas" xmlns:a16="http://schemas.microsoft.com/office/drawing/2014/main" xmlns="" id="{B2DB1590-0451-3F41-AC10-DBDCEC684AAC}"/>
              </a:ext>
            </a:extLst>
          </p:cNvPr>
          <p:cNvGrpSpPr/>
          <p:nvPr/>
        </p:nvGrpSpPr>
        <p:grpSpPr>
          <a:xfrm>
            <a:off x="3922255" y="3069967"/>
            <a:ext cx="2121154" cy="911732"/>
            <a:chOff x="0" y="49428"/>
            <a:chExt cx="1711200" cy="788150"/>
          </a:xfrm>
        </p:grpSpPr>
        <p:sp>
          <p:nvSpPr>
            <p:cNvPr id="46" name="TextBox 52">
              <a:extLst>
                <a:ext uri="{FF2B5EF4-FFF2-40B4-BE49-F238E27FC236}">
                  <a16:creationId xmlns:lc="http://schemas.openxmlformats.org/drawingml/2006/lockedCanvas" xmlns:a16="http://schemas.microsoft.com/office/drawing/2014/main" xmlns="" id="{EFAFEFA4-A0B7-404B-B62A-8576FBF1E1EC}"/>
                </a:ext>
              </a:extLst>
            </p:cNvPr>
            <p:cNvSpPr txBox="1"/>
            <p:nvPr/>
          </p:nvSpPr>
          <p:spPr>
            <a:xfrm>
              <a:off x="146809" y="323599"/>
              <a:ext cx="1417584" cy="513979"/>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800" b="1" dirty="0" smtClean="0">
                  <a:solidFill>
                    <a:srgbClr val="FF0000"/>
                  </a:solidFill>
                </a:rPr>
                <a:t>בתהליך הלמידה</a:t>
              </a:r>
              <a:endParaRPr sz="1800" b="1" dirty="0">
                <a:solidFill>
                  <a:srgbClr val="FF0000"/>
                </a:solidFill>
              </a:endParaRPr>
            </a:p>
          </p:txBody>
        </p:sp>
        <p:sp>
          <p:nvSpPr>
            <p:cNvPr id="47" name="TextBox 52">
              <a:extLst>
                <a:ext uri="{FF2B5EF4-FFF2-40B4-BE49-F238E27FC236}">
                  <a16:creationId xmlns:lc="http://schemas.openxmlformats.org/drawingml/2006/lockedCanvas" xmlns:a16="http://schemas.microsoft.com/office/drawing/2014/main" xmlns="" id="{7B3AF6A0-E8AD-B741-A607-71749BB69F77}"/>
                </a:ext>
              </a:extLst>
            </p:cNvPr>
            <p:cNvSpPr txBox="1"/>
            <p:nvPr/>
          </p:nvSpPr>
          <p:spPr>
            <a:xfrm>
              <a:off x="0" y="49428"/>
              <a:ext cx="1711200" cy="293701"/>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800" b="1" dirty="0" smtClean="0">
                  <a:solidFill>
                    <a:srgbClr val="FF0000"/>
                  </a:solidFill>
                </a:rPr>
                <a:t>מיומנויות נרכשות</a:t>
              </a:r>
              <a:endParaRPr sz="1800" b="1" dirty="0">
                <a:solidFill>
                  <a:srgbClr val="FF0000"/>
                </a:solidFill>
              </a:endParaRPr>
            </a:p>
          </p:txBody>
        </p:sp>
        <p:grpSp>
          <p:nvGrpSpPr>
            <p:cNvPr id="48" name="Group">
              <a:extLst>
                <a:ext uri="{FF2B5EF4-FFF2-40B4-BE49-F238E27FC236}">
                  <a16:creationId xmlns:lc="http://schemas.openxmlformats.org/drawingml/2006/lockedCanvas" xmlns:a16="http://schemas.microsoft.com/office/drawing/2014/main" xmlns="" id="{2918DF0B-6557-E54F-9352-FB188C87C6A0}"/>
                </a:ext>
              </a:extLst>
            </p:cNvPr>
            <p:cNvGrpSpPr/>
            <p:nvPr/>
          </p:nvGrpSpPr>
          <p:grpSpPr>
            <a:xfrm>
              <a:off x="233525" y="69684"/>
              <a:ext cx="1244153" cy="536959"/>
              <a:chOff x="0" y="0"/>
              <a:chExt cx="1244152" cy="536959"/>
            </a:xfrm>
          </p:grpSpPr>
          <p:sp>
            <p:nvSpPr>
              <p:cNvPr id="49" name="Line">
                <a:extLst>
                  <a:ext uri="{FF2B5EF4-FFF2-40B4-BE49-F238E27FC236}">
                    <a16:creationId xmlns:lc="http://schemas.openxmlformats.org/drawingml/2006/lockedCanvas" xmlns:a16="http://schemas.microsoft.com/office/drawing/2014/main" xmlns="" id="{CAA025CE-E3BE-9540-A337-66FAE69EC40E}"/>
                  </a:ext>
                </a:extLst>
              </p:cNvPr>
              <p:cNvSpPr/>
              <p:nvPr/>
            </p:nvSpPr>
            <p:spPr>
              <a:xfrm>
                <a:off x="0" y="0"/>
                <a:ext cx="1244152" cy="0"/>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sz="1800" b="1">
                  <a:solidFill>
                    <a:srgbClr val="FF0000"/>
                  </a:solidFill>
                </a:endParaRPr>
              </a:p>
            </p:txBody>
          </p:sp>
          <p:sp>
            <p:nvSpPr>
              <p:cNvPr id="50" name="Line">
                <a:extLst>
                  <a:ext uri="{FF2B5EF4-FFF2-40B4-BE49-F238E27FC236}">
                    <a16:creationId xmlns:lc="http://schemas.openxmlformats.org/drawingml/2006/lockedCanvas" xmlns:a16="http://schemas.microsoft.com/office/drawing/2014/main" xmlns="" id="{4215C70E-4E9B-E649-BE2F-A99316376828}"/>
                  </a:ext>
                </a:extLst>
              </p:cNvPr>
              <p:cNvSpPr/>
              <p:nvPr/>
            </p:nvSpPr>
            <p:spPr>
              <a:xfrm>
                <a:off x="0" y="536958"/>
                <a:ext cx="1244152" cy="1"/>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sz="1800" b="1">
                  <a:solidFill>
                    <a:srgbClr val="FF0000"/>
                  </a:solidFill>
                </a:endParaRPr>
              </a:p>
            </p:txBody>
          </p:sp>
        </p:grpSp>
      </p:grpSp>
      <p:sp>
        <p:nvSpPr>
          <p:cNvPr id="69"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70" name="תמונה 6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5759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69"/>
                                        </p:tgtEl>
                                        <p:attrNameLst>
                                          <p:attrName>style.visibility</p:attrName>
                                        </p:attrNameLst>
                                      </p:cBhvr>
                                      <p:to>
                                        <p:strVal val="visible"/>
                                      </p:to>
                                    </p:set>
                                    <p:animEffect transition="in" filter="box(out)">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2.5 </a:t>
            </a:r>
            <a:r>
              <a:rPr lang="he-IL" sz="3600" u="sng" dirty="0"/>
              <a:t>" </a:t>
            </a:r>
            <a:r>
              <a:rPr lang="he-IL" sz="3600" u="sng" dirty="0" smtClean="0"/>
              <a:t>איסוף מידע מתחנות הניתור " </a:t>
            </a:r>
            <a:endParaRPr lang="he-IL" sz="3600" u="sng" dirty="0"/>
          </a:p>
        </p:txBody>
      </p:sp>
      <p:sp>
        <p:nvSpPr>
          <p:cNvPr id="14" name="מציין מיקום תוכן 2"/>
          <p:cNvSpPr txBox="1">
            <a:spLocks/>
          </p:cNvSpPr>
          <p:nvPr/>
        </p:nvSpPr>
        <p:spPr>
          <a:xfrm>
            <a:off x="1359737" y="1680231"/>
            <a:ext cx="10337957" cy="458478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שימו לב לשימוש בתכונת הרדיו, צריך להשתמש בכרטיס של המדריך, עלינו להגיע לכרטיס של המדריך "לקרוא" את הערך שהכרטיס של המדריך רואה בחיישן האור שלו (שימו לב, הכרטיס של המדריך צריך לשגר כל הזמן את הערך לסביבה שלו)</a:t>
            </a:r>
          </a:p>
          <a:p>
            <a:pPr algn="r"/>
            <a:r>
              <a:rPr lang="he-IL" sz="3600" dirty="0" smtClean="0"/>
              <a:t>טיפ: אם אתם מתקשים, כנסו </a:t>
            </a:r>
          </a:p>
          <a:p>
            <a:pPr algn="r"/>
            <a:r>
              <a:rPr lang="he-IL" sz="3600" dirty="0" smtClean="0"/>
              <a:t>ל</a:t>
            </a:r>
            <a:r>
              <a:rPr lang="he-IL" sz="3600" b="1" dirty="0" smtClean="0">
                <a:hlinkClick r:id="rId3"/>
              </a:rPr>
              <a:t>קישור</a:t>
            </a:r>
            <a:r>
              <a:rPr lang="he-IL" sz="3600" dirty="0" smtClean="0"/>
              <a:t> עם התוכנית לכרטיס </a:t>
            </a:r>
          </a:p>
          <a:p>
            <a:pPr algn="r"/>
            <a:r>
              <a:rPr lang="he-IL" sz="3600" dirty="0" smtClean="0"/>
              <a:t>המדריך</a:t>
            </a:r>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a:blip r:embed="rId5"/>
          <a:stretch>
            <a:fillRect/>
          </a:stretch>
        </p:blipFill>
        <p:spPr>
          <a:xfrm>
            <a:off x="364667" y="4157187"/>
            <a:ext cx="6063028" cy="1904812"/>
          </a:xfrm>
          <a:prstGeom prst="rect">
            <a:avLst/>
          </a:prstGeom>
        </p:spPr>
      </p:pic>
    </p:spTree>
    <p:extLst>
      <p:ext uri="{BB962C8B-B14F-4D97-AF65-F5344CB8AC3E}">
        <p14:creationId xmlns:p14="http://schemas.microsoft.com/office/powerpoint/2010/main" val="37564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2.6 "שידור מצב רוח לסביבה" </a:t>
            </a:r>
            <a:endParaRPr lang="he-IL" sz="3600" u="sng" dirty="0"/>
          </a:p>
        </p:txBody>
      </p:sp>
      <p:sp>
        <p:nvSpPr>
          <p:cNvPr id="14" name="מציין מיקום תוכן 2"/>
          <p:cNvSpPr txBox="1">
            <a:spLocks/>
          </p:cNvSpPr>
          <p:nvPr/>
        </p:nvSpPr>
        <p:spPr>
          <a:xfrm>
            <a:off x="4062000" y="1680230"/>
            <a:ext cx="7635694" cy="4904423"/>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את הכרטיס כך שיציג את מצב הרוח שלכם, וישדר זאת לקבוצה קרובה,  במידה ויש התאמה צג יתמלא כולו, במידה ואין התאמה הצד יוחשך כולו.</a:t>
            </a:r>
          </a:p>
          <a:p>
            <a:pPr algn="r"/>
            <a:r>
              <a:rPr lang="he-IL" sz="3600" dirty="0" smtClean="0"/>
              <a:t>שימו לב שצריך שתהיה אותה תוכנית בשני הכרטיסים (תוכלו לבקש כרטיס מהמורה אם סיימתם ראשונים)</a:t>
            </a:r>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a:blip r:embed="rId4"/>
          <a:stretch>
            <a:fillRect/>
          </a:stretch>
        </p:blipFill>
        <p:spPr>
          <a:xfrm>
            <a:off x="1075876" y="2288672"/>
            <a:ext cx="2779941" cy="1625196"/>
          </a:xfrm>
          <a:prstGeom prst="rect">
            <a:avLst/>
          </a:prstGeom>
        </p:spPr>
      </p:pic>
    </p:spTree>
    <p:extLst>
      <p:ext uri="{BB962C8B-B14F-4D97-AF65-F5344CB8AC3E}">
        <p14:creationId xmlns:p14="http://schemas.microsoft.com/office/powerpoint/2010/main" val="7091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Straight Connector 14"/>
          <p:cNvSpPr/>
          <p:nvPr/>
        </p:nvSpPr>
        <p:spPr>
          <a:xfrm flipV="1">
            <a:off x="4633327" y="1329336"/>
            <a:ext cx="994738" cy="994738"/>
          </a:xfrm>
          <a:prstGeom prst="line">
            <a:avLst/>
          </a:prstGeom>
          <a:ln w="44450">
            <a:solidFill>
              <a:srgbClr val="FF8A00"/>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3" name="Oval 3"/>
          <p:cNvSpPr/>
          <p:nvPr/>
        </p:nvSpPr>
        <p:spPr>
          <a:xfrm>
            <a:off x="2199175" y="2030517"/>
            <a:ext cx="2778939" cy="2778938"/>
          </a:xfrm>
          <a:prstGeom prst="ellipse">
            <a:avLst/>
          </a:prstGeom>
          <a:ln w="12700">
            <a:solidFill>
              <a:srgbClr val="808080"/>
            </a:solidFill>
            <a:miter/>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4" name="Oval 4"/>
          <p:cNvSpPr/>
          <p:nvPr/>
        </p:nvSpPr>
        <p:spPr>
          <a:xfrm>
            <a:off x="2468578" y="2329455"/>
            <a:ext cx="2181064" cy="2181063"/>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15" name="Group"/>
          <p:cNvGrpSpPr/>
          <p:nvPr/>
        </p:nvGrpSpPr>
        <p:grpSpPr>
          <a:xfrm>
            <a:off x="3588645" y="1626606"/>
            <a:ext cx="1793381" cy="3586761"/>
            <a:chOff x="0" y="0"/>
            <a:chExt cx="1793380" cy="3586760"/>
          </a:xfrm>
        </p:grpSpPr>
        <p:sp>
          <p:nvSpPr>
            <p:cNvPr id="53" name="Arc 6"/>
            <p:cNvSpPr/>
            <p:nvPr/>
          </p:nvSpPr>
          <p:spPr>
            <a:xfrm>
              <a:off x="0" y="0"/>
              <a:ext cx="1793380" cy="35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4" name="Straight Connector 9"/>
            <p:cNvSpPr/>
            <p:nvPr/>
          </p:nvSpPr>
          <p:spPr>
            <a:xfrm flipH="1">
              <a:off x="8242" y="0"/>
              <a:ext cx="1" cy="403912"/>
            </a:xfrm>
            <a:prstGeom prst="line">
              <a:avLst/>
            </a:prstGeom>
            <a:noFill/>
            <a:ln w="12700" cap="flat">
              <a:solidFill>
                <a:srgbClr val="80808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5" name="Straight Connector 10"/>
            <p:cNvSpPr/>
            <p:nvPr/>
          </p:nvSpPr>
          <p:spPr>
            <a:xfrm flipH="1">
              <a:off x="16486" y="3182848"/>
              <a:ext cx="1" cy="403912"/>
            </a:xfrm>
            <a:prstGeom prst="line">
              <a:avLst/>
            </a:prstGeom>
            <a:noFill/>
            <a:ln w="12700" cap="flat">
              <a:solidFill>
                <a:srgbClr val="80808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16" name="Oval 16"/>
          <p:cNvSpPr/>
          <p:nvPr/>
        </p:nvSpPr>
        <p:spPr>
          <a:xfrm>
            <a:off x="5301095" y="447909"/>
            <a:ext cx="1215979" cy="1215978"/>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7" name="Oval 17"/>
          <p:cNvSpPr/>
          <p:nvPr/>
        </p:nvSpPr>
        <p:spPr>
          <a:xfrm>
            <a:off x="5397247" y="544060"/>
            <a:ext cx="1023675" cy="1023676"/>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8" name="Straight Connector 44"/>
          <p:cNvSpPr/>
          <p:nvPr/>
        </p:nvSpPr>
        <p:spPr>
          <a:xfrm flipV="1">
            <a:off x="5042432" y="2610985"/>
            <a:ext cx="1277593" cy="399281"/>
          </a:xfrm>
          <a:prstGeom prst="line">
            <a:avLst/>
          </a:prstGeom>
          <a:ln w="44450">
            <a:solidFill>
              <a:srgbClr val="FF32A9"/>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9" name="Oval 47"/>
          <p:cNvSpPr/>
          <p:nvPr/>
        </p:nvSpPr>
        <p:spPr>
          <a:xfrm>
            <a:off x="6060637" y="1945624"/>
            <a:ext cx="1215978" cy="1215978"/>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0" name="Oval 48"/>
          <p:cNvSpPr/>
          <p:nvPr/>
        </p:nvSpPr>
        <p:spPr>
          <a:xfrm>
            <a:off x="6156789" y="2041775"/>
            <a:ext cx="1023675" cy="1023676"/>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1" name="Straight Connector 57"/>
          <p:cNvSpPr/>
          <p:nvPr/>
        </p:nvSpPr>
        <p:spPr>
          <a:xfrm>
            <a:off x="5080916" y="3837834"/>
            <a:ext cx="1200625" cy="341029"/>
          </a:xfrm>
          <a:prstGeom prst="line">
            <a:avLst/>
          </a:prstGeom>
          <a:ln w="44450">
            <a:solidFill>
              <a:srgbClr val="6428AA"/>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2" name="Oval 60"/>
          <p:cNvSpPr/>
          <p:nvPr/>
        </p:nvSpPr>
        <p:spPr>
          <a:xfrm>
            <a:off x="6060637" y="3676468"/>
            <a:ext cx="1215978" cy="1215978"/>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3" name="Oval 61"/>
          <p:cNvSpPr/>
          <p:nvPr/>
        </p:nvSpPr>
        <p:spPr>
          <a:xfrm>
            <a:off x="6156789" y="3772619"/>
            <a:ext cx="1023675" cy="1023675"/>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4" name="Straight Connector 69"/>
          <p:cNvSpPr/>
          <p:nvPr/>
        </p:nvSpPr>
        <p:spPr>
          <a:xfrm>
            <a:off x="4633327" y="4514041"/>
            <a:ext cx="994739" cy="994738"/>
          </a:xfrm>
          <a:prstGeom prst="line">
            <a:avLst/>
          </a:prstGeom>
          <a:ln w="44450">
            <a:solidFill>
              <a:srgbClr val="4FACFE"/>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5" name="Oval 72"/>
          <p:cNvSpPr/>
          <p:nvPr/>
        </p:nvSpPr>
        <p:spPr>
          <a:xfrm>
            <a:off x="5303526" y="5194112"/>
            <a:ext cx="1215978" cy="1215978"/>
          </a:xfrm>
          <a:prstGeom prst="ellipse">
            <a:avLst/>
          </a:prstGeom>
          <a:gradFill>
            <a:gsLst>
              <a:gs pos="1890">
                <a:srgbClr val="3D8CF2"/>
              </a:gs>
              <a:gs pos="48412">
                <a:srgbClr val="1FA8CF"/>
              </a:gs>
              <a:gs pos="98899">
                <a:srgbClr val="00C4AC"/>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6" name="Oval 73"/>
          <p:cNvSpPr/>
          <p:nvPr/>
        </p:nvSpPr>
        <p:spPr>
          <a:xfrm>
            <a:off x="5399677" y="5290263"/>
            <a:ext cx="1023676" cy="1023675"/>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7" name="Shape"/>
          <p:cNvSpPr/>
          <p:nvPr/>
        </p:nvSpPr>
        <p:spPr>
          <a:xfrm>
            <a:off x="4337307" y="2102747"/>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FF3847"/>
              </a:gs>
              <a:gs pos="63342">
                <a:srgbClr val="FF7D25"/>
              </a:gs>
              <a:gs pos="100000">
                <a:srgbClr val="FFC203"/>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8" name="Shape"/>
          <p:cNvSpPr/>
          <p:nvPr/>
        </p:nvSpPr>
        <p:spPr>
          <a:xfrm rot="1787873">
            <a:off x="4745893" y="2758397"/>
            <a:ext cx="527568"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FF2A70"/>
              </a:gs>
              <a:gs pos="64135">
                <a:srgbClr val="E1359B"/>
              </a:gs>
              <a:gs pos="98899">
                <a:srgbClr val="C23FC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9" name="Shape"/>
          <p:cNvSpPr/>
          <p:nvPr/>
        </p:nvSpPr>
        <p:spPr>
          <a:xfrm rot="3710598">
            <a:off x="4742436" y="3560168"/>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6428AA"/>
              </a:gs>
              <a:gs pos="63240">
                <a:srgbClr val="863DC8"/>
              </a:gs>
              <a:gs pos="99804">
                <a:srgbClr val="A852E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0" name="Shape"/>
          <p:cNvSpPr/>
          <p:nvPr/>
        </p:nvSpPr>
        <p:spPr>
          <a:xfrm rot="5581659">
            <a:off x="4343319" y="4223815"/>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3D8CF2"/>
              </a:gs>
              <a:gs pos="48412">
                <a:srgbClr val="1FA8CF"/>
              </a:gs>
              <a:gs pos="98899">
                <a:srgbClr val="00C4AC"/>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1" name="Shape"/>
          <p:cNvSpPr/>
          <p:nvPr/>
        </p:nvSpPr>
        <p:spPr>
          <a:xfrm flipH="1">
            <a:off x="2295836" y="2102747"/>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3D8CF2"/>
              </a:gs>
              <a:gs pos="48412">
                <a:srgbClr val="1FA8CF"/>
              </a:gs>
              <a:gs pos="98899">
                <a:srgbClr val="00C4AC"/>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2" name="Shape"/>
          <p:cNvSpPr/>
          <p:nvPr/>
        </p:nvSpPr>
        <p:spPr>
          <a:xfrm rot="19812127" flipH="1">
            <a:off x="1887251" y="2758397"/>
            <a:ext cx="527568"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6428AA"/>
              </a:gs>
              <a:gs pos="63240">
                <a:srgbClr val="863DC8"/>
              </a:gs>
              <a:gs pos="99804">
                <a:srgbClr val="A852E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3" name="Shape"/>
          <p:cNvSpPr/>
          <p:nvPr/>
        </p:nvSpPr>
        <p:spPr>
          <a:xfrm rot="17889402" flipH="1">
            <a:off x="1890707" y="3560168"/>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FF2A70"/>
              </a:gs>
              <a:gs pos="64135">
                <a:srgbClr val="E1359B"/>
              </a:gs>
              <a:gs pos="98899">
                <a:srgbClr val="C23FC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4" name="Shape"/>
          <p:cNvSpPr/>
          <p:nvPr/>
        </p:nvSpPr>
        <p:spPr>
          <a:xfrm rot="16018341" flipH="1">
            <a:off x="2289824" y="4223815"/>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FF3847"/>
              </a:gs>
              <a:gs pos="63342">
                <a:srgbClr val="FF7D25"/>
              </a:gs>
              <a:gs pos="100000">
                <a:srgbClr val="FFC203"/>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5" name="TextBox 52"/>
          <p:cNvSpPr txBox="1"/>
          <p:nvPr/>
        </p:nvSpPr>
        <p:spPr>
          <a:xfrm>
            <a:off x="6752596" y="567369"/>
            <a:ext cx="3665669" cy="83099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תעבדו ביחד, שתפו אחד את השני</a:t>
            </a:r>
            <a:endParaRPr sz="2400" dirty="0">
              <a:solidFill>
                <a:srgbClr val="222222"/>
              </a:solidFill>
            </a:endParaRPr>
          </a:p>
        </p:txBody>
      </p:sp>
      <p:sp>
        <p:nvSpPr>
          <p:cNvPr id="37" name="TextBox 52"/>
          <p:cNvSpPr txBox="1"/>
          <p:nvPr/>
        </p:nvSpPr>
        <p:spPr>
          <a:xfrm>
            <a:off x="7465929" y="2065084"/>
            <a:ext cx="3665666" cy="83099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אם משימה לוקחת יותר מדי זמן בקשו עזרה.</a:t>
            </a:r>
            <a:endParaRPr sz="2400" dirty="0">
              <a:solidFill>
                <a:srgbClr val="222222"/>
              </a:solidFill>
            </a:endParaRPr>
          </a:p>
        </p:txBody>
      </p:sp>
      <p:sp>
        <p:nvSpPr>
          <p:cNvPr id="39" name="TextBox 52"/>
          <p:cNvSpPr txBox="1"/>
          <p:nvPr/>
        </p:nvSpPr>
        <p:spPr>
          <a:xfrm>
            <a:off x="7474037" y="3795928"/>
            <a:ext cx="3889852" cy="83099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חקרו, שימו לב לפרטים קטנים המטרה היא להבין איפה טעיתם</a:t>
            </a:r>
            <a:endParaRPr sz="2400" dirty="0">
              <a:solidFill>
                <a:srgbClr val="222222"/>
              </a:solidFill>
            </a:endParaRPr>
          </a:p>
        </p:txBody>
      </p:sp>
      <p:sp>
        <p:nvSpPr>
          <p:cNvPr id="41" name="TextBox 52"/>
          <p:cNvSpPr txBox="1"/>
          <p:nvPr/>
        </p:nvSpPr>
        <p:spPr>
          <a:xfrm>
            <a:off x="6752596" y="5435549"/>
            <a:ext cx="3665669" cy="830997"/>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נסו לקחת את העבודה הביתה, להמשיך מעבר לשעת הקורס.</a:t>
            </a:r>
            <a:endParaRPr sz="2400" dirty="0">
              <a:solidFill>
                <a:srgbClr val="222222"/>
              </a:solidFill>
            </a:endParaRPr>
          </a:p>
        </p:txBody>
      </p:sp>
      <p:pic>
        <p:nvPicPr>
          <p:cNvPr id="43" name="Graphic 4" descr="Graphic 4"/>
          <p:cNvPicPr>
            <a:picLocks noChangeAspect="1"/>
          </p:cNvPicPr>
          <p:nvPr/>
        </p:nvPicPr>
        <p:blipFill>
          <a:blip r:embed="rId3">
            <a:alphaModFix amt="69132"/>
            <a:extLst/>
          </a:blip>
          <a:stretch>
            <a:fillRect/>
          </a:stretch>
        </p:blipFill>
        <p:spPr>
          <a:xfrm>
            <a:off x="5591584" y="5484600"/>
            <a:ext cx="635001" cy="635001"/>
          </a:xfrm>
          <a:prstGeom prst="rect">
            <a:avLst/>
          </a:prstGeom>
          <a:ln w="12700">
            <a:miter lim="400000"/>
          </a:ln>
        </p:spPr>
      </p:pic>
      <p:pic>
        <p:nvPicPr>
          <p:cNvPr id="44" name="Graphic 16" descr="Graphic 16"/>
          <p:cNvPicPr>
            <a:picLocks noChangeAspect="1"/>
          </p:cNvPicPr>
          <p:nvPr/>
        </p:nvPicPr>
        <p:blipFill>
          <a:blip r:embed="rId4">
            <a:alphaModFix amt="69132"/>
            <a:extLst/>
          </a:blip>
          <a:stretch>
            <a:fillRect/>
          </a:stretch>
        </p:blipFill>
        <p:spPr>
          <a:xfrm>
            <a:off x="6351126" y="3966957"/>
            <a:ext cx="635001" cy="635001"/>
          </a:xfrm>
          <a:prstGeom prst="rect">
            <a:avLst/>
          </a:prstGeom>
          <a:ln w="12700">
            <a:miter lim="400000"/>
          </a:ln>
        </p:spPr>
      </p:pic>
      <p:pic>
        <p:nvPicPr>
          <p:cNvPr id="45" name="Graphic 22" descr="Graphic 22"/>
          <p:cNvPicPr>
            <a:picLocks noChangeAspect="1"/>
          </p:cNvPicPr>
          <p:nvPr/>
        </p:nvPicPr>
        <p:blipFill>
          <a:blip r:embed="rId5">
            <a:alphaModFix amt="69132"/>
            <a:extLst/>
          </a:blip>
          <a:stretch>
            <a:fillRect/>
          </a:stretch>
        </p:blipFill>
        <p:spPr>
          <a:xfrm>
            <a:off x="5594014" y="738397"/>
            <a:ext cx="635001" cy="635001"/>
          </a:xfrm>
          <a:prstGeom prst="rect">
            <a:avLst/>
          </a:prstGeom>
          <a:ln w="12700">
            <a:miter lim="400000"/>
          </a:ln>
        </p:spPr>
      </p:pic>
      <p:pic>
        <p:nvPicPr>
          <p:cNvPr id="46" name="Graphic 50" descr="Graphic 50"/>
          <p:cNvPicPr>
            <a:picLocks noChangeAspect="1"/>
          </p:cNvPicPr>
          <p:nvPr/>
        </p:nvPicPr>
        <p:blipFill>
          <a:blip r:embed="rId6">
            <a:alphaModFix amt="69132"/>
            <a:extLst/>
          </a:blip>
          <a:stretch>
            <a:fillRect/>
          </a:stretch>
        </p:blipFill>
        <p:spPr>
          <a:xfrm>
            <a:off x="6351126" y="2221770"/>
            <a:ext cx="635001" cy="635001"/>
          </a:xfrm>
          <a:prstGeom prst="rect">
            <a:avLst/>
          </a:prstGeom>
          <a:ln w="12700">
            <a:miter lim="400000"/>
          </a:ln>
        </p:spPr>
      </p:pic>
      <p:grpSp>
        <p:nvGrpSpPr>
          <p:cNvPr id="47" name="Group">
            <a:extLst>
              <a:ext uri="{FF2B5EF4-FFF2-40B4-BE49-F238E27FC236}">
                <a16:creationId xmlns:lc="http://schemas.openxmlformats.org/drawingml/2006/lockedCanvas" xmlns:a16="http://schemas.microsoft.com/office/drawing/2014/main" xmlns="" id="{6E9100D0-6C4B-C244-9C06-24F7CA74D2C9}"/>
              </a:ext>
            </a:extLst>
          </p:cNvPr>
          <p:cNvGrpSpPr/>
          <p:nvPr/>
        </p:nvGrpSpPr>
        <p:grpSpPr>
          <a:xfrm>
            <a:off x="2395312" y="3010266"/>
            <a:ext cx="2327596" cy="1274082"/>
            <a:chOff x="0" y="49428"/>
            <a:chExt cx="1711200" cy="858942"/>
          </a:xfrm>
        </p:grpSpPr>
        <p:sp>
          <p:nvSpPr>
            <p:cNvPr id="48" name="TextBox 52">
              <a:extLst>
                <a:ext uri="{FF2B5EF4-FFF2-40B4-BE49-F238E27FC236}">
                  <a16:creationId xmlns:lc="http://schemas.openxmlformats.org/drawingml/2006/lockedCanvas" xmlns:a16="http://schemas.microsoft.com/office/drawing/2014/main" xmlns="" id="{06F9A16F-3896-2242-B9D0-7C485E4A685F}"/>
                </a:ext>
              </a:extLst>
            </p:cNvPr>
            <p:cNvSpPr txBox="1"/>
            <p:nvPr/>
          </p:nvSpPr>
          <p:spPr>
            <a:xfrm>
              <a:off x="146809" y="323599"/>
              <a:ext cx="1417584" cy="584771"/>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600" b="1" dirty="0" smtClean="0">
                  <a:solidFill>
                    <a:srgbClr val="222222"/>
                  </a:solidFill>
                </a:rPr>
                <a:t>שלכם לצוות </a:t>
              </a:r>
              <a:r>
                <a:rPr lang="he-IL" sz="1600" b="1" dirty="0" err="1" smtClean="0">
                  <a:solidFill>
                    <a:srgbClr val="222222"/>
                  </a:solidFill>
                </a:rPr>
                <a:t>נמצח</a:t>
              </a:r>
              <a:endParaRPr sz="1600" b="1" dirty="0">
                <a:solidFill>
                  <a:srgbClr val="222222"/>
                </a:solidFill>
              </a:endParaRPr>
            </a:p>
          </p:txBody>
        </p:sp>
        <p:sp>
          <p:nvSpPr>
            <p:cNvPr id="49" name="TextBox 52">
              <a:extLst>
                <a:ext uri="{FF2B5EF4-FFF2-40B4-BE49-F238E27FC236}">
                  <a16:creationId xmlns:lc="http://schemas.openxmlformats.org/drawingml/2006/lockedCanvas" xmlns:a16="http://schemas.microsoft.com/office/drawing/2014/main" xmlns="" id="{A0093448-4A9F-C041-AA77-F7C463EEB6C6}"/>
                </a:ext>
              </a:extLst>
            </p:cNvPr>
            <p:cNvSpPr txBox="1"/>
            <p:nvPr/>
          </p:nvSpPr>
          <p:spPr>
            <a:xfrm>
              <a:off x="0" y="49428"/>
              <a:ext cx="1711200" cy="584771"/>
            </a:xfrm>
            <a:prstGeom prst="rect">
              <a:avLst/>
            </a:prstGeom>
            <a:noFill/>
            <a:ln w="12700" cap="flat">
              <a:noFill/>
              <a:miter lim="400000"/>
            </a:ln>
            <a:effectLst/>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600" b="1" dirty="0" smtClean="0">
                  <a:solidFill>
                    <a:srgbClr val="222222"/>
                  </a:solidFill>
                </a:rPr>
                <a:t>כיצד להפוך את הצוות </a:t>
              </a:r>
              <a:endParaRPr sz="1600" b="1" dirty="0">
                <a:solidFill>
                  <a:srgbClr val="222222"/>
                </a:solidFill>
              </a:endParaRPr>
            </a:p>
          </p:txBody>
        </p:sp>
        <p:grpSp>
          <p:nvGrpSpPr>
            <p:cNvPr id="50" name="Group">
              <a:extLst>
                <a:ext uri="{FF2B5EF4-FFF2-40B4-BE49-F238E27FC236}">
                  <a16:creationId xmlns:lc="http://schemas.openxmlformats.org/drawingml/2006/lockedCanvas" xmlns:a16="http://schemas.microsoft.com/office/drawing/2014/main" xmlns="" id="{2C07C1CC-B730-FA4C-B156-DBAA9F3FF89A}"/>
                </a:ext>
              </a:extLst>
            </p:cNvPr>
            <p:cNvGrpSpPr/>
            <p:nvPr/>
          </p:nvGrpSpPr>
          <p:grpSpPr>
            <a:xfrm>
              <a:off x="233525" y="69684"/>
              <a:ext cx="1244153" cy="486929"/>
              <a:chOff x="0" y="0"/>
              <a:chExt cx="1244152" cy="486929"/>
            </a:xfrm>
          </p:grpSpPr>
          <p:sp>
            <p:nvSpPr>
              <p:cNvPr id="51" name="Line">
                <a:extLst>
                  <a:ext uri="{FF2B5EF4-FFF2-40B4-BE49-F238E27FC236}">
                    <a16:creationId xmlns:lc="http://schemas.openxmlformats.org/drawingml/2006/lockedCanvas" xmlns:a16="http://schemas.microsoft.com/office/drawing/2014/main" xmlns="" id="{42EEC316-43D7-0F40-8A61-09DE77F1C112}"/>
                  </a:ext>
                </a:extLst>
              </p:cNvPr>
              <p:cNvSpPr/>
              <p:nvPr/>
            </p:nvSpPr>
            <p:spPr>
              <a:xfrm>
                <a:off x="0" y="0"/>
                <a:ext cx="1244152" cy="0"/>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solidFill>
                    <a:srgbClr val="222222"/>
                  </a:solidFill>
                </a:endParaRPr>
              </a:p>
            </p:txBody>
          </p:sp>
          <p:sp>
            <p:nvSpPr>
              <p:cNvPr id="52" name="Line">
                <a:extLst>
                  <a:ext uri="{FF2B5EF4-FFF2-40B4-BE49-F238E27FC236}">
                    <a16:creationId xmlns:lc="http://schemas.openxmlformats.org/drawingml/2006/lockedCanvas" xmlns:a16="http://schemas.microsoft.com/office/drawing/2014/main" xmlns="" id="{53B4E0B8-EB2D-DF47-9F21-161FEDD75B89}"/>
                  </a:ext>
                </a:extLst>
              </p:cNvPr>
              <p:cNvSpPr/>
              <p:nvPr/>
            </p:nvSpPr>
            <p:spPr>
              <a:xfrm>
                <a:off x="0" y="486928"/>
                <a:ext cx="1244152" cy="1"/>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solidFill>
                    <a:srgbClr val="222222"/>
                  </a:solidFill>
                </a:endParaRPr>
              </a:p>
            </p:txBody>
          </p:sp>
        </p:grpSp>
      </p:grpSp>
      <p:sp>
        <p:nvSpPr>
          <p:cNvPr id="5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57" name="תמונה 5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14818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56"/>
                                        </p:tgtEl>
                                        <p:attrNameLst>
                                          <p:attrName>style.visibility</p:attrName>
                                        </p:attrNameLst>
                                      </p:cBhvr>
                                      <p:to>
                                        <p:strVal val="visible"/>
                                      </p:to>
                                    </p:set>
                                    <p:animEffect transition="in" filter="box(out)">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2.7 "אתגר הגיטרה" </a:t>
            </a:r>
            <a:endParaRPr lang="he-IL" sz="3600" u="sng" dirty="0"/>
          </a:p>
        </p:txBody>
      </p:sp>
      <p:sp>
        <p:nvSpPr>
          <p:cNvPr id="14" name="מציין מיקום תוכן 2"/>
          <p:cNvSpPr txBox="1">
            <a:spLocks/>
          </p:cNvSpPr>
          <p:nvPr/>
        </p:nvSpPr>
        <p:spPr>
          <a:xfrm>
            <a:off x="1359737" y="1680231"/>
            <a:ext cx="10337957" cy="3469014"/>
          </a:xfrm>
          <a:prstGeom prst="rect">
            <a:avLst/>
          </a:prstGeom>
        </p:spPr>
        <p:txBody>
          <a:bodyPr vert="horz" lIns="91440" tIns="45720" rIns="91440" bIns="45720" rtlCol="1">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לבנות גיטרה מקרטון (או לגו) ולחבר אליה את כרטיס </a:t>
            </a:r>
            <a:r>
              <a:rPr lang="he-IL" sz="3600" dirty="0" err="1" smtClean="0"/>
              <a:t>המיקרוביט</a:t>
            </a:r>
            <a:r>
              <a:rPr lang="he-IL" sz="3600" dirty="0" smtClean="0"/>
              <a:t>, ואז כל אזור אחר בגיטרה יהיה מחובר לכרטיס, ולחיצה על האזור הזה תפעיל את אפשרות תצוגה אחרת בכרטיס (לקבוצות מתקדמות אפשר לחבר אוזניות ולהפעיל מוזיקה שונה בכל לחיצה).</a:t>
            </a:r>
          </a:p>
          <a:p>
            <a:pPr algn="r"/>
            <a:r>
              <a:rPr lang="he-IL" sz="3600" dirty="0" smtClean="0"/>
              <a:t>שימו לב שצריך ציוד: נייר כסף, כבלי תנינים, קרטון, נייר דבק, טושים בצבעים שונים.</a:t>
            </a:r>
          </a:p>
        </p:txBody>
      </p:sp>
      <p:sp>
        <p:nvSpPr>
          <p:cNvPr id="15" name="מציין מיקום תוכן 2"/>
          <p:cNvSpPr txBox="1">
            <a:spLocks/>
          </p:cNvSpPr>
          <p:nvPr/>
        </p:nvSpPr>
        <p:spPr>
          <a:xfrm>
            <a:off x="389393" y="5149244"/>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לסרטון דוגמא לפרויקט</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a:blip r:embed="rId5">
            <a:clrChange>
              <a:clrFrom>
                <a:srgbClr val="F8F8F8"/>
              </a:clrFrom>
              <a:clrTo>
                <a:srgbClr val="F8F8F8">
                  <a:alpha val="0"/>
                </a:srgbClr>
              </a:clrTo>
            </a:clrChange>
          </a:blip>
          <a:stretch>
            <a:fillRect/>
          </a:stretch>
        </p:blipFill>
        <p:spPr>
          <a:xfrm>
            <a:off x="747643" y="4107517"/>
            <a:ext cx="5295900" cy="2381250"/>
          </a:xfrm>
          <a:prstGeom prst="rect">
            <a:avLst/>
          </a:prstGeom>
        </p:spPr>
      </p:pic>
    </p:spTree>
    <p:extLst>
      <p:ext uri="{BB962C8B-B14F-4D97-AF65-F5344CB8AC3E}">
        <p14:creationId xmlns:p14="http://schemas.microsoft.com/office/powerpoint/2010/main" val="15041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2.8 "מגיפה" </a:t>
            </a:r>
            <a:endParaRPr lang="he-IL" sz="3600" u="sng" dirty="0"/>
          </a:p>
        </p:txBody>
      </p:sp>
      <p:sp>
        <p:nvSpPr>
          <p:cNvPr id="14" name="מציין מיקום תוכן 2"/>
          <p:cNvSpPr txBox="1">
            <a:spLocks/>
          </p:cNvSpPr>
          <p:nvPr/>
        </p:nvSpPr>
        <p:spPr>
          <a:xfrm>
            <a:off x="1359737" y="1680231"/>
            <a:ext cx="10337957"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הקבוצה תתכנת תכנות שירוץ בכל הכרטיסים, ההוראות למשימה מפורטות בקישור הבא:</a:t>
            </a:r>
            <a:r>
              <a:rPr lang="he-IL" sz="3600" dirty="0"/>
              <a:t> </a:t>
            </a:r>
            <a:r>
              <a:rPr lang="he-IL" sz="3600" dirty="0" smtClean="0"/>
              <a:t>אתגרים במשימה</a:t>
            </a:r>
          </a:p>
          <a:p>
            <a:pPr algn="r"/>
            <a:r>
              <a:rPr lang="he-IL" sz="3600" dirty="0" smtClean="0"/>
              <a:t>כל ההוראות באנגלית</a:t>
            </a:r>
          </a:p>
          <a:p>
            <a:pPr algn="r"/>
            <a:r>
              <a:rPr lang="he-IL" sz="3600" dirty="0" smtClean="0"/>
              <a:t>ביצוע התכנות עצמו</a:t>
            </a:r>
          </a:p>
          <a:p>
            <a:pPr algn="r"/>
            <a:r>
              <a:rPr lang="he-IL" sz="3600" dirty="0" smtClean="0"/>
              <a:t>בניית התסריט והתפעול</a:t>
            </a:r>
          </a:p>
        </p:txBody>
      </p:sp>
      <p:sp>
        <p:nvSpPr>
          <p:cNvPr id="15" name="מציין מיקום תוכן 2"/>
          <p:cNvSpPr txBox="1">
            <a:spLocks/>
          </p:cNvSpPr>
          <p:nvPr/>
        </p:nvSpPr>
        <p:spPr>
          <a:xfrm>
            <a:off x="389393" y="5149244"/>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לדף ההוראות</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32905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2.9 "מד לחות בקרקע" </a:t>
            </a:r>
            <a:endParaRPr lang="he-IL" sz="3600" u="sng" dirty="0"/>
          </a:p>
        </p:txBody>
      </p:sp>
      <p:sp>
        <p:nvSpPr>
          <p:cNvPr id="14" name="מציין מיקום תוכן 2"/>
          <p:cNvSpPr txBox="1">
            <a:spLocks/>
          </p:cNvSpPr>
          <p:nvPr/>
        </p:nvSpPr>
        <p:spPr>
          <a:xfrm>
            <a:off x="1359737" y="1680230"/>
            <a:ext cx="10337957" cy="430152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a:t>צריך לתכנת את </a:t>
            </a:r>
            <a:r>
              <a:rPr lang="he-IL" sz="3600" dirty="0" smtClean="0"/>
              <a:t>הכרטיס שיציג את מצב הלחות בעציץ, אפשר לעשות זו בשתי אפשרויות:</a:t>
            </a:r>
          </a:p>
          <a:p>
            <a:pPr algn="r"/>
            <a:r>
              <a:rPr lang="he-IL" sz="3600" dirty="0" smtClean="0"/>
              <a:t>דיגיטלי (הצג כבוי או דלוק עם זה יבש או רטוב)</a:t>
            </a:r>
          </a:p>
          <a:p>
            <a:pPr algn="r"/>
            <a:r>
              <a:rPr lang="he-IL" sz="3600" dirty="0" smtClean="0"/>
              <a:t>אנלוגי (מציג את הרמה במספר בכל זמן)</a:t>
            </a:r>
          </a:p>
          <a:p>
            <a:pPr algn="r"/>
            <a:r>
              <a:rPr lang="he-IL" sz="3600" dirty="0" smtClean="0"/>
              <a:t>חומרים: 2 כבלי תנין.</a:t>
            </a:r>
            <a:endParaRPr lang="he-IL" sz="3600" dirty="0"/>
          </a:p>
          <a:p>
            <a:pPr algn="r"/>
            <a:endParaRPr lang="he-IL" sz="3600" dirty="0" smtClean="0"/>
          </a:p>
        </p:txBody>
      </p:sp>
      <p:sp>
        <p:nvSpPr>
          <p:cNvPr id="15" name="מציין מיקום תוכן 2"/>
          <p:cNvSpPr txBox="1">
            <a:spLocks/>
          </p:cNvSpPr>
          <p:nvPr/>
        </p:nvSpPr>
        <p:spPr>
          <a:xfrm>
            <a:off x="389393" y="5704831"/>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לדף הסבר </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5"/>
          <a:stretch>
            <a:fillRect/>
          </a:stretch>
        </p:blipFill>
        <p:spPr>
          <a:xfrm>
            <a:off x="177395" y="3441011"/>
            <a:ext cx="4177367" cy="3053603"/>
          </a:xfrm>
          <a:prstGeom prst="rect">
            <a:avLst/>
          </a:prstGeom>
        </p:spPr>
      </p:pic>
    </p:spTree>
    <p:extLst>
      <p:ext uri="{BB962C8B-B14F-4D97-AF65-F5344CB8AC3E}">
        <p14:creationId xmlns:p14="http://schemas.microsoft.com/office/powerpoint/2010/main" val="32733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 xmlns:a16="http://schemas.microsoft.com/office/drawing/2014/main" id="{8B203456-AAF3-1840-9196-D37CA2FA8BB0}"/>
              </a:ext>
            </a:extLst>
          </p:cNvPr>
          <p:cNvSpPr/>
          <p:nvPr/>
        </p:nvSpPr>
        <p:spPr>
          <a:xfrm rot="7798631" flipH="1">
            <a:off x="4831564" y="1896284"/>
            <a:ext cx="1846249" cy="1218055"/>
          </a:xfrm>
          <a:prstGeom prst="ellipse">
            <a:avLst/>
          </a:prstGeom>
          <a:gradFill>
            <a:gsLst>
              <a:gs pos="7000">
                <a:schemeClr val="tx1">
                  <a:alpha val="6000"/>
                </a:schemeClr>
              </a:gs>
              <a:gs pos="74000">
                <a:schemeClr val="tx1">
                  <a:alpha val="41000"/>
                </a:schemeClr>
              </a:gs>
            </a:gsLst>
            <a:lin ang="21594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5" name="Group 12">
            <a:extLst>
              <a:ext uri="{FF2B5EF4-FFF2-40B4-BE49-F238E27FC236}">
                <a16:creationId xmlns="" xmlns:a16="http://schemas.microsoft.com/office/drawing/2014/main" id="{DABD794D-527E-5B48-B620-111F19CE3521}"/>
              </a:ext>
            </a:extLst>
          </p:cNvPr>
          <p:cNvGrpSpPr/>
          <p:nvPr/>
        </p:nvGrpSpPr>
        <p:grpSpPr>
          <a:xfrm>
            <a:off x="5806805" y="2083890"/>
            <a:ext cx="421249" cy="4774110"/>
            <a:chOff x="5819770" y="1493995"/>
            <a:chExt cx="421249" cy="5044828"/>
          </a:xfrm>
        </p:grpSpPr>
        <p:sp>
          <p:nvSpPr>
            <p:cNvPr id="16" name="Rectangle 69">
              <a:extLst>
                <a:ext uri="{FF2B5EF4-FFF2-40B4-BE49-F238E27FC236}">
                  <a16:creationId xmlns="" xmlns:a16="http://schemas.microsoft.com/office/drawing/2014/main" id="{85B5BF79-AE5E-E642-9BF8-1794D61DB9D6}"/>
                </a:ext>
              </a:extLst>
            </p:cNvPr>
            <p:cNvSpPr/>
            <p:nvPr/>
          </p:nvSpPr>
          <p:spPr>
            <a:xfrm>
              <a:off x="5937563" y="1819319"/>
              <a:ext cx="194365" cy="4719504"/>
            </a:xfrm>
            <a:prstGeom prst="rect">
              <a:avLst/>
            </a:prstGeom>
            <a:solidFill>
              <a:srgbClr val="F57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71">
              <a:extLst>
                <a:ext uri="{FF2B5EF4-FFF2-40B4-BE49-F238E27FC236}">
                  <a16:creationId xmlns="" xmlns:a16="http://schemas.microsoft.com/office/drawing/2014/main" id="{B5517CBA-C10D-4042-9A35-EBC3817B84AC}"/>
                </a:ext>
              </a:extLst>
            </p:cNvPr>
            <p:cNvSpPr/>
            <p:nvPr/>
          </p:nvSpPr>
          <p:spPr>
            <a:xfrm rot="10800000">
              <a:off x="5819770" y="1493995"/>
              <a:ext cx="421249" cy="497171"/>
            </a:xfrm>
            <a:prstGeom prst="ellipse">
              <a:avLst/>
            </a:prstGeom>
            <a:solidFill>
              <a:srgbClr val="F57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72">
              <a:extLst>
                <a:ext uri="{FF2B5EF4-FFF2-40B4-BE49-F238E27FC236}">
                  <a16:creationId xmlns="" xmlns:a16="http://schemas.microsoft.com/office/drawing/2014/main" id="{CE91C312-67D4-164E-8531-9A13CF935CC6}"/>
                </a:ext>
              </a:extLst>
            </p:cNvPr>
            <p:cNvSpPr/>
            <p:nvPr/>
          </p:nvSpPr>
          <p:spPr>
            <a:xfrm rot="10800000">
              <a:off x="5899202" y="1558162"/>
              <a:ext cx="259354" cy="316413"/>
            </a:xfrm>
            <a:prstGeom prst="ellipse">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0">
              <a:extLst>
                <a:ext uri="{FF2B5EF4-FFF2-40B4-BE49-F238E27FC236}">
                  <a16:creationId xmlns="" xmlns:a16="http://schemas.microsoft.com/office/drawing/2014/main" id="{3B31C21B-BB90-0A41-A668-F7153E0A67B9}"/>
                </a:ext>
              </a:extLst>
            </p:cNvPr>
            <p:cNvSpPr/>
            <p:nvPr/>
          </p:nvSpPr>
          <p:spPr>
            <a:xfrm>
              <a:off x="5986153" y="1819319"/>
              <a:ext cx="97183" cy="4719504"/>
            </a:xfrm>
            <a:prstGeom prst="rect">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8">
            <a:extLst>
              <a:ext uri="{FF2B5EF4-FFF2-40B4-BE49-F238E27FC236}">
                <a16:creationId xmlns="" xmlns:a16="http://schemas.microsoft.com/office/drawing/2014/main" id="{A670B763-BFCB-2B40-9044-B366E69D1F96}"/>
              </a:ext>
            </a:extLst>
          </p:cNvPr>
          <p:cNvGrpSpPr/>
          <p:nvPr/>
        </p:nvGrpSpPr>
        <p:grpSpPr>
          <a:xfrm>
            <a:off x="5492666" y="787720"/>
            <a:ext cx="1058225" cy="1594807"/>
            <a:chOff x="7108313" y="737692"/>
            <a:chExt cx="859368" cy="1295118"/>
          </a:xfrm>
        </p:grpSpPr>
        <p:sp>
          <p:nvSpPr>
            <p:cNvPr id="21" name="Freeform 25">
              <a:extLst>
                <a:ext uri="{FF2B5EF4-FFF2-40B4-BE49-F238E27FC236}">
                  <a16:creationId xmlns="" xmlns:a16="http://schemas.microsoft.com/office/drawing/2014/main" id="{3E0ECFFA-D6DB-A848-88D6-54D3EC9ED233}"/>
                </a:ext>
              </a:extLst>
            </p:cNvPr>
            <p:cNvSpPr/>
            <p:nvPr/>
          </p:nvSpPr>
          <p:spPr>
            <a:xfrm>
              <a:off x="7108313" y="1441015"/>
              <a:ext cx="615594" cy="591795"/>
            </a:xfrm>
            <a:custGeom>
              <a:avLst/>
              <a:gdLst>
                <a:gd name="connsiteX0" fmla="*/ 288419 w 615594"/>
                <a:gd name="connsiteY0" fmla="*/ 0 h 591795"/>
                <a:gd name="connsiteX1" fmla="*/ 585584 w 615594"/>
                <a:gd name="connsiteY1" fmla="*/ 145702 h 591795"/>
                <a:gd name="connsiteX2" fmla="*/ 615594 w 615594"/>
                <a:gd name="connsiteY2" fmla="*/ 188756 h 591795"/>
                <a:gd name="connsiteX3" fmla="*/ 582588 w 615594"/>
                <a:gd name="connsiteY3" fmla="*/ 176628 h 591795"/>
                <a:gd name="connsiteX4" fmla="*/ 497892 w 615594"/>
                <a:gd name="connsiteY4" fmla="*/ 166521 h 591795"/>
                <a:gd name="connsiteX5" fmla="*/ 86175 w 615594"/>
                <a:gd name="connsiteY5" fmla="*/ 563723 h 591795"/>
                <a:gd name="connsiteX6" fmla="*/ 83785 w 615594"/>
                <a:gd name="connsiteY6" fmla="*/ 591795 h 591795"/>
                <a:gd name="connsiteX7" fmla="*/ 71773 w 615594"/>
                <a:gd name="connsiteY7" fmla="*/ 574563 h 591795"/>
                <a:gd name="connsiteX8" fmla="*/ 0 w 615594"/>
                <a:gd name="connsiteY8" fmla="*/ 296430 h 591795"/>
                <a:gd name="connsiteX9" fmla="*/ 8538 w 615594"/>
                <a:gd name="connsiteY9" fmla="*/ 196175 h 591795"/>
                <a:gd name="connsiteX10" fmla="*/ 32283 w 615594"/>
                <a:gd name="connsiteY10" fmla="*/ 105632 h 591795"/>
                <a:gd name="connsiteX11" fmla="*/ 53451 w 615594"/>
                <a:gd name="connsiteY11" fmla="*/ 84958 h 591795"/>
                <a:gd name="connsiteX12" fmla="*/ 288419 w 615594"/>
                <a:gd name="connsiteY12" fmla="*/ 0 h 5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94" h="591795">
                  <a:moveTo>
                    <a:pt x="288419" y="0"/>
                  </a:moveTo>
                  <a:cubicBezTo>
                    <a:pt x="404469" y="0"/>
                    <a:pt x="509533" y="55680"/>
                    <a:pt x="585584" y="145702"/>
                  </a:cubicBezTo>
                  <a:lnTo>
                    <a:pt x="615594" y="188756"/>
                  </a:lnTo>
                  <a:lnTo>
                    <a:pt x="582588" y="176628"/>
                  </a:lnTo>
                  <a:cubicBezTo>
                    <a:pt x="555231" y="170001"/>
                    <a:pt x="526905" y="166521"/>
                    <a:pt x="497892" y="166521"/>
                  </a:cubicBezTo>
                  <a:cubicBezTo>
                    <a:pt x="294805" y="166521"/>
                    <a:pt x="125363" y="337040"/>
                    <a:pt x="86175" y="563723"/>
                  </a:cubicBezTo>
                  <a:lnTo>
                    <a:pt x="83785" y="591795"/>
                  </a:lnTo>
                  <a:lnTo>
                    <a:pt x="71773" y="574563"/>
                  </a:lnTo>
                  <a:cubicBezTo>
                    <a:pt x="26460" y="495168"/>
                    <a:pt x="0" y="399457"/>
                    <a:pt x="0" y="296430"/>
                  </a:cubicBezTo>
                  <a:cubicBezTo>
                    <a:pt x="0" y="262088"/>
                    <a:pt x="2940" y="228558"/>
                    <a:pt x="8538" y="196175"/>
                  </a:cubicBezTo>
                  <a:lnTo>
                    <a:pt x="32283" y="105632"/>
                  </a:lnTo>
                  <a:lnTo>
                    <a:pt x="53451" y="84958"/>
                  </a:lnTo>
                  <a:cubicBezTo>
                    <a:pt x="120524" y="31320"/>
                    <a:pt x="201382" y="0"/>
                    <a:pt x="288419" y="0"/>
                  </a:cubicBezTo>
                  <a:close/>
                </a:path>
              </a:pathLst>
            </a:custGeom>
            <a:gradFill flip="none" rotWithShape="1">
              <a:gsLst>
                <a:gs pos="0">
                  <a:schemeClr val="bg1"/>
                </a:gs>
                <a:gs pos="29000">
                  <a:schemeClr val="bg1">
                    <a:lumMod val="95000"/>
                  </a:schemeClr>
                </a:gs>
                <a:gs pos="45000">
                  <a:srgbClr val="D0D4D9">
                    <a:lumMod val="75000"/>
                  </a:srgbClr>
                </a:gs>
              </a:gsLst>
              <a:lin ang="19200000" scaled="0"/>
              <a:tileRect/>
            </a:gradFill>
            <a:ln w="6350">
              <a:gradFill>
                <a:gsLst>
                  <a:gs pos="0">
                    <a:schemeClr val="accent1">
                      <a:lumMod val="5000"/>
                      <a:lumOff val="95000"/>
                    </a:schemeClr>
                  </a:gs>
                  <a:gs pos="73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6">
              <a:extLst>
                <a:ext uri="{FF2B5EF4-FFF2-40B4-BE49-F238E27FC236}">
                  <a16:creationId xmlns="" xmlns:a16="http://schemas.microsoft.com/office/drawing/2014/main" id="{946A67A3-40C1-A242-834A-E1608A0513C4}"/>
                </a:ext>
              </a:extLst>
            </p:cNvPr>
            <p:cNvSpPr/>
            <p:nvPr/>
          </p:nvSpPr>
          <p:spPr>
            <a:xfrm flipH="1">
              <a:off x="7352087" y="1441015"/>
              <a:ext cx="615594" cy="591795"/>
            </a:xfrm>
            <a:custGeom>
              <a:avLst/>
              <a:gdLst>
                <a:gd name="connsiteX0" fmla="*/ 288419 w 615594"/>
                <a:gd name="connsiteY0" fmla="*/ 0 h 591795"/>
                <a:gd name="connsiteX1" fmla="*/ 585584 w 615594"/>
                <a:gd name="connsiteY1" fmla="*/ 145702 h 591795"/>
                <a:gd name="connsiteX2" fmla="*/ 615594 w 615594"/>
                <a:gd name="connsiteY2" fmla="*/ 188756 h 591795"/>
                <a:gd name="connsiteX3" fmla="*/ 582588 w 615594"/>
                <a:gd name="connsiteY3" fmla="*/ 176628 h 591795"/>
                <a:gd name="connsiteX4" fmla="*/ 497892 w 615594"/>
                <a:gd name="connsiteY4" fmla="*/ 166521 h 591795"/>
                <a:gd name="connsiteX5" fmla="*/ 86175 w 615594"/>
                <a:gd name="connsiteY5" fmla="*/ 563723 h 591795"/>
                <a:gd name="connsiteX6" fmla="*/ 83785 w 615594"/>
                <a:gd name="connsiteY6" fmla="*/ 591795 h 591795"/>
                <a:gd name="connsiteX7" fmla="*/ 71773 w 615594"/>
                <a:gd name="connsiteY7" fmla="*/ 574563 h 591795"/>
                <a:gd name="connsiteX8" fmla="*/ 0 w 615594"/>
                <a:gd name="connsiteY8" fmla="*/ 296430 h 591795"/>
                <a:gd name="connsiteX9" fmla="*/ 8538 w 615594"/>
                <a:gd name="connsiteY9" fmla="*/ 196175 h 591795"/>
                <a:gd name="connsiteX10" fmla="*/ 32283 w 615594"/>
                <a:gd name="connsiteY10" fmla="*/ 105632 h 591795"/>
                <a:gd name="connsiteX11" fmla="*/ 53451 w 615594"/>
                <a:gd name="connsiteY11" fmla="*/ 84958 h 591795"/>
                <a:gd name="connsiteX12" fmla="*/ 288419 w 615594"/>
                <a:gd name="connsiteY12" fmla="*/ 0 h 5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94" h="591795">
                  <a:moveTo>
                    <a:pt x="288419" y="0"/>
                  </a:moveTo>
                  <a:cubicBezTo>
                    <a:pt x="404469" y="0"/>
                    <a:pt x="509533" y="55680"/>
                    <a:pt x="585584" y="145702"/>
                  </a:cubicBezTo>
                  <a:lnTo>
                    <a:pt x="615594" y="188756"/>
                  </a:lnTo>
                  <a:lnTo>
                    <a:pt x="582588" y="176628"/>
                  </a:lnTo>
                  <a:cubicBezTo>
                    <a:pt x="555231" y="170001"/>
                    <a:pt x="526905" y="166521"/>
                    <a:pt x="497892" y="166521"/>
                  </a:cubicBezTo>
                  <a:cubicBezTo>
                    <a:pt x="294805" y="166521"/>
                    <a:pt x="125363" y="337040"/>
                    <a:pt x="86175" y="563723"/>
                  </a:cubicBezTo>
                  <a:lnTo>
                    <a:pt x="83785" y="591795"/>
                  </a:lnTo>
                  <a:lnTo>
                    <a:pt x="71773" y="574563"/>
                  </a:lnTo>
                  <a:cubicBezTo>
                    <a:pt x="26460" y="495168"/>
                    <a:pt x="0" y="399457"/>
                    <a:pt x="0" y="296430"/>
                  </a:cubicBezTo>
                  <a:cubicBezTo>
                    <a:pt x="0" y="262088"/>
                    <a:pt x="2940" y="228558"/>
                    <a:pt x="8538" y="196175"/>
                  </a:cubicBezTo>
                  <a:lnTo>
                    <a:pt x="32283" y="105632"/>
                  </a:lnTo>
                  <a:lnTo>
                    <a:pt x="53451" y="84958"/>
                  </a:lnTo>
                  <a:cubicBezTo>
                    <a:pt x="120524" y="31320"/>
                    <a:pt x="201382" y="0"/>
                    <a:pt x="288419" y="0"/>
                  </a:cubicBezTo>
                  <a:close/>
                </a:path>
              </a:pathLst>
            </a:custGeom>
            <a:gradFill flip="none" rotWithShape="1">
              <a:gsLst>
                <a:gs pos="0">
                  <a:schemeClr val="bg1"/>
                </a:gs>
                <a:gs pos="29000">
                  <a:schemeClr val="bg1">
                    <a:lumMod val="95000"/>
                  </a:schemeClr>
                </a:gs>
                <a:gs pos="45000">
                  <a:srgbClr val="D0D4D9">
                    <a:lumMod val="76000"/>
                  </a:srgbClr>
                </a:gs>
              </a:gsLst>
              <a:lin ang="19200000" scaled="0"/>
              <a:tileRect/>
            </a:gradFill>
            <a:ln w="6350">
              <a:gradFill>
                <a:gsLst>
                  <a:gs pos="0">
                    <a:schemeClr val="accent1">
                      <a:lumMod val="5000"/>
                      <a:lumOff val="95000"/>
                    </a:schemeClr>
                  </a:gs>
                  <a:gs pos="73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62">
              <a:extLst>
                <a:ext uri="{FF2B5EF4-FFF2-40B4-BE49-F238E27FC236}">
                  <a16:creationId xmlns="" xmlns:a16="http://schemas.microsoft.com/office/drawing/2014/main" id="{D3D01B54-167C-0A4F-9EB1-9F6B3ED9877E}"/>
                </a:ext>
              </a:extLst>
            </p:cNvPr>
            <p:cNvSpPr/>
            <p:nvPr/>
          </p:nvSpPr>
          <p:spPr>
            <a:xfrm>
              <a:off x="7321098" y="1809331"/>
              <a:ext cx="213657" cy="57510"/>
            </a:xfrm>
            <a:custGeom>
              <a:avLst/>
              <a:gdLst>
                <a:gd name="connsiteX0" fmla="*/ 0 w 213657"/>
                <a:gd name="connsiteY0" fmla="*/ 0 h 57510"/>
                <a:gd name="connsiteX1" fmla="*/ 213657 w 213657"/>
                <a:gd name="connsiteY1" fmla="*/ 0 h 57510"/>
                <a:gd name="connsiteX2" fmla="*/ 213657 w 213657"/>
                <a:gd name="connsiteY2" fmla="*/ 57510 h 57510"/>
                <a:gd name="connsiteX3" fmla="*/ 25504 w 213657"/>
                <a:gd name="connsiteY3" fmla="*/ 57510 h 57510"/>
              </a:gdLst>
              <a:ahLst/>
              <a:cxnLst>
                <a:cxn ang="0">
                  <a:pos x="connsiteX0" y="connsiteY0"/>
                </a:cxn>
                <a:cxn ang="0">
                  <a:pos x="connsiteX1" y="connsiteY1"/>
                </a:cxn>
                <a:cxn ang="0">
                  <a:pos x="connsiteX2" y="connsiteY2"/>
                </a:cxn>
                <a:cxn ang="0">
                  <a:pos x="connsiteX3" y="connsiteY3"/>
                </a:cxn>
              </a:cxnLst>
              <a:rect l="l" t="t" r="r" b="b"/>
              <a:pathLst>
                <a:path w="213657" h="57510">
                  <a:moveTo>
                    <a:pt x="0" y="0"/>
                  </a:moveTo>
                  <a:lnTo>
                    <a:pt x="213657" y="0"/>
                  </a:lnTo>
                  <a:lnTo>
                    <a:pt x="213657" y="57510"/>
                  </a:lnTo>
                  <a:lnTo>
                    <a:pt x="25504" y="57510"/>
                  </a:lnTo>
                  <a:close/>
                </a:path>
              </a:pathLst>
            </a:custGeom>
            <a:solidFill>
              <a:srgbClr val="1E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1">
              <a:extLst>
                <a:ext uri="{FF2B5EF4-FFF2-40B4-BE49-F238E27FC236}">
                  <a16:creationId xmlns="" xmlns:a16="http://schemas.microsoft.com/office/drawing/2014/main" id="{E5D47E0F-5DA0-1C4B-B4E4-98F3C5F4DD3B}"/>
                </a:ext>
              </a:extLst>
            </p:cNvPr>
            <p:cNvSpPr/>
            <p:nvPr/>
          </p:nvSpPr>
          <p:spPr>
            <a:xfrm>
              <a:off x="7244242" y="1027716"/>
              <a:ext cx="291405" cy="781615"/>
            </a:xfrm>
            <a:custGeom>
              <a:avLst/>
              <a:gdLst>
                <a:gd name="connsiteX0" fmla="*/ 84996 w 291405"/>
                <a:gd name="connsiteY0" fmla="*/ 0 h 781615"/>
                <a:gd name="connsiteX1" fmla="*/ 291405 w 291405"/>
                <a:gd name="connsiteY1" fmla="*/ 0 h 781615"/>
                <a:gd name="connsiteX2" fmla="*/ 291405 w 291405"/>
                <a:gd name="connsiteY2" fmla="*/ 781615 h 781615"/>
                <a:gd name="connsiteX3" fmla="*/ 77747 w 291405"/>
                <a:gd name="connsiteY3" fmla="*/ 781615 h 781615"/>
                <a:gd name="connsiteX4" fmla="*/ 54452 w 291405"/>
                <a:gd name="connsiteY4" fmla="*/ 729087 h 781615"/>
                <a:gd name="connsiteX5" fmla="*/ 0 w 291405"/>
                <a:gd name="connsiteY5" fmla="*/ 398980 h 781615"/>
                <a:gd name="connsiteX6" fmla="*/ 54452 w 291405"/>
                <a:gd name="connsiteY6" fmla="*/ 68874 h 7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05" h="781615">
                  <a:moveTo>
                    <a:pt x="84996" y="0"/>
                  </a:moveTo>
                  <a:lnTo>
                    <a:pt x="291405" y="0"/>
                  </a:lnTo>
                  <a:lnTo>
                    <a:pt x="291405" y="781615"/>
                  </a:lnTo>
                  <a:lnTo>
                    <a:pt x="77747" y="781615"/>
                  </a:lnTo>
                  <a:lnTo>
                    <a:pt x="54452" y="729087"/>
                  </a:lnTo>
                  <a:cubicBezTo>
                    <a:pt x="19389" y="627625"/>
                    <a:pt x="0" y="516074"/>
                    <a:pt x="0" y="398980"/>
                  </a:cubicBezTo>
                  <a:cubicBezTo>
                    <a:pt x="0" y="281887"/>
                    <a:pt x="19389" y="170336"/>
                    <a:pt x="54452" y="68874"/>
                  </a:cubicBezTo>
                  <a:close/>
                </a:path>
              </a:pathLst>
            </a:custGeom>
            <a:solidFill>
              <a:srgbClr val="F47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0">
              <a:extLst>
                <a:ext uri="{FF2B5EF4-FFF2-40B4-BE49-F238E27FC236}">
                  <a16:creationId xmlns="" xmlns:a16="http://schemas.microsoft.com/office/drawing/2014/main" id="{A12A06D2-6338-2042-99B0-E0328E6B7073}"/>
                </a:ext>
              </a:extLst>
            </p:cNvPr>
            <p:cNvSpPr/>
            <p:nvPr/>
          </p:nvSpPr>
          <p:spPr>
            <a:xfrm>
              <a:off x="7327896" y="737692"/>
              <a:ext cx="206409" cy="290024"/>
            </a:xfrm>
            <a:custGeom>
              <a:avLst/>
              <a:gdLst>
                <a:gd name="connsiteX0" fmla="*/ 206409 w 206409"/>
                <a:gd name="connsiteY0" fmla="*/ 0 h 290024"/>
                <a:gd name="connsiteX1" fmla="*/ 206409 w 206409"/>
                <a:gd name="connsiteY1" fmla="*/ 290024 h 290024"/>
                <a:gd name="connsiteX2" fmla="*/ 0 w 206409"/>
                <a:gd name="connsiteY2" fmla="*/ 290024 h 290024"/>
                <a:gd name="connsiteX3" fmla="*/ 33341 w 206409"/>
                <a:gd name="connsiteY3" fmla="*/ 214841 h 290024"/>
                <a:gd name="connsiteX4" fmla="*/ 117950 w 206409"/>
                <a:gd name="connsiteY4" fmla="*/ 89329 h 29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9" h="290024">
                  <a:moveTo>
                    <a:pt x="206409" y="0"/>
                  </a:moveTo>
                  <a:lnTo>
                    <a:pt x="206409" y="290024"/>
                  </a:lnTo>
                  <a:lnTo>
                    <a:pt x="0" y="290024"/>
                  </a:lnTo>
                  <a:lnTo>
                    <a:pt x="33341" y="214841"/>
                  </a:lnTo>
                  <a:cubicBezTo>
                    <a:pt x="58245" y="169724"/>
                    <a:pt x="86603" y="127697"/>
                    <a:pt x="117950" y="89329"/>
                  </a:cubicBezTo>
                  <a:close/>
                </a:path>
              </a:pathLst>
            </a:custGeom>
            <a:solidFill>
              <a:srgbClr val="F5A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5">
              <a:extLst>
                <a:ext uri="{FF2B5EF4-FFF2-40B4-BE49-F238E27FC236}">
                  <a16:creationId xmlns="" xmlns:a16="http://schemas.microsoft.com/office/drawing/2014/main" id="{646004EE-F62C-F94D-9AD4-0674EDA7BBAF}"/>
                </a:ext>
              </a:extLst>
            </p:cNvPr>
            <p:cNvSpPr/>
            <p:nvPr/>
          </p:nvSpPr>
          <p:spPr>
            <a:xfrm flipH="1">
              <a:off x="7533069" y="1809331"/>
              <a:ext cx="213657" cy="57510"/>
            </a:xfrm>
            <a:custGeom>
              <a:avLst/>
              <a:gdLst>
                <a:gd name="connsiteX0" fmla="*/ 0 w 213657"/>
                <a:gd name="connsiteY0" fmla="*/ 0 h 57510"/>
                <a:gd name="connsiteX1" fmla="*/ 213657 w 213657"/>
                <a:gd name="connsiteY1" fmla="*/ 0 h 57510"/>
                <a:gd name="connsiteX2" fmla="*/ 213657 w 213657"/>
                <a:gd name="connsiteY2" fmla="*/ 57510 h 57510"/>
                <a:gd name="connsiteX3" fmla="*/ 25504 w 213657"/>
                <a:gd name="connsiteY3" fmla="*/ 57510 h 57510"/>
              </a:gdLst>
              <a:ahLst/>
              <a:cxnLst>
                <a:cxn ang="0">
                  <a:pos x="connsiteX0" y="connsiteY0"/>
                </a:cxn>
                <a:cxn ang="0">
                  <a:pos x="connsiteX1" y="connsiteY1"/>
                </a:cxn>
                <a:cxn ang="0">
                  <a:pos x="connsiteX2" y="connsiteY2"/>
                </a:cxn>
                <a:cxn ang="0">
                  <a:pos x="connsiteX3" y="connsiteY3"/>
                </a:cxn>
              </a:cxnLst>
              <a:rect l="l" t="t" r="r" b="b"/>
              <a:pathLst>
                <a:path w="213657" h="57510">
                  <a:moveTo>
                    <a:pt x="0" y="0"/>
                  </a:moveTo>
                  <a:lnTo>
                    <a:pt x="213657" y="0"/>
                  </a:lnTo>
                  <a:lnTo>
                    <a:pt x="213657" y="57510"/>
                  </a:lnTo>
                  <a:lnTo>
                    <a:pt x="25504" y="57510"/>
                  </a:lnTo>
                  <a:close/>
                </a:path>
              </a:pathLst>
            </a:custGeom>
            <a:solidFill>
              <a:srgbClr val="174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6">
              <a:extLst>
                <a:ext uri="{FF2B5EF4-FFF2-40B4-BE49-F238E27FC236}">
                  <a16:creationId xmlns="" xmlns:a16="http://schemas.microsoft.com/office/drawing/2014/main" id="{D0764577-B0E5-0341-B99B-E96660807F75}"/>
                </a:ext>
              </a:extLst>
            </p:cNvPr>
            <p:cNvSpPr/>
            <p:nvPr/>
          </p:nvSpPr>
          <p:spPr>
            <a:xfrm flipH="1">
              <a:off x="7532176" y="1027716"/>
              <a:ext cx="291405" cy="781615"/>
            </a:xfrm>
            <a:custGeom>
              <a:avLst/>
              <a:gdLst>
                <a:gd name="connsiteX0" fmla="*/ 84996 w 291405"/>
                <a:gd name="connsiteY0" fmla="*/ 0 h 781615"/>
                <a:gd name="connsiteX1" fmla="*/ 291405 w 291405"/>
                <a:gd name="connsiteY1" fmla="*/ 0 h 781615"/>
                <a:gd name="connsiteX2" fmla="*/ 291405 w 291405"/>
                <a:gd name="connsiteY2" fmla="*/ 781615 h 781615"/>
                <a:gd name="connsiteX3" fmla="*/ 77747 w 291405"/>
                <a:gd name="connsiteY3" fmla="*/ 781615 h 781615"/>
                <a:gd name="connsiteX4" fmla="*/ 54452 w 291405"/>
                <a:gd name="connsiteY4" fmla="*/ 729087 h 781615"/>
                <a:gd name="connsiteX5" fmla="*/ 0 w 291405"/>
                <a:gd name="connsiteY5" fmla="*/ 398980 h 781615"/>
                <a:gd name="connsiteX6" fmla="*/ 54452 w 291405"/>
                <a:gd name="connsiteY6" fmla="*/ 68874 h 7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05" h="781615">
                  <a:moveTo>
                    <a:pt x="84996" y="0"/>
                  </a:moveTo>
                  <a:lnTo>
                    <a:pt x="291405" y="0"/>
                  </a:lnTo>
                  <a:lnTo>
                    <a:pt x="291405" y="781615"/>
                  </a:lnTo>
                  <a:lnTo>
                    <a:pt x="77747" y="781615"/>
                  </a:lnTo>
                  <a:lnTo>
                    <a:pt x="54452" y="729087"/>
                  </a:lnTo>
                  <a:cubicBezTo>
                    <a:pt x="19389" y="627625"/>
                    <a:pt x="0" y="516074"/>
                    <a:pt x="0" y="398980"/>
                  </a:cubicBezTo>
                  <a:cubicBezTo>
                    <a:pt x="0" y="281887"/>
                    <a:pt x="19389" y="170336"/>
                    <a:pt x="54452" y="68874"/>
                  </a:cubicBezTo>
                  <a:close/>
                </a:path>
              </a:pathLst>
            </a:custGeom>
            <a:solidFill>
              <a:srgbClr val="E94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7">
              <a:extLst>
                <a:ext uri="{FF2B5EF4-FFF2-40B4-BE49-F238E27FC236}">
                  <a16:creationId xmlns="" xmlns:a16="http://schemas.microsoft.com/office/drawing/2014/main" id="{7DAEE3F3-F1CD-DE49-A7FA-5D3ADDA35EE5}"/>
                </a:ext>
              </a:extLst>
            </p:cNvPr>
            <p:cNvSpPr/>
            <p:nvPr/>
          </p:nvSpPr>
          <p:spPr>
            <a:xfrm flipH="1">
              <a:off x="7533519" y="737692"/>
              <a:ext cx="206409" cy="290024"/>
            </a:xfrm>
            <a:custGeom>
              <a:avLst/>
              <a:gdLst>
                <a:gd name="connsiteX0" fmla="*/ 206409 w 206409"/>
                <a:gd name="connsiteY0" fmla="*/ 0 h 290024"/>
                <a:gd name="connsiteX1" fmla="*/ 206409 w 206409"/>
                <a:gd name="connsiteY1" fmla="*/ 290024 h 290024"/>
                <a:gd name="connsiteX2" fmla="*/ 0 w 206409"/>
                <a:gd name="connsiteY2" fmla="*/ 290024 h 290024"/>
                <a:gd name="connsiteX3" fmla="*/ 33341 w 206409"/>
                <a:gd name="connsiteY3" fmla="*/ 214841 h 290024"/>
                <a:gd name="connsiteX4" fmla="*/ 117950 w 206409"/>
                <a:gd name="connsiteY4" fmla="*/ 89329 h 29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9" h="290024">
                  <a:moveTo>
                    <a:pt x="206409" y="0"/>
                  </a:moveTo>
                  <a:lnTo>
                    <a:pt x="206409" y="290024"/>
                  </a:lnTo>
                  <a:lnTo>
                    <a:pt x="0" y="290024"/>
                  </a:lnTo>
                  <a:lnTo>
                    <a:pt x="33341" y="214841"/>
                  </a:lnTo>
                  <a:cubicBezTo>
                    <a:pt x="58245" y="169724"/>
                    <a:pt x="86603" y="127697"/>
                    <a:pt x="117950" y="89329"/>
                  </a:cubicBezTo>
                  <a:close/>
                </a:path>
              </a:pathLst>
            </a:custGeom>
            <a:solidFill>
              <a:srgbClr val="EE5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 xmlns:a16="http://schemas.microsoft.com/office/drawing/2014/main" id="{2BDED7B5-CE28-A644-A396-E046A9FC1661}"/>
                </a:ext>
              </a:extLst>
            </p:cNvPr>
            <p:cNvSpPr/>
            <p:nvPr/>
          </p:nvSpPr>
          <p:spPr>
            <a:xfrm>
              <a:off x="7396732" y="1142221"/>
              <a:ext cx="276046" cy="276046"/>
            </a:xfrm>
            <a:prstGeom prst="ellipse">
              <a:avLst/>
            </a:prstGeom>
            <a:gradFill>
              <a:gsLst>
                <a:gs pos="23000">
                  <a:srgbClr val="8CD4FB"/>
                </a:gs>
                <a:gs pos="62000">
                  <a:srgbClr val="09BCF3"/>
                </a:gs>
              </a:gsLst>
              <a:path path="circle">
                <a:fillToRect r="100000" b="100000"/>
              </a:path>
            </a:gradFill>
            <a:ln w="19050">
              <a:solidFill>
                <a:srgbClr val="E24E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16">
            <a:extLst>
              <a:ext uri="{FF2B5EF4-FFF2-40B4-BE49-F238E27FC236}">
                <a16:creationId xmlns="" xmlns:a16="http://schemas.microsoft.com/office/drawing/2014/main" id="{613B27B4-0E48-2346-94C0-8F9F7F058D2E}"/>
              </a:ext>
            </a:extLst>
          </p:cNvPr>
          <p:cNvSpPr/>
          <p:nvPr/>
        </p:nvSpPr>
        <p:spPr>
          <a:xfrm>
            <a:off x="5710756" y="2702062"/>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7">
            <a:extLst>
              <a:ext uri="{FF2B5EF4-FFF2-40B4-BE49-F238E27FC236}">
                <a16:creationId xmlns="" xmlns:a16="http://schemas.microsoft.com/office/drawing/2014/main" id="{754A828B-DFBB-D947-9770-4EEC4FB14AE1}"/>
              </a:ext>
            </a:extLst>
          </p:cNvPr>
          <p:cNvSpPr/>
          <p:nvPr/>
        </p:nvSpPr>
        <p:spPr>
          <a:xfrm>
            <a:off x="5761704" y="2753010"/>
            <a:ext cx="511294" cy="511294"/>
          </a:xfrm>
          <a:prstGeom prst="ellipse">
            <a:avLst/>
          </a:prstGeom>
          <a:solidFill>
            <a:srgbClr val="FFB81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51">
            <a:extLst>
              <a:ext uri="{FF2B5EF4-FFF2-40B4-BE49-F238E27FC236}">
                <a16:creationId xmlns="" xmlns:a16="http://schemas.microsoft.com/office/drawing/2014/main" id="{0A0F0309-909D-A54D-8A55-DFFBC28396A1}"/>
              </a:ext>
            </a:extLst>
          </p:cNvPr>
          <p:cNvSpPr/>
          <p:nvPr/>
        </p:nvSpPr>
        <p:spPr>
          <a:xfrm>
            <a:off x="10058400" y="5664799"/>
            <a:ext cx="2133600" cy="981600"/>
          </a:xfrm>
          <a:custGeom>
            <a:avLst/>
            <a:gdLst>
              <a:gd name="connsiteX0" fmla="*/ 810914 w 903628"/>
              <a:gd name="connsiteY0" fmla="*/ 0 h 415730"/>
              <a:gd name="connsiteX1" fmla="*/ 897432 w 903628"/>
              <a:gd name="connsiteY1" fmla="*/ 8717 h 415730"/>
              <a:gd name="connsiteX2" fmla="*/ 903628 w 903628"/>
              <a:gd name="connsiteY2" fmla="*/ 10640 h 415730"/>
              <a:gd name="connsiteX3" fmla="*/ 903628 w 903628"/>
              <a:gd name="connsiteY3" fmla="*/ 415730 h 415730"/>
              <a:gd name="connsiteX4" fmla="*/ 0 w 903628"/>
              <a:gd name="connsiteY4" fmla="*/ 415730 h 415730"/>
              <a:gd name="connsiteX5" fmla="*/ 32448 w 903628"/>
              <a:gd name="connsiteY5" fmla="*/ 376423 h 415730"/>
              <a:gd name="connsiteX6" fmla="*/ 320716 w 903628"/>
              <a:gd name="connsiteY6" fmla="*/ 257080 h 415730"/>
              <a:gd name="connsiteX7" fmla="*/ 402876 w 903628"/>
              <a:gd name="connsiteY7" fmla="*/ 265358 h 415730"/>
              <a:gd name="connsiteX8" fmla="*/ 413324 w 903628"/>
              <a:gd name="connsiteY8" fmla="*/ 268600 h 415730"/>
              <a:gd name="connsiteX9" fmla="*/ 415355 w 903628"/>
              <a:gd name="connsiteY9" fmla="*/ 262059 h 415730"/>
              <a:gd name="connsiteX10" fmla="*/ 810914 w 903628"/>
              <a:gd name="connsiteY10" fmla="*/ 0 h 4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628" h="415730">
                <a:moveTo>
                  <a:pt x="810914" y="0"/>
                </a:moveTo>
                <a:cubicBezTo>
                  <a:pt x="840551" y="0"/>
                  <a:pt x="869486" y="3002"/>
                  <a:pt x="897432" y="8717"/>
                </a:cubicBezTo>
                <a:lnTo>
                  <a:pt x="903628" y="10640"/>
                </a:lnTo>
                <a:lnTo>
                  <a:pt x="903628" y="415730"/>
                </a:lnTo>
                <a:lnTo>
                  <a:pt x="0" y="415730"/>
                </a:lnTo>
                <a:lnTo>
                  <a:pt x="32448" y="376423"/>
                </a:lnTo>
                <a:cubicBezTo>
                  <a:pt x="106223" y="302687"/>
                  <a:pt x="208141" y="257080"/>
                  <a:pt x="320716" y="257080"/>
                </a:cubicBezTo>
                <a:cubicBezTo>
                  <a:pt x="348860" y="257080"/>
                  <a:pt x="376337" y="259931"/>
                  <a:pt x="402876" y="265358"/>
                </a:cubicBezTo>
                <a:lnTo>
                  <a:pt x="413324" y="268600"/>
                </a:lnTo>
                <a:lnTo>
                  <a:pt x="415355" y="262059"/>
                </a:lnTo>
                <a:cubicBezTo>
                  <a:pt x="480526" y="108058"/>
                  <a:pt x="633095" y="0"/>
                  <a:pt x="810914" y="0"/>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0">
            <a:extLst>
              <a:ext uri="{FF2B5EF4-FFF2-40B4-BE49-F238E27FC236}">
                <a16:creationId xmlns="" xmlns:a16="http://schemas.microsoft.com/office/drawing/2014/main" id="{5C3E35BD-0175-454A-8DDE-45B3BE61112B}"/>
              </a:ext>
            </a:extLst>
          </p:cNvPr>
          <p:cNvSpPr/>
          <p:nvPr/>
        </p:nvSpPr>
        <p:spPr>
          <a:xfrm rot="20318027">
            <a:off x="1790631" y="5641404"/>
            <a:ext cx="3750998" cy="1748414"/>
          </a:xfrm>
          <a:custGeom>
            <a:avLst/>
            <a:gdLst>
              <a:gd name="connsiteX0" fmla="*/ 1103835 w 1412105"/>
              <a:gd name="connsiteY0" fmla="*/ 249254 h 658210"/>
              <a:gd name="connsiteX1" fmla="*/ 1408275 w 1412105"/>
              <a:gd name="connsiteY1" fmla="*/ 620245 h 658210"/>
              <a:gd name="connsiteX2" fmla="*/ 1412105 w 1412105"/>
              <a:gd name="connsiteY2" fmla="*/ 658210 h 658210"/>
              <a:gd name="connsiteX3" fmla="*/ 0 w 1412105"/>
              <a:gd name="connsiteY3" fmla="*/ 105773 h 658210"/>
              <a:gd name="connsiteX4" fmla="*/ 21534 w 1412105"/>
              <a:gd name="connsiteY4" fmla="*/ 88014 h 658210"/>
              <a:gd name="connsiteX5" fmla="*/ 309821 w 1412105"/>
              <a:gd name="connsiteY5" fmla="*/ 0 h 658210"/>
              <a:gd name="connsiteX6" fmla="*/ 737379 w 1412105"/>
              <a:gd name="connsiteY6" fmla="*/ 227213 h 658210"/>
              <a:gd name="connsiteX7" fmla="*/ 742582 w 1412105"/>
              <a:gd name="connsiteY7" fmla="*/ 236797 h 658210"/>
              <a:gd name="connsiteX8" fmla="*/ 799219 w 1412105"/>
              <a:gd name="connsiteY8" fmla="*/ 219225 h 658210"/>
              <a:gd name="connsiteX9" fmla="*/ 903134 w 1412105"/>
              <a:gd name="connsiteY9" fmla="*/ 208755 h 658210"/>
              <a:gd name="connsiteX10" fmla="*/ 1103835 w 1412105"/>
              <a:gd name="connsiteY10" fmla="*/ 249254 h 65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2105" h="658210">
                <a:moveTo>
                  <a:pt x="1103835" y="249254"/>
                </a:moveTo>
                <a:cubicBezTo>
                  <a:pt x="1258055" y="314449"/>
                  <a:pt x="1373933" y="452504"/>
                  <a:pt x="1408275" y="620245"/>
                </a:cubicBezTo>
                <a:lnTo>
                  <a:pt x="1412105" y="658210"/>
                </a:lnTo>
                <a:lnTo>
                  <a:pt x="0" y="105773"/>
                </a:lnTo>
                <a:lnTo>
                  <a:pt x="21534" y="88014"/>
                </a:lnTo>
                <a:cubicBezTo>
                  <a:pt x="103828" y="32447"/>
                  <a:pt x="203033" y="0"/>
                  <a:pt x="309821" y="0"/>
                </a:cubicBezTo>
                <a:cubicBezTo>
                  <a:pt x="487801" y="1"/>
                  <a:pt x="644719" y="90129"/>
                  <a:pt x="737379" y="227213"/>
                </a:cubicBezTo>
                <a:lnTo>
                  <a:pt x="742582" y="236797"/>
                </a:lnTo>
                <a:lnTo>
                  <a:pt x="799219" y="219225"/>
                </a:lnTo>
                <a:cubicBezTo>
                  <a:pt x="832785" y="212360"/>
                  <a:pt x="867538" y="208755"/>
                  <a:pt x="903134" y="208755"/>
                </a:cubicBezTo>
                <a:cubicBezTo>
                  <a:pt x="974326" y="208755"/>
                  <a:pt x="1042148" y="223176"/>
                  <a:pt x="1103835" y="249254"/>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5">
            <a:extLst>
              <a:ext uri="{FF2B5EF4-FFF2-40B4-BE49-F238E27FC236}">
                <a16:creationId xmlns="" xmlns:a16="http://schemas.microsoft.com/office/drawing/2014/main" id="{BFF99AC0-AD5D-764F-AACB-37444D0254AD}"/>
              </a:ext>
            </a:extLst>
          </p:cNvPr>
          <p:cNvSpPr/>
          <p:nvPr/>
        </p:nvSpPr>
        <p:spPr>
          <a:xfrm>
            <a:off x="3064" y="4852281"/>
            <a:ext cx="2450832" cy="1788336"/>
          </a:xfrm>
          <a:custGeom>
            <a:avLst/>
            <a:gdLst>
              <a:gd name="connsiteX0" fmla="*/ 0 w 922643"/>
              <a:gd name="connsiteY0" fmla="*/ 0 h 673239"/>
              <a:gd name="connsiteX1" fmla="*/ 60753 w 922643"/>
              <a:gd name="connsiteY1" fmla="*/ 23890 h 673239"/>
              <a:gd name="connsiteX2" fmla="*/ 242537 w 922643"/>
              <a:gd name="connsiteY2" fmla="*/ 188903 h 673239"/>
              <a:gd name="connsiteX3" fmla="*/ 247741 w 922643"/>
              <a:gd name="connsiteY3" fmla="*/ 198487 h 673239"/>
              <a:gd name="connsiteX4" fmla="*/ 304377 w 922643"/>
              <a:gd name="connsiteY4" fmla="*/ 180915 h 673239"/>
              <a:gd name="connsiteX5" fmla="*/ 408292 w 922643"/>
              <a:gd name="connsiteY5" fmla="*/ 170445 h 673239"/>
              <a:gd name="connsiteX6" fmla="*/ 913433 w 922643"/>
              <a:gd name="connsiteY6" fmla="*/ 581934 h 673239"/>
              <a:gd name="connsiteX7" fmla="*/ 922643 w 922643"/>
              <a:gd name="connsiteY7" fmla="*/ 673239 h 673239"/>
              <a:gd name="connsiteX8" fmla="*/ 0 w 922643"/>
              <a:gd name="connsiteY8" fmla="*/ 673239 h 673239"/>
              <a:gd name="connsiteX9" fmla="*/ 0 w 922643"/>
              <a:gd name="connsiteY9" fmla="*/ 0 h 67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2643" h="673239">
                <a:moveTo>
                  <a:pt x="0" y="0"/>
                </a:moveTo>
                <a:lnTo>
                  <a:pt x="60753" y="23890"/>
                </a:lnTo>
                <a:cubicBezTo>
                  <a:pt x="133813" y="63558"/>
                  <a:pt x="196207" y="120361"/>
                  <a:pt x="242537" y="188903"/>
                </a:cubicBezTo>
                <a:lnTo>
                  <a:pt x="247741" y="198487"/>
                </a:lnTo>
                <a:lnTo>
                  <a:pt x="304377" y="180915"/>
                </a:lnTo>
                <a:cubicBezTo>
                  <a:pt x="337943" y="174050"/>
                  <a:pt x="372696" y="170445"/>
                  <a:pt x="408292" y="170445"/>
                </a:cubicBezTo>
                <a:cubicBezTo>
                  <a:pt x="657463" y="170445"/>
                  <a:pt x="865354" y="347098"/>
                  <a:pt x="913433" y="581934"/>
                </a:cubicBezTo>
                <a:lnTo>
                  <a:pt x="922643" y="673239"/>
                </a:lnTo>
                <a:lnTo>
                  <a:pt x="0" y="673239"/>
                </a:lnTo>
                <a:lnTo>
                  <a:pt x="0" y="0"/>
                </a:ln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3">
            <a:extLst>
              <a:ext uri="{FF2B5EF4-FFF2-40B4-BE49-F238E27FC236}">
                <a16:creationId xmlns="" xmlns:a16="http://schemas.microsoft.com/office/drawing/2014/main" id="{73E85984-2421-DA4D-82C9-1746FD4A32BF}"/>
              </a:ext>
            </a:extLst>
          </p:cNvPr>
          <p:cNvSpPr/>
          <p:nvPr/>
        </p:nvSpPr>
        <p:spPr>
          <a:xfrm rot="5109406">
            <a:off x="702297" y="5366858"/>
            <a:ext cx="669858" cy="2060878"/>
          </a:xfrm>
          <a:custGeom>
            <a:avLst/>
            <a:gdLst>
              <a:gd name="connsiteX0" fmla="*/ 0 w 252176"/>
              <a:gd name="connsiteY0" fmla="*/ 408067 h 775840"/>
              <a:gd name="connsiteX1" fmla="*/ 202842 w 252176"/>
              <a:gd name="connsiteY1" fmla="*/ 26764 h 775840"/>
              <a:gd name="connsiteX2" fmla="*/ 252176 w 252176"/>
              <a:gd name="connsiteY2" fmla="*/ 0 h 775840"/>
              <a:gd name="connsiteX3" fmla="*/ 186438 w 252176"/>
              <a:gd name="connsiteY3" fmla="*/ 775840 h 775840"/>
              <a:gd name="connsiteX4" fmla="*/ 134753 w 252176"/>
              <a:gd name="connsiteY4" fmla="*/ 733219 h 775840"/>
              <a:gd name="connsiteX5" fmla="*/ 0 w 252176"/>
              <a:gd name="connsiteY5" fmla="*/ 408067 h 77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76" h="775840">
                <a:moveTo>
                  <a:pt x="0" y="408067"/>
                </a:moveTo>
                <a:cubicBezTo>
                  <a:pt x="0" y="249342"/>
                  <a:pt x="80462" y="109400"/>
                  <a:pt x="202842" y="26764"/>
                </a:cubicBezTo>
                <a:lnTo>
                  <a:pt x="252176" y="0"/>
                </a:lnTo>
                <a:lnTo>
                  <a:pt x="186438" y="775840"/>
                </a:lnTo>
                <a:lnTo>
                  <a:pt x="134753" y="733219"/>
                </a:lnTo>
                <a:cubicBezTo>
                  <a:pt x="51496" y="650005"/>
                  <a:pt x="0" y="535046"/>
                  <a:pt x="0" y="408067"/>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9983B8A1-CBD2-B347-B4E0-40D030F99630}"/>
              </a:ext>
            </a:extLst>
          </p:cNvPr>
          <p:cNvSpPr txBox="1"/>
          <p:nvPr/>
        </p:nvSpPr>
        <p:spPr>
          <a:xfrm>
            <a:off x="7710473" y="2782817"/>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יסודות התכנות</a:t>
            </a:r>
            <a:endParaRPr lang="en-US" sz="2800" b="1" dirty="0">
              <a:solidFill>
                <a:srgbClr val="222222"/>
              </a:solidFill>
              <a:latin typeface="Avenir Next" panose="020B0503020202020204" pitchFamily="34" charset="0"/>
            </a:endParaRPr>
          </a:p>
        </p:txBody>
      </p:sp>
      <p:sp>
        <p:nvSpPr>
          <p:cNvPr id="40" name="TextBox 39">
            <a:extLst>
              <a:ext uri="{FF2B5EF4-FFF2-40B4-BE49-F238E27FC236}">
                <a16:creationId xmlns="" xmlns:a16="http://schemas.microsoft.com/office/drawing/2014/main" id="{E3541103-1AA0-A043-844E-C6BCE6FB2A60}"/>
              </a:ext>
            </a:extLst>
          </p:cNvPr>
          <p:cNvSpPr txBox="1"/>
          <p:nvPr/>
        </p:nvSpPr>
        <p:spPr>
          <a:xfrm>
            <a:off x="6986789" y="2741084"/>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01</a:t>
            </a:r>
          </a:p>
        </p:txBody>
      </p:sp>
      <p:cxnSp>
        <p:nvCxnSpPr>
          <p:cNvPr id="41" name="Straight Connector 79">
            <a:extLst>
              <a:ext uri="{FF2B5EF4-FFF2-40B4-BE49-F238E27FC236}">
                <a16:creationId xmlns="" xmlns:a16="http://schemas.microsoft.com/office/drawing/2014/main" id="{E73D7EA2-277A-E543-B288-2C8B6C78765B}"/>
              </a:ext>
            </a:extLst>
          </p:cNvPr>
          <p:cNvCxnSpPr/>
          <p:nvPr/>
        </p:nvCxnSpPr>
        <p:spPr>
          <a:xfrm>
            <a:off x="7636802" y="2797519"/>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42" name="Picture 81">
            <a:extLst>
              <a:ext uri="{FF2B5EF4-FFF2-40B4-BE49-F238E27FC236}">
                <a16:creationId xmlns="" xmlns:a16="http://schemas.microsoft.com/office/drawing/2014/main" id="{FCB936F7-829C-CD41-8D92-2DC083F96662}"/>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5849507" y="2850016"/>
            <a:ext cx="312684" cy="317282"/>
          </a:xfrm>
          <a:prstGeom prst="rect">
            <a:avLst/>
          </a:prstGeom>
        </p:spPr>
      </p:pic>
      <p:cxnSp>
        <p:nvCxnSpPr>
          <p:cNvPr id="43" name="Straight Connector 82">
            <a:extLst>
              <a:ext uri="{FF2B5EF4-FFF2-40B4-BE49-F238E27FC236}">
                <a16:creationId xmlns="" xmlns:a16="http://schemas.microsoft.com/office/drawing/2014/main" id="{1E421297-ADD3-624A-AEA3-5383DD901ED5}"/>
              </a:ext>
            </a:extLst>
          </p:cNvPr>
          <p:cNvCxnSpPr>
            <a:cxnSpLocks/>
          </p:cNvCxnSpPr>
          <p:nvPr/>
        </p:nvCxnSpPr>
        <p:spPr>
          <a:xfrm flipH="1">
            <a:off x="6390700" y="3035784"/>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44" name="Oval 83">
            <a:extLst>
              <a:ext uri="{FF2B5EF4-FFF2-40B4-BE49-F238E27FC236}">
                <a16:creationId xmlns="" xmlns:a16="http://schemas.microsoft.com/office/drawing/2014/main" id="{1F330BB0-CD28-3D47-8B06-4F25FD63A0AB}"/>
              </a:ext>
            </a:extLst>
          </p:cNvPr>
          <p:cNvSpPr/>
          <p:nvPr/>
        </p:nvSpPr>
        <p:spPr>
          <a:xfrm>
            <a:off x="5710756" y="4266625"/>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4">
            <a:extLst>
              <a:ext uri="{FF2B5EF4-FFF2-40B4-BE49-F238E27FC236}">
                <a16:creationId xmlns="" xmlns:a16="http://schemas.microsoft.com/office/drawing/2014/main" id="{5467747F-A4A9-AF43-8932-ACFB2DC1CA5B}"/>
              </a:ext>
            </a:extLst>
          </p:cNvPr>
          <p:cNvSpPr/>
          <p:nvPr/>
        </p:nvSpPr>
        <p:spPr>
          <a:xfrm>
            <a:off x="5761704" y="4317573"/>
            <a:ext cx="511294" cy="511294"/>
          </a:xfrm>
          <a:prstGeom prst="ellipse">
            <a:avLst/>
          </a:prstGeom>
          <a:solidFill>
            <a:srgbClr val="5DB94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F7823468-2F5F-E749-9AC7-116A6C7D215D}"/>
              </a:ext>
            </a:extLst>
          </p:cNvPr>
          <p:cNvSpPr txBox="1"/>
          <p:nvPr/>
        </p:nvSpPr>
        <p:spPr>
          <a:xfrm>
            <a:off x="7715412" y="4347380"/>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פרויקטים </a:t>
            </a:r>
            <a:r>
              <a:rPr lang="en-US" sz="2800" b="1" dirty="0" smtClean="0">
                <a:solidFill>
                  <a:srgbClr val="222222"/>
                </a:solidFill>
                <a:latin typeface="Avenir Next" panose="020B0503020202020204" pitchFamily="34" charset="0"/>
              </a:rPr>
              <a:t>PBL</a:t>
            </a:r>
            <a:endParaRPr lang="en-US" sz="2800" b="1" dirty="0">
              <a:solidFill>
                <a:srgbClr val="222222"/>
              </a:solidFill>
              <a:latin typeface="Avenir Next" panose="020B0503020202020204" pitchFamily="34" charset="0"/>
            </a:endParaRPr>
          </a:p>
        </p:txBody>
      </p:sp>
      <p:sp>
        <p:nvSpPr>
          <p:cNvPr id="50" name="TextBox 49">
            <a:extLst>
              <a:ext uri="{FF2B5EF4-FFF2-40B4-BE49-F238E27FC236}">
                <a16:creationId xmlns="" xmlns:a16="http://schemas.microsoft.com/office/drawing/2014/main" id="{7C5D5BB6-2363-9446-B96A-19280CEDCA52}"/>
              </a:ext>
            </a:extLst>
          </p:cNvPr>
          <p:cNvSpPr txBox="1"/>
          <p:nvPr/>
        </p:nvSpPr>
        <p:spPr>
          <a:xfrm>
            <a:off x="6991728" y="4305647"/>
            <a:ext cx="644262" cy="523220"/>
          </a:xfrm>
          <a:prstGeom prst="rect">
            <a:avLst/>
          </a:prstGeom>
          <a:noFill/>
          <a:ln>
            <a:noFill/>
          </a:ln>
        </p:spPr>
        <p:txBody>
          <a:bodyPr wrap="square" rtlCol="0">
            <a:spAutoFit/>
          </a:bodyPr>
          <a:lstStyle/>
          <a:p>
            <a:pPr algn="ctr"/>
            <a:r>
              <a:rPr lang="en-US" sz="2800" dirty="0">
                <a:solidFill>
                  <a:srgbClr val="222222"/>
                </a:solidFill>
                <a:latin typeface="Impact" panose="020B0806030902050204" pitchFamily="34" charset="0"/>
              </a:rPr>
              <a:t>03</a:t>
            </a:r>
          </a:p>
        </p:txBody>
      </p:sp>
      <p:cxnSp>
        <p:nvCxnSpPr>
          <p:cNvPr id="51" name="Straight Connector 90">
            <a:extLst>
              <a:ext uri="{FF2B5EF4-FFF2-40B4-BE49-F238E27FC236}">
                <a16:creationId xmlns="" xmlns:a16="http://schemas.microsoft.com/office/drawing/2014/main" id="{88D4538E-CD81-0A42-9597-271AB83860B5}"/>
              </a:ext>
            </a:extLst>
          </p:cNvPr>
          <p:cNvCxnSpPr/>
          <p:nvPr/>
        </p:nvCxnSpPr>
        <p:spPr>
          <a:xfrm>
            <a:off x="7641741" y="4362082"/>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52" name="Picture 91">
            <a:extLst>
              <a:ext uri="{FF2B5EF4-FFF2-40B4-BE49-F238E27FC236}">
                <a16:creationId xmlns="" xmlns:a16="http://schemas.microsoft.com/office/drawing/2014/main" id="{18557B4E-DC4B-EB47-83E4-BABEE9558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154" y="4453420"/>
            <a:ext cx="292394" cy="239600"/>
          </a:xfrm>
          <a:prstGeom prst="rect">
            <a:avLst/>
          </a:prstGeom>
        </p:spPr>
      </p:pic>
      <p:cxnSp>
        <p:nvCxnSpPr>
          <p:cNvPr id="53" name="Straight Connector 92">
            <a:extLst>
              <a:ext uri="{FF2B5EF4-FFF2-40B4-BE49-F238E27FC236}">
                <a16:creationId xmlns="" xmlns:a16="http://schemas.microsoft.com/office/drawing/2014/main" id="{89994CEF-1B88-7240-8648-574752890272}"/>
              </a:ext>
            </a:extLst>
          </p:cNvPr>
          <p:cNvCxnSpPr>
            <a:cxnSpLocks/>
          </p:cNvCxnSpPr>
          <p:nvPr/>
        </p:nvCxnSpPr>
        <p:spPr>
          <a:xfrm flipH="1">
            <a:off x="6395639" y="4600347"/>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54" name="Oval 93">
            <a:extLst>
              <a:ext uri="{FF2B5EF4-FFF2-40B4-BE49-F238E27FC236}">
                <a16:creationId xmlns="" xmlns:a16="http://schemas.microsoft.com/office/drawing/2014/main" id="{F13D528F-C234-884E-8658-63F281820B24}"/>
              </a:ext>
            </a:extLst>
          </p:cNvPr>
          <p:cNvSpPr/>
          <p:nvPr/>
        </p:nvSpPr>
        <p:spPr>
          <a:xfrm>
            <a:off x="5710756" y="5831188"/>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94">
            <a:extLst>
              <a:ext uri="{FF2B5EF4-FFF2-40B4-BE49-F238E27FC236}">
                <a16:creationId xmlns="" xmlns:a16="http://schemas.microsoft.com/office/drawing/2014/main" id="{67AC1D03-00C5-3040-B836-7973D167281F}"/>
              </a:ext>
            </a:extLst>
          </p:cNvPr>
          <p:cNvSpPr/>
          <p:nvPr/>
        </p:nvSpPr>
        <p:spPr>
          <a:xfrm>
            <a:off x="5761704" y="5882136"/>
            <a:ext cx="511294" cy="511294"/>
          </a:xfrm>
          <a:prstGeom prst="ellipse">
            <a:avLst/>
          </a:prstGeom>
          <a:solidFill>
            <a:srgbClr val="704CA0"/>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863F162E-E71B-6C49-8385-355F3F1E05F6}"/>
              </a:ext>
            </a:extLst>
          </p:cNvPr>
          <p:cNvSpPr txBox="1"/>
          <p:nvPr/>
        </p:nvSpPr>
        <p:spPr>
          <a:xfrm>
            <a:off x="7720351" y="5911943"/>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השלב הבא... </a:t>
            </a:r>
            <a:endParaRPr lang="en-US" sz="2800" b="1" dirty="0">
              <a:solidFill>
                <a:srgbClr val="222222"/>
              </a:solidFill>
              <a:latin typeface="Avenir Next" panose="020B0503020202020204" pitchFamily="34" charset="0"/>
            </a:endParaRPr>
          </a:p>
        </p:txBody>
      </p:sp>
      <p:sp>
        <p:nvSpPr>
          <p:cNvPr id="60" name="TextBox 59">
            <a:extLst>
              <a:ext uri="{FF2B5EF4-FFF2-40B4-BE49-F238E27FC236}">
                <a16:creationId xmlns="" xmlns:a16="http://schemas.microsoft.com/office/drawing/2014/main" id="{E5A83304-6860-754E-8A73-12BF77C5C559}"/>
              </a:ext>
            </a:extLst>
          </p:cNvPr>
          <p:cNvSpPr txBox="1"/>
          <p:nvPr/>
        </p:nvSpPr>
        <p:spPr>
          <a:xfrm>
            <a:off x="6996667" y="5870210"/>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05</a:t>
            </a:r>
          </a:p>
        </p:txBody>
      </p:sp>
      <p:cxnSp>
        <p:nvCxnSpPr>
          <p:cNvPr id="61" name="Straight Connector 100">
            <a:extLst>
              <a:ext uri="{FF2B5EF4-FFF2-40B4-BE49-F238E27FC236}">
                <a16:creationId xmlns="" xmlns:a16="http://schemas.microsoft.com/office/drawing/2014/main" id="{10B352E4-4D3B-484A-BD2A-C0C19173E797}"/>
              </a:ext>
            </a:extLst>
          </p:cNvPr>
          <p:cNvCxnSpPr/>
          <p:nvPr/>
        </p:nvCxnSpPr>
        <p:spPr>
          <a:xfrm>
            <a:off x="7646680" y="5926645"/>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62" name="Picture 101">
            <a:extLst>
              <a:ext uri="{FF2B5EF4-FFF2-40B4-BE49-F238E27FC236}">
                <a16:creationId xmlns="" xmlns:a16="http://schemas.microsoft.com/office/drawing/2014/main" id="{AE33659D-8272-584D-BEA5-6E9D8E5BE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791" y="6019435"/>
            <a:ext cx="265006" cy="247338"/>
          </a:xfrm>
          <a:prstGeom prst="rect">
            <a:avLst/>
          </a:prstGeom>
        </p:spPr>
      </p:pic>
      <p:cxnSp>
        <p:nvCxnSpPr>
          <p:cNvPr id="63" name="Straight Connector 102">
            <a:extLst>
              <a:ext uri="{FF2B5EF4-FFF2-40B4-BE49-F238E27FC236}">
                <a16:creationId xmlns="" xmlns:a16="http://schemas.microsoft.com/office/drawing/2014/main" id="{0F95D6C8-28BF-594E-ABEA-393F335CDE6B}"/>
              </a:ext>
            </a:extLst>
          </p:cNvPr>
          <p:cNvCxnSpPr>
            <a:cxnSpLocks/>
          </p:cNvCxnSpPr>
          <p:nvPr/>
        </p:nvCxnSpPr>
        <p:spPr>
          <a:xfrm flipH="1">
            <a:off x="6400578" y="6164910"/>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64" name="Oval 103">
            <a:extLst>
              <a:ext uri="{FF2B5EF4-FFF2-40B4-BE49-F238E27FC236}">
                <a16:creationId xmlns="" xmlns:a16="http://schemas.microsoft.com/office/drawing/2014/main" id="{41D959F6-D0CE-9448-A8DF-EE67226FCF66}"/>
              </a:ext>
            </a:extLst>
          </p:cNvPr>
          <p:cNvSpPr/>
          <p:nvPr/>
        </p:nvSpPr>
        <p:spPr>
          <a:xfrm>
            <a:off x="5710756" y="3481082"/>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4">
            <a:extLst>
              <a:ext uri="{FF2B5EF4-FFF2-40B4-BE49-F238E27FC236}">
                <a16:creationId xmlns="" xmlns:a16="http://schemas.microsoft.com/office/drawing/2014/main" id="{9C7579C1-9375-D746-B9A5-910B44E091EC}"/>
              </a:ext>
            </a:extLst>
          </p:cNvPr>
          <p:cNvSpPr/>
          <p:nvPr/>
        </p:nvSpPr>
        <p:spPr>
          <a:xfrm>
            <a:off x="5761704" y="3532030"/>
            <a:ext cx="511294" cy="511294"/>
          </a:xfrm>
          <a:prstGeom prst="ellipse">
            <a:avLst/>
          </a:prstGeom>
          <a:solidFill>
            <a:srgbClr val="CB479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111">
            <a:extLst>
              <a:ext uri="{FF2B5EF4-FFF2-40B4-BE49-F238E27FC236}">
                <a16:creationId xmlns="" xmlns:a16="http://schemas.microsoft.com/office/drawing/2014/main" id="{FF9EABBD-B541-554D-B862-3EC5C8F87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580" y="3657560"/>
            <a:ext cx="275542" cy="260234"/>
          </a:xfrm>
          <a:prstGeom prst="rect">
            <a:avLst/>
          </a:prstGeom>
        </p:spPr>
      </p:pic>
      <p:sp>
        <p:nvSpPr>
          <p:cNvPr id="69" name="TextBox 68">
            <a:extLst>
              <a:ext uri="{FF2B5EF4-FFF2-40B4-BE49-F238E27FC236}">
                <a16:creationId xmlns="" xmlns:a16="http://schemas.microsoft.com/office/drawing/2014/main" id="{E26CEDCC-C568-684D-B3E0-4864040CB4F7}"/>
              </a:ext>
            </a:extLst>
          </p:cNvPr>
          <p:cNvSpPr txBox="1"/>
          <p:nvPr/>
        </p:nvSpPr>
        <p:spPr>
          <a:xfrm flipH="1">
            <a:off x="1784284" y="3543986"/>
            <a:ext cx="2527645" cy="523220"/>
          </a:xfrm>
          <a:prstGeom prst="rect">
            <a:avLst/>
          </a:prstGeom>
          <a:noFill/>
          <a:ln>
            <a:noFill/>
          </a:ln>
        </p:spPr>
        <p:txBody>
          <a:bodyPr wrap="square" rtlCol="0">
            <a:spAutoFit/>
          </a:bodyPr>
          <a:lstStyle/>
          <a:p>
            <a:pPr algn="r"/>
            <a:r>
              <a:rPr lang="he-IL" sz="2800" b="1" dirty="0" smtClean="0">
                <a:solidFill>
                  <a:srgbClr val="222222"/>
                </a:solidFill>
                <a:latin typeface="Avenir Next" panose="020B0503020202020204" pitchFamily="34" charset="0"/>
              </a:rPr>
              <a:t>חיישנים ונורות</a:t>
            </a:r>
            <a:endParaRPr lang="en-US" sz="2800" b="1" dirty="0">
              <a:solidFill>
                <a:srgbClr val="222222"/>
              </a:solidFill>
              <a:latin typeface="Avenir Next" panose="020B0503020202020204" pitchFamily="34" charset="0"/>
            </a:endParaRPr>
          </a:p>
        </p:txBody>
      </p:sp>
      <p:sp>
        <p:nvSpPr>
          <p:cNvPr id="71" name="TextBox 70">
            <a:extLst>
              <a:ext uri="{FF2B5EF4-FFF2-40B4-BE49-F238E27FC236}">
                <a16:creationId xmlns="" xmlns:a16="http://schemas.microsoft.com/office/drawing/2014/main" id="{BD79FEF4-8430-A544-8378-52CB3BFCD02B}"/>
              </a:ext>
            </a:extLst>
          </p:cNvPr>
          <p:cNvSpPr txBox="1"/>
          <p:nvPr/>
        </p:nvSpPr>
        <p:spPr>
          <a:xfrm flipH="1">
            <a:off x="4391352" y="3502253"/>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02</a:t>
            </a:r>
          </a:p>
        </p:txBody>
      </p:sp>
      <p:cxnSp>
        <p:nvCxnSpPr>
          <p:cNvPr id="72" name="Straight Connector 110">
            <a:extLst>
              <a:ext uri="{FF2B5EF4-FFF2-40B4-BE49-F238E27FC236}">
                <a16:creationId xmlns="" xmlns:a16="http://schemas.microsoft.com/office/drawing/2014/main" id="{30BAF548-4BDD-F64C-8A91-66B2922719C3}"/>
              </a:ext>
            </a:extLst>
          </p:cNvPr>
          <p:cNvCxnSpPr/>
          <p:nvPr/>
        </p:nvCxnSpPr>
        <p:spPr>
          <a:xfrm flipH="1">
            <a:off x="4385601" y="3558688"/>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73" name="Straight Connector 112">
            <a:extLst>
              <a:ext uri="{FF2B5EF4-FFF2-40B4-BE49-F238E27FC236}">
                <a16:creationId xmlns="" xmlns:a16="http://schemas.microsoft.com/office/drawing/2014/main" id="{51798012-D68F-ED47-BDD0-7556232526C6}"/>
              </a:ext>
            </a:extLst>
          </p:cNvPr>
          <p:cNvCxnSpPr>
            <a:cxnSpLocks/>
          </p:cNvCxnSpPr>
          <p:nvPr/>
        </p:nvCxnSpPr>
        <p:spPr>
          <a:xfrm>
            <a:off x="5017216" y="3796953"/>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74" name="Oval 113">
            <a:extLst>
              <a:ext uri="{FF2B5EF4-FFF2-40B4-BE49-F238E27FC236}">
                <a16:creationId xmlns="" xmlns:a16="http://schemas.microsoft.com/office/drawing/2014/main" id="{7914AF4A-B678-6A4C-938D-88F801BA3D65}"/>
              </a:ext>
            </a:extLst>
          </p:cNvPr>
          <p:cNvSpPr/>
          <p:nvPr/>
        </p:nvSpPr>
        <p:spPr>
          <a:xfrm>
            <a:off x="5710756" y="5036911"/>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4">
            <a:extLst>
              <a:ext uri="{FF2B5EF4-FFF2-40B4-BE49-F238E27FC236}">
                <a16:creationId xmlns="" xmlns:a16="http://schemas.microsoft.com/office/drawing/2014/main" id="{A35809FF-6C98-0E44-A533-E9F7E4DB7374}"/>
              </a:ext>
            </a:extLst>
          </p:cNvPr>
          <p:cNvSpPr/>
          <p:nvPr/>
        </p:nvSpPr>
        <p:spPr>
          <a:xfrm>
            <a:off x="5761704" y="5087859"/>
            <a:ext cx="511294" cy="511294"/>
          </a:xfrm>
          <a:prstGeom prst="ellipse">
            <a:avLst/>
          </a:prstGeom>
          <a:solidFill>
            <a:srgbClr val="00AAC1"/>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15">
            <a:extLst>
              <a:ext uri="{FF2B5EF4-FFF2-40B4-BE49-F238E27FC236}">
                <a16:creationId xmlns="" xmlns:a16="http://schemas.microsoft.com/office/drawing/2014/main" id="{C7649E85-C36F-8740-8994-205B4D923F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415" y="5192554"/>
            <a:ext cx="326778" cy="312968"/>
          </a:xfrm>
          <a:prstGeom prst="rect">
            <a:avLst/>
          </a:prstGeom>
        </p:spPr>
      </p:pic>
      <p:sp>
        <p:nvSpPr>
          <p:cNvPr id="79" name="TextBox 78">
            <a:extLst>
              <a:ext uri="{FF2B5EF4-FFF2-40B4-BE49-F238E27FC236}">
                <a16:creationId xmlns="" xmlns:a16="http://schemas.microsoft.com/office/drawing/2014/main" id="{DC366617-B1D8-6C40-8B48-FA0A17BB745F}"/>
              </a:ext>
            </a:extLst>
          </p:cNvPr>
          <p:cNvSpPr txBox="1"/>
          <p:nvPr/>
        </p:nvSpPr>
        <p:spPr>
          <a:xfrm flipH="1">
            <a:off x="1953354" y="5099815"/>
            <a:ext cx="2356155" cy="523220"/>
          </a:xfrm>
          <a:prstGeom prst="rect">
            <a:avLst/>
          </a:prstGeom>
          <a:noFill/>
          <a:ln>
            <a:noFill/>
          </a:ln>
        </p:spPr>
        <p:txBody>
          <a:bodyPr wrap="square" rtlCol="0">
            <a:spAutoFit/>
          </a:bodyPr>
          <a:lstStyle/>
          <a:p>
            <a:pPr algn="r"/>
            <a:r>
              <a:rPr lang="he-IL" sz="2800" b="1" dirty="0" smtClean="0">
                <a:solidFill>
                  <a:srgbClr val="222222"/>
                </a:solidFill>
                <a:latin typeface="Avenir Next" panose="020B0503020202020204" pitchFamily="34" charset="0"/>
              </a:rPr>
              <a:t>פעילות גופנית</a:t>
            </a:r>
            <a:endParaRPr lang="en-US" sz="2800" b="1" dirty="0">
              <a:solidFill>
                <a:srgbClr val="222222"/>
              </a:solidFill>
              <a:latin typeface="Avenir Next" panose="020B0503020202020204" pitchFamily="34" charset="0"/>
            </a:endParaRPr>
          </a:p>
        </p:txBody>
      </p:sp>
      <p:sp>
        <p:nvSpPr>
          <p:cNvPr id="81" name="TextBox 80">
            <a:extLst>
              <a:ext uri="{FF2B5EF4-FFF2-40B4-BE49-F238E27FC236}">
                <a16:creationId xmlns="" xmlns:a16="http://schemas.microsoft.com/office/drawing/2014/main" id="{48356E88-3BC4-7C45-8C6F-1BB040C5969C}"/>
              </a:ext>
            </a:extLst>
          </p:cNvPr>
          <p:cNvSpPr txBox="1"/>
          <p:nvPr/>
        </p:nvSpPr>
        <p:spPr>
          <a:xfrm flipH="1">
            <a:off x="4388932" y="5058082"/>
            <a:ext cx="644262" cy="523220"/>
          </a:xfrm>
          <a:prstGeom prst="rect">
            <a:avLst/>
          </a:prstGeom>
          <a:noFill/>
          <a:ln>
            <a:noFill/>
          </a:ln>
        </p:spPr>
        <p:txBody>
          <a:bodyPr wrap="square" rtlCol="0">
            <a:spAutoFit/>
          </a:bodyPr>
          <a:lstStyle/>
          <a:p>
            <a:pPr algn="ctr"/>
            <a:r>
              <a:rPr lang="en-US" sz="2800" dirty="0">
                <a:solidFill>
                  <a:srgbClr val="222222"/>
                </a:solidFill>
                <a:latin typeface="Impact" panose="020B0806030902050204" pitchFamily="34" charset="0"/>
              </a:rPr>
              <a:t>04</a:t>
            </a:r>
          </a:p>
        </p:txBody>
      </p:sp>
      <p:cxnSp>
        <p:nvCxnSpPr>
          <p:cNvPr id="82" name="Straight Connector 121">
            <a:extLst>
              <a:ext uri="{FF2B5EF4-FFF2-40B4-BE49-F238E27FC236}">
                <a16:creationId xmlns="" xmlns:a16="http://schemas.microsoft.com/office/drawing/2014/main" id="{9DEFC8B4-ABA5-B748-80C8-E4A894C24A5B}"/>
              </a:ext>
            </a:extLst>
          </p:cNvPr>
          <p:cNvCxnSpPr/>
          <p:nvPr/>
        </p:nvCxnSpPr>
        <p:spPr>
          <a:xfrm flipH="1">
            <a:off x="4383181" y="5114517"/>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83" name="Straight Connector 122">
            <a:extLst>
              <a:ext uri="{FF2B5EF4-FFF2-40B4-BE49-F238E27FC236}">
                <a16:creationId xmlns="" xmlns:a16="http://schemas.microsoft.com/office/drawing/2014/main" id="{7CBA286D-A4B1-FD43-9E65-6795EF967695}"/>
              </a:ext>
            </a:extLst>
          </p:cNvPr>
          <p:cNvCxnSpPr>
            <a:cxnSpLocks/>
          </p:cNvCxnSpPr>
          <p:nvPr/>
        </p:nvCxnSpPr>
        <p:spPr>
          <a:xfrm>
            <a:off x="5014796" y="5352782"/>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84" name="Freeform 123">
            <a:extLst>
              <a:ext uri="{FF2B5EF4-FFF2-40B4-BE49-F238E27FC236}">
                <a16:creationId xmlns="" xmlns:a16="http://schemas.microsoft.com/office/drawing/2014/main" id="{BCE9455E-BB1F-9441-BAB4-F6919C95F5B5}"/>
              </a:ext>
            </a:extLst>
          </p:cNvPr>
          <p:cNvSpPr/>
          <p:nvPr/>
        </p:nvSpPr>
        <p:spPr>
          <a:xfrm rot="5109406">
            <a:off x="5621636" y="6140547"/>
            <a:ext cx="299788" cy="922325"/>
          </a:xfrm>
          <a:custGeom>
            <a:avLst/>
            <a:gdLst>
              <a:gd name="connsiteX0" fmla="*/ 0 w 252176"/>
              <a:gd name="connsiteY0" fmla="*/ 408067 h 775840"/>
              <a:gd name="connsiteX1" fmla="*/ 202842 w 252176"/>
              <a:gd name="connsiteY1" fmla="*/ 26764 h 775840"/>
              <a:gd name="connsiteX2" fmla="*/ 252176 w 252176"/>
              <a:gd name="connsiteY2" fmla="*/ 0 h 775840"/>
              <a:gd name="connsiteX3" fmla="*/ 186438 w 252176"/>
              <a:gd name="connsiteY3" fmla="*/ 775840 h 775840"/>
              <a:gd name="connsiteX4" fmla="*/ 134753 w 252176"/>
              <a:gd name="connsiteY4" fmla="*/ 733219 h 775840"/>
              <a:gd name="connsiteX5" fmla="*/ 0 w 252176"/>
              <a:gd name="connsiteY5" fmla="*/ 408067 h 77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76" h="775840">
                <a:moveTo>
                  <a:pt x="0" y="408067"/>
                </a:moveTo>
                <a:cubicBezTo>
                  <a:pt x="0" y="249342"/>
                  <a:pt x="80462" y="109400"/>
                  <a:pt x="202842" y="26764"/>
                </a:cubicBezTo>
                <a:lnTo>
                  <a:pt x="252176" y="0"/>
                </a:lnTo>
                <a:lnTo>
                  <a:pt x="186438" y="775840"/>
                </a:lnTo>
                <a:lnTo>
                  <a:pt x="134753" y="733219"/>
                </a:lnTo>
                <a:cubicBezTo>
                  <a:pt x="51496" y="650005"/>
                  <a:pt x="0" y="535046"/>
                  <a:pt x="0" y="408067"/>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 xmlns:a16="http://schemas.microsoft.com/office/drawing/2014/main" id="{9983B8A1-CBD2-B347-B4E0-40D030F99630}"/>
              </a:ext>
            </a:extLst>
          </p:cNvPr>
          <p:cNvSpPr txBox="1"/>
          <p:nvPr/>
        </p:nvSpPr>
        <p:spPr>
          <a:xfrm>
            <a:off x="2391643" y="227135"/>
            <a:ext cx="647527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ברכות הצלחתם להשלים את הקורס!!</a:t>
            </a:r>
            <a:endParaRPr lang="en-US" sz="2800" b="1" dirty="0">
              <a:solidFill>
                <a:srgbClr val="222222"/>
              </a:solidFill>
              <a:latin typeface="Avenir Next" panose="020B0503020202020204" pitchFamily="34" charset="0"/>
            </a:endParaRPr>
          </a:p>
        </p:txBody>
      </p:sp>
      <p:sp>
        <p:nvSpPr>
          <p:cNvPr id="6" name="מלבן 5"/>
          <p:cNvSpPr/>
          <p:nvPr/>
        </p:nvSpPr>
        <p:spPr>
          <a:xfrm>
            <a:off x="4054115" y="6652307"/>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68" name="תמונה 6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70" name="תמונה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Tree>
    <p:extLst>
      <p:ext uri="{BB962C8B-B14F-4D97-AF65-F5344CB8AC3E}">
        <p14:creationId xmlns:p14="http://schemas.microsoft.com/office/powerpoint/2010/main" val="35297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ppt_x"/>
                                          </p:val>
                                        </p:tav>
                                        <p:tav tm="100000">
                                          <p:val>
                                            <p:strVal val="#ppt_x"/>
                                          </p:val>
                                        </p:tav>
                                      </p:tavLst>
                                    </p:anim>
                                    <p:anim calcmode="lin" valueType="num">
                                      <p:cBhvr additive="base">
                                        <p:cTn id="31" dur="500" fill="hold"/>
                                        <p:tgtEl>
                                          <p:spTgt spid="8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1500"/>
                            </p:stCondLst>
                            <p:childTnLst>
                              <p:par>
                                <p:cTn id="56" presetID="53" presetClass="entr" presetSubtype="16"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1000"/>
                            </p:stCondLst>
                            <p:childTnLst>
                              <p:par>
                                <p:cTn id="93" presetID="53" presetClass="entr" presetSubtype="16"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p:cTn id="95" dur="500" fill="hold"/>
                                        <p:tgtEl>
                                          <p:spTgt spid="66"/>
                                        </p:tgtEl>
                                        <p:attrNameLst>
                                          <p:attrName>ppt_w</p:attrName>
                                        </p:attrNameLst>
                                      </p:cBhvr>
                                      <p:tavLst>
                                        <p:tav tm="0">
                                          <p:val>
                                            <p:fltVal val="0"/>
                                          </p:val>
                                        </p:tav>
                                        <p:tav tm="100000">
                                          <p:val>
                                            <p:strVal val="#ppt_w"/>
                                          </p:val>
                                        </p:tav>
                                      </p:tavLst>
                                    </p:anim>
                                    <p:anim calcmode="lin" valueType="num">
                                      <p:cBhvr>
                                        <p:cTn id="96" dur="500" fill="hold"/>
                                        <p:tgtEl>
                                          <p:spTgt spid="66"/>
                                        </p:tgtEl>
                                        <p:attrNameLst>
                                          <p:attrName>ppt_h</p:attrName>
                                        </p:attrNameLst>
                                      </p:cBhvr>
                                      <p:tavLst>
                                        <p:tav tm="0">
                                          <p:val>
                                            <p:fltVal val="0"/>
                                          </p:val>
                                        </p:tav>
                                        <p:tav tm="100000">
                                          <p:val>
                                            <p:strVal val="#ppt_h"/>
                                          </p:val>
                                        </p:tav>
                                      </p:tavLst>
                                    </p:anim>
                                    <p:animEffect transition="in" filter="fade">
                                      <p:cBhvr>
                                        <p:cTn id="97" dur="500"/>
                                        <p:tgtEl>
                                          <p:spTgt spid="66"/>
                                        </p:tgtEl>
                                      </p:cBhvr>
                                    </p:animEffect>
                                  </p:childTnLst>
                                </p:cTn>
                              </p:par>
                            </p:childTnLst>
                          </p:cTn>
                        </p:par>
                        <p:par>
                          <p:cTn id="98" fill="hold">
                            <p:stCondLst>
                              <p:cond delay="1500"/>
                            </p:stCondLst>
                            <p:childTnLst>
                              <p:par>
                                <p:cTn id="99" presetID="53" presetClass="entr" presetSubtype="16"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500" fill="hold"/>
                                        <p:tgtEl>
                                          <p:spTgt spid="73"/>
                                        </p:tgtEl>
                                        <p:attrNameLst>
                                          <p:attrName>ppt_w</p:attrName>
                                        </p:attrNameLst>
                                      </p:cBhvr>
                                      <p:tavLst>
                                        <p:tav tm="0">
                                          <p:val>
                                            <p:fltVal val="0"/>
                                          </p:val>
                                        </p:tav>
                                        <p:tav tm="100000">
                                          <p:val>
                                            <p:strVal val="#ppt_w"/>
                                          </p:val>
                                        </p:tav>
                                      </p:tavLst>
                                    </p:anim>
                                    <p:anim calcmode="lin" valueType="num">
                                      <p:cBhvr>
                                        <p:cTn id="102" dur="500" fill="hold"/>
                                        <p:tgtEl>
                                          <p:spTgt spid="73"/>
                                        </p:tgtEl>
                                        <p:attrNameLst>
                                          <p:attrName>ppt_h</p:attrName>
                                        </p:attrNameLst>
                                      </p:cBhvr>
                                      <p:tavLst>
                                        <p:tav tm="0">
                                          <p:val>
                                            <p:fltVal val="0"/>
                                          </p:val>
                                        </p:tav>
                                        <p:tav tm="100000">
                                          <p:val>
                                            <p:strVal val="#ppt_h"/>
                                          </p:val>
                                        </p:tav>
                                      </p:tavLst>
                                    </p:anim>
                                    <p:animEffect transition="in" filter="fade">
                                      <p:cBhvr>
                                        <p:cTn id="103" dur="500"/>
                                        <p:tgtEl>
                                          <p:spTgt spid="73"/>
                                        </p:tgtEl>
                                      </p:cBhvr>
                                    </p:animEffect>
                                  </p:childTnLst>
                                </p:cTn>
                              </p:par>
                            </p:childTnLst>
                          </p:cTn>
                        </p:par>
                        <p:par>
                          <p:cTn id="104" fill="hold">
                            <p:stCondLst>
                              <p:cond delay="2000"/>
                            </p:stCondLst>
                            <p:childTnLst>
                              <p:par>
                                <p:cTn id="105" presetID="53" presetClass="entr" presetSubtype="16"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par>
                          <p:cTn id="110" fill="hold">
                            <p:stCondLst>
                              <p:cond delay="2500"/>
                            </p:stCondLst>
                            <p:childTnLst>
                              <p:par>
                                <p:cTn id="111" presetID="53" presetClass="entr" presetSubtype="16"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p:cTn id="113" dur="500" fill="hold"/>
                                        <p:tgtEl>
                                          <p:spTgt spid="72"/>
                                        </p:tgtEl>
                                        <p:attrNameLst>
                                          <p:attrName>ppt_w</p:attrName>
                                        </p:attrNameLst>
                                      </p:cBhvr>
                                      <p:tavLst>
                                        <p:tav tm="0">
                                          <p:val>
                                            <p:fltVal val="0"/>
                                          </p:val>
                                        </p:tav>
                                        <p:tav tm="100000">
                                          <p:val>
                                            <p:strVal val="#ppt_w"/>
                                          </p:val>
                                        </p:tav>
                                      </p:tavLst>
                                    </p:anim>
                                    <p:anim calcmode="lin" valueType="num">
                                      <p:cBhvr>
                                        <p:cTn id="114" dur="500" fill="hold"/>
                                        <p:tgtEl>
                                          <p:spTgt spid="72"/>
                                        </p:tgtEl>
                                        <p:attrNameLst>
                                          <p:attrName>ppt_h</p:attrName>
                                        </p:attrNameLst>
                                      </p:cBhvr>
                                      <p:tavLst>
                                        <p:tav tm="0">
                                          <p:val>
                                            <p:fltVal val="0"/>
                                          </p:val>
                                        </p:tav>
                                        <p:tav tm="100000">
                                          <p:val>
                                            <p:strVal val="#ppt_h"/>
                                          </p:val>
                                        </p:tav>
                                      </p:tavLst>
                                    </p:anim>
                                    <p:animEffect transition="in" filter="fade">
                                      <p:cBhvr>
                                        <p:cTn id="115" dur="500"/>
                                        <p:tgtEl>
                                          <p:spTgt spid="72"/>
                                        </p:tgtEl>
                                      </p:cBhvr>
                                    </p:animEffect>
                                  </p:childTnLst>
                                </p:cTn>
                              </p:par>
                            </p:childTnLst>
                          </p:cTn>
                        </p:par>
                        <p:par>
                          <p:cTn id="116" fill="hold">
                            <p:stCondLst>
                              <p:cond delay="3000"/>
                            </p:stCondLst>
                            <p:childTnLst>
                              <p:par>
                                <p:cTn id="117" presetID="53" presetClass="entr" presetSubtype="16"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 calcmode="lin" valueType="num">
                                      <p:cBhvr>
                                        <p:cTn id="119" dur="500" fill="hold"/>
                                        <p:tgtEl>
                                          <p:spTgt spid="69"/>
                                        </p:tgtEl>
                                        <p:attrNameLst>
                                          <p:attrName>ppt_w</p:attrName>
                                        </p:attrNameLst>
                                      </p:cBhvr>
                                      <p:tavLst>
                                        <p:tav tm="0">
                                          <p:val>
                                            <p:fltVal val="0"/>
                                          </p:val>
                                        </p:tav>
                                        <p:tav tm="100000">
                                          <p:val>
                                            <p:strVal val="#ppt_w"/>
                                          </p:val>
                                        </p:tav>
                                      </p:tavLst>
                                    </p:anim>
                                    <p:anim calcmode="lin" valueType="num">
                                      <p:cBhvr>
                                        <p:cTn id="120" dur="500" fill="hold"/>
                                        <p:tgtEl>
                                          <p:spTgt spid="69"/>
                                        </p:tgtEl>
                                        <p:attrNameLst>
                                          <p:attrName>ppt_h</p:attrName>
                                        </p:attrNameLst>
                                      </p:cBhvr>
                                      <p:tavLst>
                                        <p:tav tm="0">
                                          <p:val>
                                            <p:fltVal val="0"/>
                                          </p:val>
                                        </p:tav>
                                        <p:tav tm="100000">
                                          <p:val>
                                            <p:strVal val="#ppt_h"/>
                                          </p:val>
                                        </p:tav>
                                      </p:tavLst>
                                    </p:anim>
                                    <p:animEffect transition="in" filter="fade">
                                      <p:cBhvr>
                                        <p:cTn id="121" dur="500"/>
                                        <p:tgtEl>
                                          <p:spTgt spid="6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p:cTn id="126" dur="500" fill="hold"/>
                                        <p:tgtEl>
                                          <p:spTgt spid="44"/>
                                        </p:tgtEl>
                                        <p:attrNameLst>
                                          <p:attrName>ppt_w</p:attrName>
                                        </p:attrNameLst>
                                      </p:cBhvr>
                                      <p:tavLst>
                                        <p:tav tm="0">
                                          <p:val>
                                            <p:fltVal val="0"/>
                                          </p:val>
                                        </p:tav>
                                        <p:tav tm="100000">
                                          <p:val>
                                            <p:strVal val="#ppt_w"/>
                                          </p:val>
                                        </p:tav>
                                      </p:tavLst>
                                    </p:anim>
                                    <p:anim calcmode="lin" valueType="num">
                                      <p:cBhvr>
                                        <p:cTn id="127" dur="500" fill="hold"/>
                                        <p:tgtEl>
                                          <p:spTgt spid="44"/>
                                        </p:tgtEl>
                                        <p:attrNameLst>
                                          <p:attrName>ppt_h</p:attrName>
                                        </p:attrNameLst>
                                      </p:cBhvr>
                                      <p:tavLst>
                                        <p:tav tm="0">
                                          <p:val>
                                            <p:fltVal val="0"/>
                                          </p:val>
                                        </p:tav>
                                        <p:tav tm="100000">
                                          <p:val>
                                            <p:strVal val="#ppt_h"/>
                                          </p:val>
                                        </p:tav>
                                      </p:tavLst>
                                    </p:anim>
                                    <p:animEffect transition="in" filter="fade">
                                      <p:cBhvr>
                                        <p:cTn id="128" dur="500"/>
                                        <p:tgtEl>
                                          <p:spTgt spid="44"/>
                                        </p:tgtEl>
                                      </p:cBhvr>
                                    </p:animEffect>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500" fill="hold"/>
                                        <p:tgtEl>
                                          <p:spTgt spid="45"/>
                                        </p:tgtEl>
                                        <p:attrNameLst>
                                          <p:attrName>ppt_w</p:attrName>
                                        </p:attrNameLst>
                                      </p:cBhvr>
                                      <p:tavLst>
                                        <p:tav tm="0">
                                          <p:val>
                                            <p:fltVal val="0"/>
                                          </p:val>
                                        </p:tav>
                                        <p:tav tm="100000">
                                          <p:val>
                                            <p:strVal val="#ppt_w"/>
                                          </p:val>
                                        </p:tav>
                                      </p:tavLst>
                                    </p:anim>
                                    <p:anim calcmode="lin" valueType="num">
                                      <p:cBhvr>
                                        <p:cTn id="133" dur="500" fill="hold"/>
                                        <p:tgtEl>
                                          <p:spTgt spid="45"/>
                                        </p:tgtEl>
                                        <p:attrNameLst>
                                          <p:attrName>ppt_h</p:attrName>
                                        </p:attrNameLst>
                                      </p:cBhvr>
                                      <p:tavLst>
                                        <p:tav tm="0">
                                          <p:val>
                                            <p:fltVal val="0"/>
                                          </p:val>
                                        </p:tav>
                                        <p:tav tm="100000">
                                          <p:val>
                                            <p:strVal val="#ppt_h"/>
                                          </p:val>
                                        </p:tav>
                                      </p:tavLst>
                                    </p:anim>
                                    <p:animEffect transition="in" filter="fade">
                                      <p:cBhvr>
                                        <p:cTn id="134" dur="500"/>
                                        <p:tgtEl>
                                          <p:spTgt spid="45"/>
                                        </p:tgtEl>
                                      </p:cBhvr>
                                    </p:animEffect>
                                  </p:childTnLst>
                                </p:cTn>
                              </p:par>
                            </p:childTnLst>
                          </p:cTn>
                        </p:par>
                        <p:par>
                          <p:cTn id="135" fill="hold">
                            <p:stCondLst>
                              <p:cond delay="1000"/>
                            </p:stCondLst>
                            <p:childTnLst>
                              <p:par>
                                <p:cTn id="136" presetID="53" presetClass="entr" presetSubtype="16"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childTnLst>
                          </p:cTn>
                        </p:par>
                        <p:par>
                          <p:cTn id="141" fill="hold">
                            <p:stCondLst>
                              <p:cond delay="1500"/>
                            </p:stCondLst>
                            <p:childTnLst>
                              <p:par>
                                <p:cTn id="142" presetID="53" presetClass="entr" presetSubtype="16" fill="hold" nodeType="afterEffect">
                                  <p:stCondLst>
                                    <p:cond delay="0"/>
                                  </p:stCondLst>
                                  <p:childTnLst>
                                    <p:set>
                                      <p:cBhvr>
                                        <p:cTn id="143" dur="1" fill="hold">
                                          <p:stCondLst>
                                            <p:cond delay="0"/>
                                          </p:stCondLst>
                                        </p:cTn>
                                        <p:tgtEl>
                                          <p:spTgt spid="53"/>
                                        </p:tgtEl>
                                        <p:attrNameLst>
                                          <p:attrName>style.visibility</p:attrName>
                                        </p:attrNameLst>
                                      </p:cBhvr>
                                      <p:to>
                                        <p:strVal val="visible"/>
                                      </p:to>
                                    </p:set>
                                    <p:anim calcmode="lin" valueType="num">
                                      <p:cBhvr>
                                        <p:cTn id="144" dur="500" fill="hold"/>
                                        <p:tgtEl>
                                          <p:spTgt spid="53"/>
                                        </p:tgtEl>
                                        <p:attrNameLst>
                                          <p:attrName>ppt_w</p:attrName>
                                        </p:attrNameLst>
                                      </p:cBhvr>
                                      <p:tavLst>
                                        <p:tav tm="0">
                                          <p:val>
                                            <p:fltVal val="0"/>
                                          </p:val>
                                        </p:tav>
                                        <p:tav tm="100000">
                                          <p:val>
                                            <p:strVal val="#ppt_w"/>
                                          </p:val>
                                        </p:tav>
                                      </p:tavLst>
                                    </p:anim>
                                    <p:anim calcmode="lin" valueType="num">
                                      <p:cBhvr>
                                        <p:cTn id="145" dur="500" fill="hold"/>
                                        <p:tgtEl>
                                          <p:spTgt spid="53"/>
                                        </p:tgtEl>
                                        <p:attrNameLst>
                                          <p:attrName>ppt_h</p:attrName>
                                        </p:attrNameLst>
                                      </p:cBhvr>
                                      <p:tavLst>
                                        <p:tav tm="0">
                                          <p:val>
                                            <p:fltVal val="0"/>
                                          </p:val>
                                        </p:tav>
                                        <p:tav tm="100000">
                                          <p:val>
                                            <p:strVal val="#ppt_h"/>
                                          </p:val>
                                        </p:tav>
                                      </p:tavLst>
                                    </p:anim>
                                    <p:animEffect transition="in" filter="fade">
                                      <p:cBhvr>
                                        <p:cTn id="146" dur="500"/>
                                        <p:tgtEl>
                                          <p:spTgt spid="53"/>
                                        </p:tgtEl>
                                      </p:cBhvr>
                                    </p:animEffect>
                                  </p:childTnLst>
                                </p:cTn>
                              </p:par>
                            </p:childTnLst>
                          </p:cTn>
                        </p:par>
                        <p:par>
                          <p:cTn id="147" fill="hold">
                            <p:stCondLst>
                              <p:cond delay="2000"/>
                            </p:stCondLst>
                            <p:childTnLst>
                              <p:par>
                                <p:cTn id="148" presetID="53" presetClass="entr" presetSubtype="16" fill="hold" grpId="0" nodeType="after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p:cTn id="150" dur="500" fill="hold"/>
                                        <p:tgtEl>
                                          <p:spTgt spid="50"/>
                                        </p:tgtEl>
                                        <p:attrNameLst>
                                          <p:attrName>ppt_w</p:attrName>
                                        </p:attrNameLst>
                                      </p:cBhvr>
                                      <p:tavLst>
                                        <p:tav tm="0">
                                          <p:val>
                                            <p:fltVal val="0"/>
                                          </p:val>
                                        </p:tav>
                                        <p:tav tm="100000">
                                          <p:val>
                                            <p:strVal val="#ppt_w"/>
                                          </p:val>
                                        </p:tav>
                                      </p:tavLst>
                                    </p:anim>
                                    <p:anim calcmode="lin" valueType="num">
                                      <p:cBhvr>
                                        <p:cTn id="151" dur="500" fill="hold"/>
                                        <p:tgtEl>
                                          <p:spTgt spid="50"/>
                                        </p:tgtEl>
                                        <p:attrNameLst>
                                          <p:attrName>ppt_h</p:attrName>
                                        </p:attrNameLst>
                                      </p:cBhvr>
                                      <p:tavLst>
                                        <p:tav tm="0">
                                          <p:val>
                                            <p:fltVal val="0"/>
                                          </p:val>
                                        </p:tav>
                                        <p:tav tm="100000">
                                          <p:val>
                                            <p:strVal val="#ppt_h"/>
                                          </p:val>
                                        </p:tav>
                                      </p:tavLst>
                                    </p:anim>
                                    <p:animEffect transition="in" filter="fade">
                                      <p:cBhvr>
                                        <p:cTn id="152" dur="500"/>
                                        <p:tgtEl>
                                          <p:spTgt spid="50"/>
                                        </p:tgtEl>
                                      </p:cBhvr>
                                    </p:animEffect>
                                  </p:childTnLst>
                                </p:cTn>
                              </p:par>
                            </p:childTnLst>
                          </p:cTn>
                        </p:par>
                        <p:par>
                          <p:cTn id="153" fill="hold">
                            <p:stCondLst>
                              <p:cond delay="2500"/>
                            </p:stCondLst>
                            <p:childTnLst>
                              <p:par>
                                <p:cTn id="154" presetID="53" presetClass="entr" presetSubtype="16" fill="hold" nodeType="after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500" fill="hold"/>
                                        <p:tgtEl>
                                          <p:spTgt spid="51"/>
                                        </p:tgtEl>
                                        <p:attrNameLst>
                                          <p:attrName>ppt_w</p:attrName>
                                        </p:attrNameLst>
                                      </p:cBhvr>
                                      <p:tavLst>
                                        <p:tav tm="0">
                                          <p:val>
                                            <p:fltVal val="0"/>
                                          </p:val>
                                        </p:tav>
                                        <p:tav tm="100000">
                                          <p:val>
                                            <p:strVal val="#ppt_w"/>
                                          </p:val>
                                        </p:tav>
                                      </p:tavLst>
                                    </p:anim>
                                    <p:anim calcmode="lin" valueType="num">
                                      <p:cBhvr>
                                        <p:cTn id="157" dur="500" fill="hold"/>
                                        <p:tgtEl>
                                          <p:spTgt spid="51"/>
                                        </p:tgtEl>
                                        <p:attrNameLst>
                                          <p:attrName>ppt_h</p:attrName>
                                        </p:attrNameLst>
                                      </p:cBhvr>
                                      <p:tavLst>
                                        <p:tav tm="0">
                                          <p:val>
                                            <p:fltVal val="0"/>
                                          </p:val>
                                        </p:tav>
                                        <p:tav tm="100000">
                                          <p:val>
                                            <p:strVal val="#ppt_h"/>
                                          </p:val>
                                        </p:tav>
                                      </p:tavLst>
                                    </p:anim>
                                    <p:animEffect transition="in" filter="fade">
                                      <p:cBhvr>
                                        <p:cTn id="158" dur="500"/>
                                        <p:tgtEl>
                                          <p:spTgt spid="51"/>
                                        </p:tgtEl>
                                      </p:cBhvr>
                                    </p:animEffect>
                                  </p:childTnLst>
                                </p:cTn>
                              </p:par>
                            </p:childTnLst>
                          </p:cTn>
                        </p:par>
                        <p:par>
                          <p:cTn id="159" fill="hold">
                            <p:stCondLst>
                              <p:cond delay="3000"/>
                            </p:stCondLst>
                            <p:childTnLst>
                              <p:par>
                                <p:cTn id="160" presetID="53" presetClass="entr" presetSubtype="16"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 calcmode="lin" valueType="num">
                                      <p:cBhvr>
                                        <p:cTn id="162" dur="500" fill="hold"/>
                                        <p:tgtEl>
                                          <p:spTgt spid="48"/>
                                        </p:tgtEl>
                                        <p:attrNameLst>
                                          <p:attrName>ppt_w</p:attrName>
                                        </p:attrNameLst>
                                      </p:cBhvr>
                                      <p:tavLst>
                                        <p:tav tm="0">
                                          <p:val>
                                            <p:fltVal val="0"/>
                                          </p:val>
                                        </p:tav>
                                        <p:tav tm="100000">
                                          <p:val>
                                            <p:strVal val="#ppt_w"/>
                                          </p:val>
                                        </p:tav>
                                      </p:tavLst>
                                    </p:anim>
                                    <p:anim calcmode="lin" valueType="num">
                                      <p:cBhvr>
                                        <p:cTn id="163" dur="500" fill="hold"/>
                                        <p:tgtEl>
                                          <p:spTgt spid="48"/>
                                        </p:tgtEl>
                                        <p:attrNameLst>
                                          <p:attrName>ppt_h</p:attrName>
                                        </p:attrNameLst>
                                      </p:cBhvr>
                                      <p:tavLst>
                                        <p:tav tm="0">
                                          <p:val>
                                            <p:fltVal val="0"/>
                                          </p:val>
                                        </p:tav>
                                        <p:tav tm="100000">
                                          <p:val>
                                            <p:strVal val="#ppt_h"/>
                                          </p:val>
                                        </p:tav>
                                      </p:tavLst>
                                    </p:anim>
                                    <p:animEffect transition="in" filter="fade">
                                      <p:cBhvr>
                                        <p:cTn id="164" dur="500"/>
                                        <p:tgtEl>
                                          <p:spTgt spid="48"/>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74"/>
                                        </p:tgtEl>
                                        <p:attrNameLst>
                                          <p:attrName>style.visibility</p:attrName>
                                        </p:attrNameLst>
                                      </p:cBhvr>
                                      <p:to>
                                        <p:strVal val="visible"/>
                                      </p:to>
                                    </p:set>
                                    <p:anim calcmode="lin" valueType="num">
                                      <p:cBhvr>
                                        <p:cTn id="169" dur="500" fill="hold"/>
                                        <p:tgtEl>
                                          <p:spTgt spid="74"/>
                                        </p:tgtEl>
                                        <p:attrNameLst>
                                          <p:attrName>ppt_w</p:attrName>
                                        </p:attrNameLst>
                                      </p:cBhvr>
                                      <p:tavLst>
                                        <p:tav tm="0">
                                          <p:val>
                                            <p:fltVal val="0"/>
                                          </p:val>
                                        </p:tav>
                                        <p:tav tm="100000">
                                          <p:val>
                                            <p:strVal val="#ppt_w"/>
                                          </p:val>
                                        </p:tav>
                                      </p:tavLst>
                                    </p:anim>
                                    <p:anim calcmode="lin" valueType="num">
                                      <p:cBhvr>
                                        <p:cTn id="170" dur="500" fill="hold"/>
                                        <p:tgtEl>
                                          <p:spTgt spid="74"/>
                                        </p:tgtEl>
                                        <p:attrNameLst>
                                          <p:attrName>ppt_h</p:attrName>
                                        </p:attrNameLst>
                                      </p:cBhvr>
                                      <p:tavLst>
                                        <p:tav tm="0">
                                          <p:val>
                                            <p:fltVal val="0"/>
                                          </p:val>
                                        </p:tav>
                                        <p:tav tm="100000">
                                          <p:val>
                                            <p:strVal val="#ppt_h"/>
                                          </p:val>
                                        </p:tav>
                                      </p:tavLst>
                                    </p:anim>
                                    <p:animEffect transition="in" filter="fade">
                                      <p:cBhvr>
                                        <p:cTn id="171" dur="500"/>
                                        <p:tgtEl>
                                          <p:spTgt spid="74"/>
                                        </p:tgtEl>
                                      </p:cBhvr>
                                    </p:animEffect>
                                  </p:childTnLst>
                                </p:cTn>
                              </p:par>
                            </p:childTnLst>
                          </p:cTn>
                        </p:par>
                        <p:par>
                          <p:cTn id="172" fill="hold">
                            <p:stCondLst>
                              <p:cond delay="500"/>
                            </p:stCondLst>
                            <p:childTnLst>
                              <p:par>
                                <p:cTn id="173" presetID="53" presetClass="entr" presetSubtype="16" fill="hold" grpId="0" nodeType="afterEffect">
                                  <p:stCondLst>
                                    <p:cond delay="0"/>
                                  </p:stCondLst>
                                  <p:childTnLst>
                                    <p:set>
                                      <p:cBhvr>
                                        <p:cTn id="174" dur="1" fill="hold">
                                          <p:stCondLst>
                                            <p:cond delay="0"/>
                                          </p:stCondLst>
                                        </p:cTn>
                                        <p:tgtEl>
                                          <p:spTgt spid="75"/>
                                        </p:tgtEl>
                                        <p:attrNameLst>
                                          <p:attrName>style.visibility</p:attrName>
                                        </p:attrNameLst>
                                      </p:cBhvr>
                                      <p:to>
                                        <p:strVal val="visible"/>
                                      </p:to>
                                    </p:set>
                                    <p:anim calcmode="lin" valueType="num">
                                      <p:cBhvr>
                                        <p:cTn id="175" dur="500" fill="hold"/>
                                        <p:tgtEl>
                                          <p:spTgt spid="75"/>
                                        </p:tgtEl>
                                        <p:attrNameLst>
                                          <p:attrName>ppt_w</p:attrName>
                                        </p:attrNameLst>
                                      </p:cBhvr>
                                      <p:tavLst>
                                        <p:tav tm="0">
                                          <p:val>
                                            <p:fltVal val="0"/>
                                          </p:val>
                                        </p:tav>
                                        <p:tav tm="100000">
                                          <p:val>
                                            <p:strVal val="#ppt_w"/>
                                          </p:val>
                                        </p:tav>
                                      </p:tavLst>
                                    </p:anim>
                                    <p:anim calcmode="lin" valueType="num">
                                      <p:cBhvr>
                                        <p:cTn id="176" dur="500" fill="hold"/>
                                        <p:tgtEl>
                                          <p:spTgt spid="75"/>
                                        </p:tgtEl>
                                        <p:attrNameLst>
                                          <p:attrName>ppt_h</p:attrName>
                                        </p:attrNameLst>
                                      </p:cBhvr>
                                      <p:tavLst>
                                        <p:tav tm="0">
                                          <p:val>
                                            <p:fltVal val="0"/>
                                          </p:val>
                                        </p:tav>
                                        <p:tav tm="100000">
                                          <p:val>
                                            <p:strVal val="#ppt_h"/>
                                          </p:val>
                                        </p:tav>
                                      </p:tavLst>
                                    </p:anim>
                                    <p:animEffect transition="in" filter="fade">
                                      <p:cBhvr>
                                        <p:cTn id="177" dur="500"/>
                                        <p:tgtEl>
                                          <p:spTgt spid="75"/>
                                        </p:tgtEl>
                                      </p:cBhvr>
                                    </p:animEffect>
                                  </p:childTnLst>
                                </p:cTn>
                              </p:par>
                            </p:childTnLst>
                          </p:cTn>
                        </p:par>
                        <p:par>
                          <p:cTn id="178" fill="hold">
                            <p:stCondLst>
                              <p:cond delay="1000"/>
                            </p:stCondLst>
                            <p:childTnLst>
                              <p:par>
                                <p:cTn id="179" presetID="53" presetClass="entr" presetSubtype="16" fill="hold" nodeType="afterEffect">
                                  <p:stCondLst>
                                    <p:cond delay="0"/>
                                  </p:stCondLst>
                                  <p:childTnLst>
                                    <p:set>
                                      <p:cBhvr>
                                        <p:cTn id="180" dur="1" fill="hold">
                                          <p:stCondLst>
                                            <p:cond delay="0"/>
                                          </p:stCondLst>
                                        </p:cTn>
                                        <p:tgtEl>
                                          <p:spTgt spid="76"/>
                                        </p:tgtEl>
                                        <p:attrNameLst>
                                          <p:attrName>style.visibility</p:attrName>
                                        </p:attrNameLst>
                                      </p:cBhvr>
                                      <p:to>
                                        <p:strVal val="visible"/>
                                      </p:to>
                                    </p:set>
                                    <p:anim calcmode="lin" valueType="num">
                                      <p:cBhvr>
                                        <p:cTn id="181" dur="500" fill="hold"/>
                                        <p:tgtEl>
                                          <p:spTgt spid="76"/>
                                        </p:tgtEl>
                                        <p:attrNameLst>
                                          <p:attrName>ppt_w</p:attrName>
                                        </p:attrNameLst>
                                      </p:cBhvr>
                                      <p:tavLst>
                                        <p:tav tm="0">
                                          <p:val>
                                            <p:fltVal val="0"/>
                                          </p:val>
                                        </p:tav>
                                        <p:tav tm="100000">
                                          <p:val>
                                            <p:strVal val="#ppt_w"/>
                                          </p:val>
                                        </p:tav>
                                      </p:tavLst>
                                    </p:anim>
                                    <p:anim calcmode="lin" valueType="num">
                                      <p:cBhvr>
                                        <p:cTn id="182" dur="500" fill="hold"/>
                                        <p:tgtEl>
                                          <p:spTgt spid="76"/>
                                        </p:tgtEl>
                                        <p:attrNameLst>
                                          <p:attrName>ppt_h</p:attrName>
                                        </p:attrNameLst>
                                      </p:cBhvr>
                                      <p:tavLst>
                                        <p:tav tm="0">
                                          <p:val>
                                            <p:fltVal val="0"/>
                                          </p:val>
                                        </p:tav>
                                        <p:tav tm="100000">
                                          <p:val>
                                            <p:strVal val="#ppt_h"/>
                                          </p:val>
                                        </p:tav>
                                      </p:tavLst>
                                    </p:anim>
                                    <p:animEffect transition="in" filter="fade">
                                      <p:cBhvr>
                                        <p:cTn id="183" dur="500"/>
                                        <p:tgtEl>
                                          <p:spTgt spid="76"/>
                                        </p:tgtEl>
                                      </p:cBhvr>
                                    </p:animEffect>
                                  </p:childTnLst>
                                </p:cTn>
                              </p:par>
                            </p:childTnLst>
                          </p:cTn>
                        </p:par>
                        <p:par>
                          <p:cTn id="184" fill="hold">
                            <p:stCondLst>
                              <p:cond delay="1500"/>
                            </p:stCondLst>
                            <p:childTnLst>
                              <p:par>
                                <p:cTn id="185" presetID="53" presetClass="entr" presetSubtype="16" fill="hold" nodeType="afterEffect">
                                  <p:stCondLst>
                                    <p:cond delay="0"/>
                                  </p:stCondLst>
                                  <p:childTnLst>
                                    <p:set>
                                      <p:cBhvr>
                                        <p:cTn id="186" dur="1" fill="hold">
                                          <p:stCondLst>
                                            <p:cond delay="0"/>
                                          </p:stCondLst>
                                        </p:cTn>
                                        <p:tgtEl>
                                          <p:spTgt spid="83"/>
                                        </p:tgtEl>
                                        <p:attrNameLst>
                                          <p:attrName>style.visibility</p:attrName>
                                        </p:attrNameLst>
                                      </p:cBhvr>
                                      <p:to>
                                        <p:strVal val="visible"/>
                                      </p:to>
                                    </p:set>
                                    <p:anim calcmode="lin" valueType="num">
                                      <p:cBhvr>
                                        <p:cTn id="187" dur="500" fill="hold"/>
                                        <p:tgtEl>
                                          <p:spTgt spid="83"/>
                                        </p:tgtEl>
                                        <p:attrNameLst>
                                          <p:attrName>ppt_w</p:attrName>
                                        </p:attrNameLst>
                                      </p:cBhvr>
                                      <p:tavLst>
                                        <p:tav tm="0">
                                          <p:val>
                                            <p:fltVal val="0"/>
                                          </p:val>
                                        </p:tav>
                                        <p:tav tm="100000">
                                          <p:val>
                                            <p:strVal val="#ppt_w"/>
                                          </p:val>
                                        </p:tav>
                                      </p:tavLst>
                                    </p:anim>
                                    <p:anim calcmode="lin" valueType="num">
                                      <p:cBhvr>
                                        <p:cTn id="188" dur="500" fill="hold"/>
                                        <p:tgtEl>
                                          <p:spTgt spid="83"/>
                                        </p:tgtEl>
                                        <p:attrNameLst>
                                          <p:attrName>ppt_h</p:attrName>
                                        </p:attrNameLst>
                                      </p:cBhvr>
                                      <p:tavLst>
                                        <p:tav tm="0">
                                          <p:val>
                                            <p:fltVal val="0"/>
                                          </p:val>
                                        </p:tav>
                                        <p:tav tm="100000">
                                          <p:val>
                                            <p:strVal val="#ppt_h"/>
                                          </p:val>
                                        </p:tav>
                                      </p:tavLst>
                                    </p:anim>
                                    <p:animEffect transition="in" filter="fade">
                                      <p:cBhvr>
                                        <p:cTn id="189" dur="500"/>
                                        <p:tgtEl>
                                          <p:spTgt spid="83"/>
                                        </p:tgtEl>
                                      </p:cBhvr>
                                    </p:animEffect>
                                  </p:childTnLst>
                                </p:cTn>
                              </p:par>
                            </p:childTnLst>
                          </p:cTn>
                        </p:par>
                        <p:par>
                          <p:cTn id="190" fill="hold">
                            <p:stCondLst>
                              <p:cond delay="2000"/>
                            </p:stCondLst>
                            <p:childTnLst>
                              <p:par>
                                <p:cTn id="191" presetID="53" presetClass="entr" presetSubtype="16" fill="hold" grpId="0" nodeType="afterEffect">
                                  <p:stCondLst>
                                    <p:cond delay="0"/>
                                  </p:stCondLst>
                                  <p:childTnLst>
                                    <p:set>
                                      <p:cBhvr>
                                        <p:cTn id="192" dur="1" fill="hold">
                                          <p:stCondLst>
                                            <p:cond delay="0"/>
                                          </p:stCondLst>
                                        </p:cTn>
                                        <p:tgtEl>
                                          <p:spTgt spid="81"/>
                                        </p:tgtEl>
                                        <p:attrNameLst>
                                          <p:attrName>style.visibility</p:attrName>
                                        </p:attrNameLst>
                                      </p:cBhvr>
                                      <p:to>
                                        <p:strVal val="visible"/>
                                      </p:to>
                                    </p:set>
                                    <p:anim calcmode="lin" valueType="num">
                                      <p:cBhvr>
                                        <p:cTn id="193" dur="500" fill="hold"/>
                                        <p:tgtEl>
                                          <p:spTgt spid="81"/>
                                        </p:tgtEl>
                                        <p:attrNameLst>
                                          <p:attrName>ppt_w</p:attrName>
                                        </p:attrNameLst>
                                      </p:cBhvr>
                                      <p:tavLst>
                                        <p:tav tm="0">
                                          <p:val>
                                            <p:fltVal val="0"/>
                                          </p:val>
                                        </p:tav>
                                        <p:tav tm="100000">
                                          <p:val>
                                            <p:strVal val="#ppt_w"/>
                                          </p:val>
                                        </p:tav>
                                      </p:tavLst>
                                    </p:anim>
                                    <p:anim calcmode="lin" valueType="num">
                                      <p:cBhvr>
                                        <p:cTn id="194" dur="500" fill="hold"/>
                                        <p:tgtEl>
                                          <p:spTgt spid="81"/>
                                        </p:tgtEl>
                                        <p:attrNameLst>
                                          <p:attrName>ppt_h</p:attrName>
                                        </p:attrNameLst>
                                      </p:cBhvr>
                                      <p:tavLst>
                                        <p:tav tm="0">
                                          <p:val>
                                            <p:fltVal val="0"/>
                                          </p:val>
                                        </p:tav>
                                        <p:tav tm="100000">
                                          <p:val>
                                            <p:strVal val="#ppt_h"/>
                                          </p:val>
                                        </p:tav>
                                      </p:tavLst>
                                    </p:anim>
                                    <p:animEffect transition="in" filter="fade">
                                      <p:cBhvr>
                                        <p:cTn id="195" dur="500"/>
                                        <p:tgtEl>
                                          <p:spTgt spid="81"/>
                                        </p:tgtEl>
                                      </p:cBhvr>
                                    </p:animEffect>
                                  </p:childTnLst>
                                </p:cTn>
                              </p:par>
                            </p:childTnLst>
                          </p:cTn>
                        </p:par>
                        <p:par>
                          <p:cTn id="196" fill="hold">
                            <p:stCondLst>
                              <p:cond delay="2500"/>
                            </p:stCondLst>
                            <p:childTnLst>
                              <p:par>
                                <p:cTn id="197" presetID="53" presetClass="entr" presetSubtype="16" fill="hold" nodeType="afterEffect">
                                  <p:stCondLst>
                                    <p:cond delay="0"/>
                                  </p:stCondLst>
                                  <p:childTnLst>
                                    <p:set>
                                      <p:cBhvr>
                                        <p:cTn id="198" dur="1" fill="hold">
                                          <p:stCondLst>
                                            <p:cond delay="0"/>
                                          </p:stCondLst>
                                        </p:cTn>
                                        <p:tgtEl>
                                          <p:spTgt spid="82"/>
                                        </p:tgtEl>
                                        <p:attrNameLst>
                                          <p:attrName>style.visibility</p:attrName>
                                        </p:attrNameLst>
                                      </p:cBhvr>
                                      <p:to>
                                        <p:strVal val="visible"/>
                                      </p:to>
                                    </p:set>
                                    <p:anim calcmode="lin" valueType="num">
                                      <p:cBhvr>
                                        <p:cTn id="199" dur="500" fill="hold"/>
                                        <p:tgtEl>
                                          <p:spTgt spid="82"/>
                                        </p:tgtEl>
                                        <p:attrNameLst>
                                          <p:attrName>ppt_w</p:attrName>
                                        </p:attrNameLst>
                                      </p:cBhvr>
                                      <p:tavLst>
                                        <p:tav tm="0">
                                          <p:val>
                                            <p:fltVal val="0"/>
                                          </p:val>
                                        </p:tav>
                                        <p:tav tm="100000">
                                          <p:val>
                                            <p:strVal val="#ppt_w"/>
                                          </p:val>
                                        </p:tav>
                                      </p:tavLst>
                                    </p:anim>
                                    <p:anim calcmode="lin" valueType="num">
                                      <p:cBhvr>
                                        <p:cTn id="200" dur="500" fill="hold"/>
                                        <p:tgtEl>
                                          <p:spTgt spid="82"/>
                                        </p:tgtEl>
                                        <p:attrNameLst>
                                          <p:attrName>ppt_h</p:attrName>
                                        </p:attrNameLst>
                                      </p:cBhvr>
                                      <p:tavLst>
                                        <p:tav tm="0">
                                          <p:val>
                                            <p:fltVal val="0"/>
                                          </p:val>
                                        </p:tav>
                                        <p:tav tm="100000">
                                          <p:val>
                                            <p:strVal val="#ppt_h"/>
                                          </p:val>
                                        </p:tav>
                                      </p:tavLst>
                                    </p:anim>
                                    <p:animEffect transition="in" filter="fade">
                                      <p:cBhvr>
                                        <p:cTn id="201" dur="500"/>
                                        <p:tgtEl>
                                          <p:spTgt spid="82"/>
                                        </p:tgtEl>
                                      </p:cBhvr>
                                    </p:animEffect>
                                  </p:childTnLst>
                                </p:cTn>
                              </p:par>
                            </p:childTnLst>
                          </p:cTn>
                        </p:par>
                        <p:par>
                          <p:cTn id="202" fill="hold">
                            <p:stCondLst>
                              <p:cond delay="3000"/>
                            </p:stCondLst>
                            <p:childTnLst>
                              <p:par>
                                <p:cTn id="203" presetID="53" presetClass="entr" presetSubtype="16" fill="hold" grpId="0" nodeType="afterEffect">
                                  <p:stCondLst>
                                    <p:cond delay="0"/>
                                  </p:stCondLst>
                                  <p:childTnLst>
                                    <p:set>
                                      <p:cBhvr>
                                        <p:cTn id="204" dur="1" fill="hold">
                                          <p:stCondLst>
                                            <p:cond delay="0"/>
                                          </p:stCondLst>
                                        </p:cTn>
                                        <p:tgtEl>
                                          <p:spTgt spid="79"/>
                                        </p:tgtEl>
                                        <p:attrNameLst>
                                          <p:attrName>style.visibility</p:attrName>
                                        </p:attrNameLst>
                                      </p:cBhvr>
                                      <p:to>
                                        <p:strVal val="visible"/>
                                      </p:to>
                                    </p:set>
                                    <p:anim calcmode="lin" valueType="num">
                                      <p:cBhvr>
                                        <p:cTn id="205" dur="500" fill="hold"/>
                                        <p:tgtEl>
                                          <p:spTgt spid="79"/>
                                        </p:tgtEl>
                                        <p:attrNameLst>
                                          <p:attrName>ppt_w</p:attrName>
                                        </p:attrNameLst>
                                      </p:cBhvr>
                                      <p:tavLst>
                                        <p:tav tm="0">
                                          <p:val>
                                            <p:fltVal val="0"/>
                                          </p:val>
                                        </p:tav>
                                        <p:tav tm="100000">
                                          <p:val>
                                            <p:strVal val="#ppt_w"/>
                                          </p:val>
                                        </p:tav>
                                      </p:tavLst>
                                    </p:anim>
                                    <p:anim calcmode="lin" valueType="num">
                                      <p:cBhvr>
                                        <p:cTn id="206" dur="500" fill="hold"/>
                                        <p:tgtEl>
                                          <p:spTgt spid="79"/>
                                        </p:tgtEl>
                                        <p:attrNameLst>
                                          <p:attrName>ppt_h</p:attrName>
                                        </p:attrNameLst>
                                      </p:cBhvr>
                                      <p:tavLst>
                                        <p:tav tm="0">
                                          <p:val>
                                            <p:fltVal val="0"/>
                                          </p:val>
                                        </p:tav>
                                        <p:tav tm="100000">
                                          <p:val>
                                            <p:strVal val="#ppt_h"/>
                                          </p:val>
                                        </p:tav>
                                      </p:tavLst>
                                    </p:anim>
                                    <p:animEffect transition="in" filter="fade">
                                      <p:cBhvr>
                                        <p:cTn id="207" dur="500"/>
                                        <p:tgtEl>
                                          <p:spTgt spid="79"/>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 calcmode="lin" valueType="num">
                                      <p:cBhvr>
                                        <p:cTn id="212" dur="500" fill="hold"/>
                                        <p:tgtEl>
                                          <p:spTgt spid="54"/>
                                        </p:tgtEl>
                                        <p:attrNameLst>
                                          <p:attrName>ppt_w</p:attrName>
                                        </p:attrNameLst>
                                      </p:cBhvr>
                                      <p:tavLst>
                                        <p:tav tm="0">
                                          <p:val>
                                            <p:fltVal val="0"/>
                                          </p:val>
                                        </p:tav>
                                        <p:tav tm="100000">
                                          <p:val>
                                            <p:strVal val="#ppt_w"/>
                                          </p:val>
                                        </p:tav>
                                      </p:tavLst>
                                    </p:anim>
                                    <p:anim calcmode="lin" valueType="num">
                                      <p:cBhvr>
                                        <p:cTn id="213" dur="500" fill="hold"/>
                                        <p:tgtEl>
                                          <p:spTgt spid="54"/>
                                        </p:tgtEl>
                                        <p:attrNameLst>
                                          <p:attrName>ppt_h</p:attrName>
                                        </p:attrNameLst>
                                      </p:cBhvr>
                                      <p:tavLst>
                                        <p:tav tm="0">
                                          <p:val>
                                            <p:fltVal val="0"/>
                                          </p:val>
                                        </p:tav>
                                        <p:tav tm="100000">
                                          <p:val>
                                            <p:strVal val="#ppt_h"/>
                                          </p:val>
                                        </p:tav>
                                      </p:tavLst>
                                    </p:anim>
                                    <p:animEffect transition="in" filter="fade">
                                      <p:cBhvr>
                                        <p:cTn id="214" dur="500"/>
                                        <p:tgtEl>
                                          <p:spTgt spid="54"/>
                                        </p:tgtEl>
                                      </p:cBhvr>
                                    </p:animEffect>
                                  </p:childTnLst>
                                </p:cTn>
                              </p:par>
                            </p:childTnLst>
                          </p:cTn>
                        </p:par>
                        <p:par>
                          <p:cTn id="215" fill="hold">
                            <p:stCondLst>
                              <p:cond delay="500"/>
                            </p:stCondLst>
                            <p:childTnLst>
                              <p:par>
                                <p:cTn id="216" presetID="53" presetClass="entr" presetSubtype="16" fill="hold" grpId="0" nodeType="afterEffect">
                                  <p:stCondLst>
                                    <p:cond delay="0"/>
                                  </p:stCondLst>
                                  <p:childTnLst>
                                    <p:set>
                                      <p:cBhvr>
                                        <p:cTn id="217" dur="1" fill="hold">
                                          <p:stCondLst>
                                            <p:cond delay="0"/>
                                          </p:stCondLst>
                                        </p:cTn>
                                        <p:tgtEl>
                                          <p:spTgt spid="55"/>
                                        </p:tgtEl>
                                        <p:attrNameLst>
                                          <p:attrName>style.visibility</p:attrName>
                                        </p:attrNameLst>
                                      </p:cBhvr>
                                      <p:to>
                                        <p:strVal val="visible"/>
                                      </p:to>
                                    </p:set>
                                    <p:anim calcmode="lin" valueType="num">
                                      <p:cBhvr>
                                        <p:cTn id="218" dur="500" fill="hold"/>
                                        <p:tgtEl>
                                          <p:spTgt spid="55"/>
                                        </p:tgtEl>
                                        <p:attrNameLst>
                                          <p:attrName>ppt_w</p:attrName>
                                        </p:attrNameLst>
                                      </p:cBhvr>
                                      <p:tavLst>
                                        <p:tav tm="0">
                                          <p:val>
                                            <p:fltVal val="0"/>
                                          </p:val>
                                        </p:tav>
                                        <p:tav tm="100000">
                                          <p:val>
                                            <p:strVal val="#ppt_w"/>
                                          </p:val>
                                        </p:tav>
                                      </p:tavLst>
                                    </p:anim>
                                    <p:anim calcmode="lin" valueType="num">
                                      <p:cBhvr>
                                        <p:cTn id="219" dur="500" fill="hold"/>
                                        <p:tgtEl>
                                          <p:spTgt spid="55"/>
                                        </p:tgtEl>
                                        <p:attrNameLst>
                                          <p:attrName>ppt_h</p:attrName>
                                        </p:attrNameLst>
                                      </p:cBhvr>
                                      <p:tavLst>
                                        <p:tav tm="0">
                                          <p:val>
                                            <p:fltVal val="0"/>
                                          </p:val>
                                        </p:tav>
                                        <p:tav tm="100000">
                                          <p:val>
                                            <p:strVal val="#ppt_h"/>
                                          </p:val>
                                        </p:tav>
                                      </p:tavLst>
                                    </p:anim>
                                    <p:animEffect transition="in" filter="fade">
                                      <p:cBhvr>
                                        <p:cTn id="220" dur="500"/>
                                        <p:tgtEl>
                                          <p:spTgt spid="55"/>
                                        </p:tgtEl>
                                      </p:cBhvr>
                                    </p:animEffect>
                                  </p:childTnLst>
                                </p:cTn>
                              </p:par>
                            </p:childTnLst>
                          </p:cTn>
                        </p:par>
                        <p:par>
                          <p:cTn id="221" fill="hold">
                            <p:stCondLst>
                              <p:cond delay="1000"/>
                            </p:stCondLst>
                            <p:childTnLst>
                              <p:par>
                                <p:cTn id="222" presetID="53" presetClass="entr" presetSubtype="16" fill="hold" nodeType="afterEffect">
                                  <p:stCondLst>
                                    <p:cond delay="0"/>
                                  </p:stCondLst>
                                  <p:childTnLst>
                                    <p:set>
                                      <p:cBhvr>
                                        <p:cTn id="223" dur="1" fill="hold">
                                          <p:stCondLst>
                                            <p:cond delay="0"/>
                                          </p:stCondLst>
                                        </p:cTn>
                                        <p:tgtEl>
                                          <p:spTgt spid="62"/>
                                        </p:tgtEl>
                                        <p:attrNameLst>
                                          <p:attrName>style.visibility</p:attrName>
                                        </p:attrNameLst>
                                      </p:cBhvr>
                                      <p:to>
                                        <p:strVal val="visible"/>
                                      </p:to>
                                    </p:set>
                                    <p:anim calcmode="lin" valueType="num">
                                      <p:cBhvr>
                                        <p:cTn id="224" dur="500" fill="hold"/>
                                        <p:tgtEl>
                                          <p:spTgt spid="62"/>
                                        </p:tgtEl>
                                        <p:attrNameLst>
                                          <p:attrName>ppt_w</p:attrName>
                                        </p:attrNameLst>
                                      </p:cBhvr>
                                      <p:tavLst>
                                        <p:tav tm="0">
                                          <p:val>
                                            <p:fltVal val="0"/>
                                          </p:val>
                                        </p:tav>
                                        <p:tav tm="100000">
                                          <p:val>
                                            <p:strVal val="#ppt_w"/>
                                          </p:val>
                                        </p:tav>
                                      </p:tavLst>
                                    </p:anim>
                                    <p:anim calcmode="lin" valueType="num">
                                      <p:cBhvr>
                                        <p:cTn id="225" dur="500" fill="hold"/>
                                        <p:tgtEl>
                                          <p:spTgt spid="62"/>
                                        </p:tgtEl>
                                        <p:attrNameLst>
                                          <p:attrName>ppt_h</p:attrName>
                                        </p:attrNameLst>
                                      </p:cBhvr>
                                      <p:tavLst>
                                        <p:tav tm="0">
                                          <p:val>
                                            <p:fltVal val="0"/>
                                          </p:val>
                                        </p:tav>
                                        <p:tav tm="100000">
                                          <p:val>
                                            <p:strVal val="#ppt_h"/>
                                          </p:val>
                                        </p:tav>
                                      </p:tavLst>
                                    </p:anim>
                                    <p:animEffect transition="in" filter="fade">
                                      <p:cBhvr>
                                        <p:cTn id="226" dur="500"/>
                                        <p:tgtEl>
                                          <p:spTgt spid="62"/>
                                        </p:tgtEl>
                                      </p:cBhvr>
                                    </p:animEffect>
                                  </p:childTnLst>
                                </p:cTn>
                              </p:par>
                            </p:childTnLst>
                          </p:cTn>
                        </p:par>
                        <p:par>
                          <p:cTn id="227" fill="hold">
                            <p:stCondLst>
                              <p:cond delay="1500"/>
                            </p:stCondLst>
                            <p:childTnLst>
                              <p:par>
                                <p:cTn id="228" presetID="53" presetClass="entr" presetSubtype="16" fill="hold" nodeType="afterEffect">
                                  <p:stCondLst>
                                    <p:cond delay="0"/>
                                  </p:stCondLst>
                                  <p:childTnLst>
                                    <p:set>
                                      <p:cBhvr>
                                        <p:cTn id="229" dur="1" fill="hold">
                                          <p:stCondLst>
                                            <p:cond delay="0"/>
                                          </p:stCondLst>
                                        </p:cTn>
                                        <p:tgtEl>
                                          <p:spTgt spid="63"/>
                                        </p:tgtEl>
                                        <p:attrNameLst>
                                          <p:attrName>style.visibility</p:attrName>
                                        </p:attrNameLst>
                                      </p:cBhvr>
                                      <p:to>
                                        <p:strVal val="visible"/>
                                      </p:to>
                                    </p:set>
                                    <p:anim calcmode="lin" valueType="num">
                                      <p:cBhvr>
                                        <p:cTn id="230" dur="500" fill="hold"/>
                                        <p:tgtEl>
                                          <p:spTgt spid="63"/>
                                        </p:tgtEl>
                                        <p:attrNameLst>
                                          <p:attrName>ppt_w</p:attrName>
                                        </p:attrNameLst>
                                      </p:cBhvr>
                                      <p:tavLst>
                                        <p:tav tm="0">
                                          <p:val>
                                            <p:fltVal val="0"/>
                                          </p:val>
                                        </p:tav>
                                        <p:tav tm="100000">
                                          <p:val>
                                            <p:strVal val="#ppt_w"/>
                                          </p:val>
                                        </p:tav>
                                      </p:tavLst>
                                    </p:anim>
                                    <p:anim calcmode="lin" valueType="num">
                                      <p:cBhvr>
                                        <p:cTn id="231" dur="500" fill="hold"/>
                                        <p:tgtEl>
                                          <p:spTgt spid="63"/>
                                        </p:tgtEl>
                                        <p:attrNameLst>
                                          <p:attrName>ppt_h</p:attrName>
                                        </p:attrNameLst>
                                      </p:cBhvr>
                                      <p:tavLst>
                                        <p:tav tm="0">
                                          <p:val>
                                            <p:fltVal val="0"/>
                                          </p:val>
                                        </p:tav>
                                        <p:tav tm="100000">
                                          <p:val>
                                            <p:strVal val="#ppt_h"/>
                                          </p:val>
                                        </p:tav>
                                      </p:tavLst>
                                    </p:anim>
                                    <p:animEffect transition="in" filter="fade">
                                      <p:cBhvr>
                                        <p:cTn id="232" dur="500"/>
                                        <p:tgtEl>
                                          <p:spTgt spid="63"/>
                                        </p:tgtEl>
                                      </p:cBhvr>
                                    </p:animEffect>
                                  </p:childTnLst>
                                </p:cTn>
                              </p:par>
                            </p:childTnLst>
                          </p:cTn>
                        </p:par>
                        <p:par>
                          <p:cTn id="233" fill="hold">
                            <p:stCondLst>
                              <p:cond delay="2000"/>
                            </p:stCondLst>
                            <p:childTnLst>
                              <p:par>
                                <p:cTn id="234" presetID="53" presetClass="entr" presetSubtype="16" fill="hold" grpId="0" nodeType="afterEffect">
                                  <p:stCondLst>
                                    <p:cond delay="0"/>
                                  </p:stCondLst>
                                  <p:childTnLst>
                                    <p:set>
                                      <p:cBhvr>
                                        <p:cTn id="235" dur="1" fill="hold">
                                          <p:stCondLst>
                                            <p:cond delay="0"/>
                                          </p:stCondLst>
                                        </p:cTn>
                                        <p:tgtEl>
                                          <p:spTgt spid="60"/>
                                        </p:tgtEl>
                                        <p:attrNameLst>
                                          <p:attrName>style.visibility</p:attrName>
                                        </p:attrNameLst>
                                      </p:cBhvr>
                                      <p:to>
                                        <p:strVal val="visible"/>
                                      </p:to>
                                    </p:set>
                                    <p:anim calcmode="lin" valueType="num">
                                      <p:cBhvr>
                                        <p:cTn id="236" dur="500" fill="hold"/>
                                        <p:tgtEl>
                                          <p:spTgt spid="60"/>
                                        </p:tgtEl>
                                        <p:attrNameLst>
                                          <p:attrName>ppt_w</p:attrName>
                                        </p:attrNameLst>
                                      </p:cBhvr>
                                      <p:tavLst>
                                        <p:tav tm="0">
                                          <p:val>
                                            <p:fltVal val="0"/>
                                          </p:val>
                                        </p:tav>
                                        <p:tav tm="100000">
                                          <p:val>
                                            <p:strVal val="#ppt_w"/>
                                          </p:val>
                                        </p:tav>
                                      </p:tavLst>
                                    </p:anim>
                                    <p:anim calcmode="lin" valueType="num">
                                      <p:cBhvr>
                                        <p:cTn id="237" dur="500" fill="hold"/>
                                        <p:tgtEl>
                                          <p:spTgt spid="60"/>
                                        </p:tgtEl>
                                        <p:attrNameLst>
                                          <p:attrName>ppt_h</p:attrName>
                                        </p:attrNameLst>
                                      </p:cBhvr>
                                      <p:tavLst>
                                        <p:tav tm="0">
                                          <p:val>
                                            <p:fltVal val="0"/>
                                          </p:val>
                                        </p:tav>
                                        <p:tav tm="100000">
                                          <p:val>
                                            <p:strVal val="#ppt_h"/>
                                          </p:val>
                                        </p:tav>
                                      </p:tavLst>
                                    </p:anim>
                                    <p:animEffect transition="in" filter="fade">
                                      <p:cBhvr>
                                        <p:cTn id="238" dur="500"/>
                                        <p:tgtEl>
                                          <p:spTgt spid="60"/>
                                        </p:tgtEl>
                                      </p:cBhvr>
                                    </p:animEffect>
                                  </p:childTnLst>
                                </p:cTn>
                              </p:par>
                            </p:childTnLst>
                          </p:cTn>
                        </p:par>
                        <p:par>
                          <p:cTn id="239" fill="hold">
                            <p:stCondLst>
                              <p:cond delay="2500"/>
                            </p:stCondLst>
                            <p:childTnLst>
                              <p:par>
                                <p:cTn id="240" presetID="53" presetClass="entr" presetSubtype="16" fill="hold" nodeType="afterEffect">
                                  <p:stCondLst>
                                    <p:cond delay="0"/>
                                  </p:stCondLst>
                                  <p:childTnLst>
                                    <p:set>
                                      <p:cBhvr>
                                        <p:cTn id="241" dur="1" fill="hold">
                                          <p:stCondLst>
                                            <p:cond delay="0"/>
                                          </p:stCondLst>
                                        </p:cTn>
                                        <p:tgtEl>
                                          <p:spTgt spid="61"/>
                                        </p:tgtEl>
                                        <p:attrNameLst>
                                          <p:attrName>style.visibility</p:attrName>
                                        </p:attrNameLst>
                                      </p:cBhvr>
                                      <p:to>
                                        <p:strVal val="visible"/>
                                      </p:to>
                                    </p:set>
                                    <p:anim calcmode="lin" valueType="num">
                                      <p:cBhvr>
                                        <p:cTn id="242" dur="500" fill="hold"/>
                                        <p:tgtEl>
                                          <p:spTgt spid="61"/>
                                        </p:tgtEl>
                                        <p:attrNameLst>
                                          <p:attrName>ppt_w</p:attrName>
                                        </p:attrNameLst>
                                      </p:cBhvr>
                                      <p:tavLst>
                                        <p:tav tm="0">
                                          <p:val>
                                            <p:fltVal val="0"/>
                                          </p:val>
                                        </p:tav>
                                        <p:tav tm="100000">
                                          <p:val>
                                            <p:strVal val="#ppt_w"/>
                                          </p:val>
                                        </p:tav>
                                      </p:tavLst>
                                    </p:anim>
                                    <p:anim calcmode="lin" valueType="num">
                                      <p:cBhvr>
                                        <p:cTn id="243" dur="500" fill="hold"/>
                                        <p:tgtEl>
                                          <p:spTgt spid="61"/>
                                        </p:tgtEl>
                                        <p:attrNameLst>
                                          <p:attrName>ppt_h</p:attrName>
                                        </p:attrNameLst>
                                      </p:cBhvr>
                                      <p:tavLst>
                                        <p:tav tm="0">
                                          <p:val>
                                            <p:fltVal val="0"/>
                                          </p:val>
                                        </p:tav>
                                        <p:tav tm="100000">
                                          <p:val>
                                            <p:strVal val="#ppt_h"/>
                                          </p:val>
                                        </p:tav>
                                      </p:tavLst>
                                    </p:anim>
                                    <p:animEffect transition="in" filter="fade">
                                      <p:cBhvr>
                                        <p:cTn id="244" dur="500"/>
                                        <p:tgtEl>
                                          <p:spTgt spid="61"/>
                                        </p:tgtEl>
                                      </p:cBhvr>
                                    </p:animEffect>
                                  </p:childTnLst>
                                </p:cTn>
                              </p:par>
                            </p:childTnLst>
                          </p:cTn>
                        </p:par>
                        <p:par>
                          <p:cTn id="245" fill="hold">
                            <p:stCondLst>
                              <p:cond delay="3000"/>
                            </p:stCondLst>
                            <p:childTnLst>
                              <p:par>
                                <p:cTn id="246" presetID="53" presetClass="entr" presetSubtype="16" fill="hold" grpId="0" nodeType="afterEffect">
                                  <p:stCondLst>
                                    <p:cond delay="0"/>
                                  </p:stCondLst>
                                  <p:childTnLst>
                                    <p:set>
                                      <p:cBhvr>
                                        <p:cTn id="247" dur="1" fill="hold">
                                          <p:stCondLst>
                                            <p:cond delay="0"/>
                                          </p:stCondLst>
                                        </p:cTn>
                                        <p:tgtEl>
                                          <p:spTgt spid="58"/>
                                        </p:tgtEl>
                                        <p:attrNameLst>
                                          <p:attrName>style.visibility</p:attrName>
                                        </p:attrNameLst>
                                      </p:cBhvr>
                                      <p:to>
                                        <p:strVal val="visible"/>
                                      </p:to>
                                    </p:set>
                                    <p:anim calcmode="lin" valueType="num">
                                      <p:cBhvr>
                                        <p:cTn id="248" dur="500" fill="hold"/>
                                        <p:tgtEl>
                                          <p:spTgt spid="58"/>
                                        </p:tgtEl>
                                        <p:attrNameLst>
                                          <p:attrName>ppt_w</p:attrName>
                                        </p:attrNameLst>
                                      </p:cBhvr>
                                      <p:tavLst>
                                        <p:tav tm="0">
                                          <p:val>
                                            <p:fltVal val="0"/>
                                          </p:val>
                                        </p:tav>
                                        <p:tav tm="100000">
                                          <p:val>
                                            <p:strVal val="#ppt_w"/>
                                          </p:val>
                                        </p:tav>
                                      </p:tavLst>
                                    </p:anim>
                                    <p:anim calcmode="lin" valueType="num">
                                      <p:cBhvr>
                                        <p:cTn id="249" dur="500" fill="hold"/>
                                        <p:tgtEl>
                                          <p:spTgt spid="58"/>
                                        </p:tgtEl>
                                        <p:attrNameLst>
                                          <p:attrName>ppt_h</p:attrName>
                                        </p:attrNameLst>
                                      </p:cBhvr>
                                      <p:tavLst>
                                        <p:tav tm="0">
                                          <p:val>
                                            <p:fltVal val="0"/>
                                          </p:val>
                                        </p:tav>
                                        <p:tav tm="100000">
                                          <p:val>
                                            <p:strVal val="#ppt_h"/>
                                          </p:val>
                                        </p:tav>
                                      </p:tavLst>
                                    </p:anim>
                                    <p:animEffect transition="in" filter="fade">
                                      <p:cBhvr>
                                        <p:cTn id="250" dur="500"/>
                                        <p:tgtEl>
                                          <p:spTgt spid="58"/>
                                        </p:tgtEl>
                                      </p:cBhvr>
                                    </p:animEffec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86"/>
                                        </p:tgtEl>
                                        <p:attrNameLst>
                                          <p:attrName>style.visibility</p:attrName>
                                        </p:attrNameLst>
                                      </p:cBhvr>
                                      <p:to>
                                        <p:strVal val="visible"/>
                                      </p:to>
                                    </p:set>
                                  </p:childTnLst>
                                </p:cTn>
                              </p:par>
                            </p:childTnLst>
                          </p:cTn>
                        </p:par>
                        <p:par>
                          <p:cTn id="255" fill="hold">
                            <p:stCondLst>
                              <p:cond delay="0"/>
                            </p:stCondLst>
                            <p:childTnLst>
                              <p:par>
                                <p:cTn id="256" presetID="4" presetClass="entr" presetSubtype="32" fill="hold" grpId="0" nodeType="afterEffect">
                                  <p:stCondLst>
                                    <p:cond delay="0"/>
                                  </p:stCondLst>
                                  <p:iterate>
                                    <p:tmAbs val="0"/>
                                  </p:iterate>
                                  <p:childTnLst>
                                    <p:set>
                                      <p:cBhvr>
                                        <p:cTn id="257" fill="hold"/>
                                        <p:tgtEl>
                                          <p:spTgt spid="67"/>
                                        </p:tgtEl>
                                        <p:attrNameLst>
                                          <p:attrName>style.visibility</p:attrName>
                                        </p:attrNameLst>
                                      </p:cBhvr>
                                      <p:to>
                                        <p:strVal val="visible"/>
                                      </p:to>
                                    </p:set>
                                    <p:animEffect transition="in" filter="box(out)">
                                      <p:cBhvr>
                                        <p:cTn id="25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35" grpId="0" animBg="1"/>
      <p:bldP spid="38" grpId="0"/>
      <p:bldP spid="40" grpId="0"/>
      <p:bldP spid="44" grpId="0" animBg="1"/>
      <p:bldP spid="45" grpId="0" animBg="1"/>
      <p:bldP spid="48" grpId="0"/>
      <p:bldP spid="50" grpId="0"/>
      <p:bldP spid="54" grpId="0" animBg="1"/>
      <p:bldP spid="55" grpId="0" animBg="1"/>
      <p:bldP spid="58" grpId="0"/>
      <p:bldP spid="60" grpId="0"/>
      <p:bldP spid="64" grpId="0" animBg="1"/>
      <p:bldP spid="65" grpId="0" animBg="1"/>
      <p:bldP spid="69" grpId="0"/>
      <p:bldP spid="71" grpId="0"/>
      <p:bldP spid="74" grpId="0" animBg="1"/>
      <p:bldP spid="75" grpId="0" animBg="1"/>
      <p:bldP spid="79" grpId="0"/>
      <p:bldP spid="81" grpId="0"/>
      <p:bldP spid="84" grpId="0" animBg="1"/>
      <p:bldP spid="86" grpId="0"/>
      <p:bldP spid="6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308324"/>
          </a:xfrm>
          <a:prstGeom prst="rect">
            <a:avLst/>
          </a:prstGeom>
          <a:noFill/>
        </p:spPr>
        <p:txBody>
          <a:bodyPr wrap="square" rtlCol="1">
            <a:spAutoFit/>
          </a:bodyPr>
          <a:lstStyle/>
          <a:p>
            <a:pPr algn="ctr"/>
            <a:r>
              <a:rPr lang="he-IL" sz="7200" b="1" dirty="0" smtClean="0"/>
              <a:t>האם היית ממליץ לחברים לעשות קורס </a:t>
            </a:r>
            <a:r>
              <a:rPr lang="he-IL" sz="7200" b="1" dirty="0" err="1" smtClean="0"/>
              <a:t>איתנו</a:t>
            </a:r>
            <a:r>
              <a:rPr lang="he-IL" sz="7200" b="1" dirty="0" smtClean="0"/>
              <a:t>?</a:t>
            </a:r>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870697"/>
            <a:ext cx="10184789" cy="2585323"/>
          </a:xfrm>
          <a:prstGeom prst="rect">
            <a:avLst/>
          </a:prstGeom>
          <a:noFill/>
        </p:spPr>
        <p:txBody>
          <a:bodyPr wrap="square" rtlCol="1">
            <a:spAutoFit/>
          </a:bodyPr>
          <a:lstStyle/>
          <a:p>
            <a:r>
              <a:rPr lang="he-IL" sz="5400" b="1" dirty="0" smtClean="0"/>
              <a:t>א. בהחלט</a:t>
            </a:r>
            <a:r>
              <a:rPr lang="en-US" sz="5400" b="1" dirty="0" smtClean="0"/>
              <a:t/>
            </a:r>
            <a:br>
              <a:rPr lang="en-US" sz="5400" b="1" dirty="0" smtClean="0"/>
            </a:br>
            <a:r>
              <a:rPr lang="he-IL" sz="5400" b="1" dirty="0" smtClean="0"/>
              <a:t>ב. אולי למי שאוהב את התחום</a:t>
            </a:r>
          </a:p>
          <a:p>
            <a:r>
              <a:rPr lang="he-IL" sz="5400" b="1" dirty="0" smtClean="0"/>
              <a:t>ג. ממש לא </a:t>
            </a:r>
          </a:p>
        </p:txBody>
      </p:sp>
    </p:spTree>
    <p:extLst>
      <p:ext uri="{BB962C8B-B14F-4D97-AF65-F5344CB8AC3E}">
        <p14:creationId xmlns:p14="http://schemas.microsoft.com/office/powerpoint/2010/main" val="38319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308324"/>
          </a:xfrm>
          <a:prstGeom prst="rect">
            <a:avLst/>
          </a:prstGeom>
          <a:noFill/>
        </p:spPr>
        <p:txBody>
          <a:bodyPr wrap="square" rtlCol="1">
            <a:spAutoFit/>
          </a:bodyPr>
          <a:lstStyle/>
          <a:p>
            <a:pPr algn="ctr"/>
            <a:r>
              <a:rPr lang="he-IL" sz="7200" b="1" dirty="0" smtClean="0"/>
              <a:t>האם הצלחת עם כל המשימות בשלב 1?</a:t>
            </a:r>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870697"/>
            <a:ext cx="10184789" cy="2585323"/>
          </a:xfrm>
          <a:prstGeom prst="rect">
            <a:avLst/>
          </a:prstGeom>
          <a:noFill/>
        </p:spPr>
        <p:txBody>
          <a:bodyPr wrap="square" rtlCol="1">
            <a:spAutoFit/>
          </a:bodyPr>
          <a:lstStyle/>
          <a:p>
            <a:r>
              <a:rPr lang="he-IL" sz="5400" b="1" dirty="0" smtClean="0"/>
              <a:t>א. כן, הצלחתי </a:t>
            </a:r>
            <a:r>
              <a:rPr lang="he-IL" sz="5400" b="1" dirty="0" err="1" smtClean="0"/>
              <a:t>הכל</a:t>
            </a:r>
            <a:r>
              <a:rPr lang="he-IL" sz="5400" b="1" dirty="0" smtClean="0"/>
              <a:t> בקלות</a:t>
            </a:r>
            <a:r>
              <a:rPr lang="en-US" sz="5400" b="1" dirty="0" smtClean="0"/>
              <a:t/>
            </a:r>
            <a:br>
              <a:rPr lang="en-US" sz="5400" b="1" dirty="0" smtClean="0"/>
            </a:br>
            <a:r>
              <a:rPr lang="he-IL" sz="5400" b="1" dirty="0" smtClean="0"/>
              <a:t>ב. הצלחתי אבל לא היה קל </a:t>
            </a:r>
          </a:p>
          <a:p>
            <a:r>
              <a:rPr lang="he-IL" sz="5400" b="1" dirty="0" smtClean="0"/>
              <a:t>ג. הצלחתי אבל לא </a:t>
            </a:r>
            <a:r>
              <a:rPr lang="he-IL" sz="5400" b="1" dirty="0" err="1" smtClean="0"/>
              <a:t>הכל</a:t>
            </a:r>
            <a:endParaRPr lang="he-IL" sz="5400" b="1" dirty="0" smtClean="0"/>
          </a:p>
        </p:txBody>
      </p:sp>
    </p:spTree>
    <p:extLst>
      <p:ext uri="{BB962C8B-B14F-4D97-AF65-F5344CB8AC3E}">
        <p14:creationId xmlns:p14="http://schemas.microsoft.com/office/powerpoint/2010/main" val="36143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Circle"/>
          <p:cNvSpPr/>
          <p:nvPr/>
        </p:nvSpPr>
        <p:spPr>
          <a:xfrm>
            <a:off x="10416411" y="4657497"/>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14" name="TextBox 34"/>
          <p:cNvSpPr txBox="1"/>
          <p:nvPr/>
        </p:nvSpPr>
        <p:spPr>
          <a:xfrm>
            <a:off x="7641067" y="4593344"/>
            <a:ext cx="2612320"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00" b="1">
                <a:solidFill>
                  <a:srgbClr val="78C85B"/>
                </a:solidFill>
              </a:defRPr>
            </a:lvl1pPr>
          </a:lstStyle>
          <a:p>
            <a:r>
              <a:rPr lang="he-IL" sz="2000" dirty="0" smtClean="0"/>
              <a:t>הכירות עם </a:t>
            </a:r>
            <a:r>
              <a:rPr lang="he-IL" sz="2000" dirty="0" err="1" smtClean="0"/>
              <a:t>המיקרוביט</a:t>
            </a:r>
            <a:r>
              <a:rPr lang="he-IL" sz="2000" dirty="0" smtClean="0"/>
              <a:t> הכירות עם סביבות פיתוח נוספות.</a:t>
            </a:r>
            <a:endParaRPr sz="2000" dirty="0"/>
          </a:p>
        </p:txBody>
      </p:sp>
      <p:sp>
        <p:nvSpPr>
          <p:cNvPr id="15" name="TextBox 36"/>
          <p:cNvSpPr txBox="1"/>
          <p:nvPr/>
        </p:nvSpPr>
        <p:spPr>
          <a:xfrm>
            <a:off x="10610452" y="4721855"/>
            <a:ext cx="525545"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solidFill>
                  <a:srgbClr val="78C85B"/>
                </a:solidFill>
                <a:latin typeface="Impact"/>
                <a:ea typeface="Impact"/>
                <a:cs typeface="Impact"/>
                <a:sym typeface="Impact"/>
              </a:defRPr>
            </a:lvl1pPr>
          </a:lstStyle>
          <a:p>
            <a:r>
              <a:t>A</a:t>
            </a:r>
          </a:p>
        </p:txBody>
      </p:sp>
      <p:sp>
        <p:nvSpPr>
          <p:cNvPr id="16" name="TextBox 34"/>
          <p:cNvSpPr txBox="1"/>
          <p:nvPr/>
        </p:nvSpPr>
        <p:spPr>
          <a:xfrm>
            <a:off x="10576560" y="5222649"/>
            <a:ext cx="593330"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00" b="1">
                <a:solidFill>
                  <a:srgbClr val="78C85B"/>
                </a:solidFill>
              </a:defRPr>
            </a:lvl1pPr>
          </a:lstStyle>
          <a:p>
            <a:r>
              <a:t>OPTION</a:t>
            </a:r>
          </a:p>
        </p:txBody>
      </p:sp>
      <p:sp>
        <p:nvSpPr>
          <p:cNvPr id="17" name="Circle"/>
          <p:cNvSpPr/>
          <p:nvPr/>
        </p:nvSpPr>
        <p:spPr>
          <a:xfrm>
            <a:off x="698738" y="3610168"/>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19" name="TextBox 34"/>
          <p:cNvSpPr txBox="1"/>
          <p:nvPr/>
        </p:nvSpPr>
        <p:spPr>
          <a:xfrm>
            <a:off x="2157912" y="3493694"/>
            <a:ext cx="2633180"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00" b="1">
                <a:solidFill>
                  <a:srgbClr val="FFBB2D"/>
                </a:solidFill>
              </a:defRPr>
            </a:lvl1pPr>
          </a:lstStyle>
          <a:p>
            <a:r>
              <a:rPr lang="he-IL" sz="2000" dirty="0" smtClean="0"/>
              <a:t>רשימת משימות יחידות הכירות עם סביבת החיישנים והפעלה</a:t>
            </a:r>
            <a:endParaRPr sz="2000" dirty="0"/>
          </a:p>
        </p:txBody>
      </p:sp>
      <p:sp>
        <p:nvSpPr>
          <p:cNvPr id="20" name="TextBox 36"/>
          <p:cNvSpPr txBox="1"/>
          <p:nvPr/>
        </p:nvSpPr>
        <p:spPr>
          <a:xfrm>
            <a:off x="892781" y="3674526"/>
            <a:ext cx="525545"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solidFill>
                  <a:srgbClr val="FFBB2D"/>
                </a:solidFill>
                <a:latin typeface="Impact"/>
                <a:ea typeface="Impact"/>
                <a:cs typeface="Impact"/>
                <a:sym typeface="Impact"/>
              </a:defRPr>
            </a:lvl1pPr>
          </a:lstStyle>
          <a:p>
            <a:r>
              <a:t>B</a:t>
            </a:r>
          </a:p>
        </p:txBody>
      </p:sp>
      <p:sp>
        <p:nvSpPr>
          <p:cNvPr id="21" name="TextBox 34"/>
          <p:cNvSpPr txBox="1"/>
          <p:nvPr/>
        </p:nvSpPr>
        <p:spPr>
          <a:xfrm>
            <a:off x="858889" y="4175321"/>
            <a:ext cx="593330"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00" b="1">
                <a:solidFill>
                  <a:srgbClr val="FFBB2D"/>
                </a:solidFill>
              </a:defRPr>
            </a:lvl1pPr>
          </a:lstStyle>
          <a:p>
            <a:r>
              <a:t>OPTION</a:t>
            </a:r>
          </a:p>
        </p:txBody>
      </p:sp>
      <p:sp>
        <p:nvSpPr>
          <p:cNvPr id="22" name="Circle"/>
          <p:cNvSpPr/>
          <p:nvPr/>
        </p:nvSpPr>
        <p:spPr>
          <a:xfrm>
            <a:off x="10416411" y="2636796"/>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24" name="TextBox 34"/>
          <p:cNvSpPr txBox="1"/>
          <p:nvPr/>
        </p:nvSpPr>
        <p:spPr>
          <a:xfrm>
            <a:off x="7441462" y="2551137"/>
            <a:ext cx="2587044"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00" b="1">
                <a:solidFill>
                  <a:srgbClr val="E04B4A"/>
                </a:solidFill>
              </a:defRPr>
            </a:lvl1pPr>
          </a:lstStyle>
          <a:p>
            <a:r>
              <a:rPr lang="he-IL" sz="2000" dirty="0" smtClean="0"/>
              <a:t>התנסות קבוצתית, מטלות משלבות תקשורת אלחוטית </a:t>
            </a:r>
            <a:endParaRPr sz="2000" dirty="0"/>
          </a:p>
        </p:txBody>
      </p:sp>
      <p:sp>
        <p:nvSpPr>
          <p:cNvPr id="25" name="TextBox 36"/>
          <p:cNvSpPr txBox="1"/>
          <p:nvPr/>
        </p:nvSpPr>
        <p:spPr>
          <a:xfrm>
            <a:off x="10610454" y="2701153"/>
            <a:ext cx="525545"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solidFill>
                  <a:srgbClr val="E04B4A"/>
                </a:solidFill>
                <a:latin typeface="Impact"/>
                <a:ea typeface="Impact"/>
                <a:cs typeface="Impact"/>
                <a:sym typeface="Impact"/>
              </a:defRPr>
            </a:lvl1pPr>
          </a:lstStyle>
          <a:p>
            <a:r>
              <a:t>C</a:t>
            </a:r>
          </a:p>
        </p:txBody>
      </p:sp>
      <p:sp>
        <p:nvSpPr>
          <p:cNvPr id="26" name="TextBox 34"/>
          <p:cNvSpPr txBox="1"/>
          <p:nvPr/>
        </p:nvSpPr>
        <p:spPr>
          <a:xfrm>
            <a:off x="10576560" y="3201948"/>
            <a:ext cx="593330"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00" b="1">
                <a:solidFill>
                  <a:srgbClr val="E04B4A"/>
                </a:solidFill>
              </a:defRPr>
            </a:lvl1pPr>
          </a:lstStyle>
          <a:p>
            <a:r>
              <a:t>OPTION</a:t>
            </a:r>
          </a:p>
        </p:txBody>
      </p:sp>
      <p:sp>
        <p:nvSpPr>
          <p:cNvPr id="27" name="Circle"/>
          <p:cNvSpPr/>
          <p:nvPr/>
        </p:nvSpPr>
        <p:spPr>
          <a:xfrm>
            <a:off x="698738" y="1589468"/>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29" name="TextBox 34"/>
          <p:cNvSpPr txBox="1"/>
          <p:nvPr/>
        </p:nvSpPr>
        <p:spPr>
          <a:xfrm>
            <a:off x="2042111" y="1496136"/>
            <a:ext cx="2633180"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900" b="1">
                <a:solidFill>
                  <a:srgbClr val="45C4E3"/>
                </a:solidFill>
              </a:defRPr>
            </a:lvl1pPr>
          </a:lstStyle>
          <a:p>
            <a:r>
              <a:rPr lang="he-IL" sz="2000" dirty="0" smtClean="0"/>
              <a:t>שילוב סביבות למידה עם חיישנים חיצוניים, מנועים והפעלה של פרויקטים</a:t>
            </a:r>
            <a:endParaRPr sz="2000" dirty="0"/>
          </a:p>
        </p:txBody>
      </p:sp>
      <p:sp>
        <p:nvSpPr>
          <p:cNvPr id="30" name="TextBox 36"/>
          <p:cNvSpPr txBox="1"/>
          <p:nvPr/>
        </p:nvSpPr>
        <p:spPr>
          <a:xfrm>
            <a:off x="892781" y="1653824"/>
            <a:ext cx="525545" cy="650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3600">
                <a:solidFill>
                  <a:srgbClr val="45C4E3"/>
                </a:solidFill>
                <a:latin typeface="Impact"/>
                <a:ea typeface="Impact"/>
                <a:cs typeface="Impact"/>
                <a:sym typeface="Impact"/>
              </a:defRPr>
            </a:lvl1pPr>
          </a:lstStyle>
          <a:p>
            <a:r>
              <a:rPr dirty="0"/>
              <a:t>D</a:t>
            </a:r>
          </a:p>
        </p:txBody>
      </p:sp>
      <p:sp>
        <p:nvSpPr>
          <p:cNvPr id="31" name="TextBox 34"/>
          <p:cNvSpPr txBox="1"/>
          <p:nvPr/>
        </p:nvSpPr>
        <p:spPr>
          <a:xfrm>
            <a:off x="858889" y="2154619"/>
            <a:ext cx="593330" cy="243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900" b="1">
                <a:solidFill>
                  <a:srgbClr val="45C4E3"/>
                </a:solidFill>
              </a:defRPr>
            </a:lvl1pPr>
          </a:lstStyle>
          <a:p>
            <a:r>
              <a:rPr dirty="0"/>
              <a:t>OPTION</a:t>
            </a:r>
          </a:p>
        </p:txBody>
      </p:sp>
      <p:sp>
        <p:nvSpPr>
          <p:cNvPr id="32" name="Line"/>
          <p:cNvSpPr/>
          <p:nvPr/>
        </p:nvSpPr>
        <p:spPr>
          <a:xfrm>
            <a:off x="6861984" y="5104835"/>
            <a:ext cx="3385782" cy="5035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541" y="21600"/>
                </a:lnTo>
                <a:lnTo>
                  <a:pt x="0" y="0"/>
                </a:lnTo>
              </a:path>
            </a:pathLst>
          </a:custGeom>
          <a:ln w="12700">
            <a:solidFill>
              <a:srgbClr val="53B55F"/>
            </a:solidFill>
            <a:custDash>
              <a:ds d="200000" sp="200000"/>
            </a:custDash>
            <a:miter lim="400000"/>
            <a:headEnd type="oval"/>
          </a:ln>
        </p:spPr>
        <p:txBody>
          <a:bodyPr lIns="45718" tIns="45718" rIns="45718" bIns="45718"/>
          <a:lstStyle/>
          <a:p>
            <a:endParaRPr/>
          </a:p>
        </p:txBody>
      </p:sp>
      <p:sp>
        <p:nvSpPr>
          <p:cNvPr id="33" name="Line"/>
          <p:cNvSpPr/>
          <p:nvPr/>
        </p:nvSpPr>
        <p:spPr>
          <a:xfrm>
            <a:off x="2028108" y="4128569"/>
            <a:ext cx="3494408" cy="3927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968" y="21600"/>
                </a:lnTo>
                <a:lnTo>
                  <a:pt x="21600" y="0"/>
                </a:lnTo>
              </a:path>
            </a:pathLst>
          </a:custGeom>
          <a:ln w="12700">
            <a:solidFill>
              <a:srgbClr val="F09642"/>
            </a:solidFill>
            <a:custDash>
              <a:ds d="200000" sp="200000"/>
            </a:custDash>
            <a:miter lim="400000"/>
            <a:headEnd type="oval"/>
          </a:ln>
        </p:spPr>
        <p:txBody>
          <a:bodyPr lIns="45718" tIns="45718" rIns="45718" bIns="45718"/>
          <a:lstStyle/>
          <a:p>
            <a:endParaRPr/>
          </a:p>
        </p:txBody>
      </p:sp>
      <p:sp>
        <p:nvSpPr>
          <p:cNvPr id="34" name="Line"/>
          <p:cNvSpPr/>
          <p:nvPr/>
        </p:nvSpPr>
        <p:spPr>
          <a:xfrm>
            <a:off x="6854653" y="3137478"/>
            <a:ext cx="3393115" cy="3815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784" y="21600"/>
                </a:lnTo>
                <a:lnTo>
                  <a:pt x="0" y="0"/>
                </a:lnTo>
              </a:path>
            </a:pathLst>
          </a:custGeom>
          <a:ln w="12700">
            <a:solidFill>
              <a:srgbClr val="BD433E"/>
            </a:solidFill>
            <a:custDash>
              <a:ds d="200000" sp="200000"/>
            </a:custDash>
            <a:miter lim="400000"/>
            <a:headEnd type="oval"/>
          </a:ln>
        </p:spPr>
        <p:txBody>
          <a:bodyPr lIns="45718" tIns="45718" rIns="45718" bIns="45718"/>
          <a:lstStyle/>
          <a:p>
            <a:endParaRPr/>
          </a:p>
        </p:txBody>
      </p:sp>
      <p:sp>
        <p:nvSpPr>
          <p:cNvPr id="35" name="Line"/>
          <p:cNvSpPr/>
          <p:nvPr/>
        </p:nvSpPr>
        <p:spPr>
          <a:xfrm>
            <a:off x="2028108" y="2305717"/>
            <a:ext cx="3485863" cy="212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723" y="21600"/>
                </a:lnTo>
                <a:lnTo>
                  <a:pt x="21600" y="0"/>
                </a:lnTo>
              </a:path>
            </a:pathLst>
          </a:custGeom>
          <a:ln w="12700">
            <a:solidFill>
              <a:srgbClr val="45C4E3"/>
            </a:solidFill>
            <a:custDash>
              <a:ds d="200000" sp="200000"/>
            </a:custDash>
            <a:miter lim="400000"/>
            <a:headEnd type="oval"/>
          </a:ln>
        </p:spPr>
        <p:txBody>
          <a:bodyPr lIns="45718" tIns="45718" rIns="45718" bIns="45718"/>
          <a:lstStyle/>
          <a:p>
            <a:endParaRPr/>
          </a:p>
        </p:txBody>
      </p:sp>
      <p:grpSp>
        <p:nvGrpSpPr>
          <p:cNvPr id="36" name="Group"/>
          <p:cNvGrpSpPr/>
          <p:nvPr/>
        </p:nvGrpSpPr>
        <p:grpSpPr>
          <a:xfrm rot="7632">
            <a:off x="5369747" y="692186"/>
            <a:ext cx="1524994" cy="1167903"/>
            <a:chOff x="0" y="0"/>
            <a:chExt cx="1524993" cy="1167901"/>
          </a:xfrm>
        </p:grpSpPr>
        <p:sp>
          <p:nvSpPr>
            <p:cNvPr id="37" name="Shape"/>
            <p:cNvSpPr/>
            <p:nvPr/>
          </p:nvSpPr>
          <p:spPr>
            <a:xfrm>
              <a:off x="41422" y="-1"/>
              <a:ext cx="1442150" cy="549828"/>
            </a:xfrm>
            <a:custGeom>
              <a:avLst/>
              <a:gdLst/>
              <a:ahLst/>
              <a:cxnLst>
                <a:cxn ang="0">
                  <a:pos x="wd2" y="hd2"/>
                </a:cxn>
                <a:cxn ang="5400000">
                  <a:pos x="wd2" y="hd2"/>
                </a:cxn>
                <a:cxn ang="10800000">
                  <a:pos x="wd2" y="hd2"/>
                </a:cxn>
                <a:cxn ang="16200000">
                  <a:pos x="wd2" y="hd2"/>
                </a:cxn>
              </a:cxnLst>
              <a:rect l="0" t="0" r="r" b="b"/>
              <a:pathLst>
                <a:path w="21584" h="21600" extrusionOk="0">
                  <a:moveTo>
                    <a:pt x="2654" y="0"/>
                  </a:moveTo>
                  <a:lnTo>
                    <a:pt x="18787" y="18"/>
                  </a:lnTo>
                  <a:cubicBezTo>
                    <a:pt x="19500" y="459"/>
                    <a:pt x="20149" y="1426"/>
                    <a:pt x="20654" y="2801"/>
                  </a:cubicBezTo>
                  <a:cubicBezTo>
                    <a:pt x="21108" y="4039"/>
                    <a:pt x="21429" y="5562"/>
                    <a:pt x="21584" y="7219"/>
                  </a:cubicBezTo>
                  <a:lnTo>
                    <a:pt x="21517" y="21600"/>
                  </a:lnTo>
                  <a:lnTo>
                    <a:pt x="0" y="21600"/>
                  </a:lnTo>
                  <a:lnTo>
                    <a:pt x="19" y="8633"/>
                  </a:lnTo>
                  <a:cubicBezTo>
                    <a:pt x="-16" y="6935"/>
                    <a:pt x="152" y="5249"/>
                    <a:pt x="500" y="3806"/>
                  </a:cubicBezTo>
                  <a:cubicBezTo>
                    <a:pt x="981" y="1815"/>
                    <a:pt x="1762" y="435"/>
                    <a:pt x="2654" y="0"/>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p:spPr>
          <p:txBody>
            <a:bodyPr wrap="square" lIns="45718" tIns="45718" rIns="45718" bIns="45718" numCol="1" anchor="ctr">
              <a:noAutofit/>
            </a:bodyPr>
            <a:lstStyle/>
            <a:p>
              <a:endParaRPr/>
            </a:p>
          </p:txBody>
        </p:sp>
        <p:sp>
          <p:nvSpPr>
            <p:cNvPr id="38" name="Rounded Rectangle"/>
            <p:cNvSpPr/>
            <p:nvPr/>
          </p:nvSpPr>
          <p:spPr>
            <a:xfrm>
              <a:off x="0" y="511293"/>
              <a:ext cx="1524994" cy="120257"/>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39" name="Rectangle"/>
            <p:cNvSpPr/>
            <p:nvPr/>
          </p:nvSpPr>
          <p:spPr>
            <a:xfrm>
              <a:off x="51656" y="618074"/>
              <a:ext cx="1421679" cy="549828"/>
            </a:xfrm>
            <a:prstGeom prst="rect">
              <a:avLst/>
            </a:prstGeom>
            <a:gradFill flip="none" rotWithShape="1">
              <a:gsLst>
                <a:gs pos="3730">
                  <a:srgbClr val="434143"/>
                </a:gs>
                <a:gs pos="49922">
                  <a:srgbClr val="C6C3BA"/>
                </a:gs>
                <a:gs pos="100000">
                  <a:srgbClr val="434143"/>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0" name="Rounded Rectangle"/>
            <p:cNvSpPr/>
            <p:nvPr/>
          </p:nvSpPr>
          <p:spPr>
            <a:xfrm>
              <a:off x="0" y="682018"/>
              <a:ext cx="1524994" cy="120257"/>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1" name="Rounded Rectangle"/>
            <p:cNvSpPr/>
            <p:nvPr/>
          </p:nvSpPr>
          <p:spPr>
            <a:xfrm>
              <a:off x="0" y="852742"/>
              <a:ext cx="1524994" cy="120258"/>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2" name="Rounded Rectangle"/>
            <p:cNvSpPr/>
            <p:nvPr/>
          </p:nvSpPr>
          <p:spPr>
            <a:xfrm>
              <a:off x="0" y="1037893"/>
              <a:ext cx="1524994" cy="120256"/>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grpSp>
      <p:grpSp>
        <p:nvGrpSpPr>
          <p:cNvPr id="43" name="Group"/>
          <p:cNvGrpSpPr/>
          <p:nvPr/>
        </p:nvGrpSpPr>
        <p:grpSpPr>
          <a:xfrm rot="7632">
            <a:off x="5419256" y="2403261"/>
            <a:ext cx="1440254" cy="1405722"/>
            <a:chOff x="0" y="0"/>
            <a:chExt cx="1440253" cy="1405720"/>
          </a:xfrm>
        </p:grpSpPr>
        <p:sp>
          <p:nvSpPr>
            <p:cNvPr id="44" name="Shape"/>
            <p:cNvSpPr/>
            <p:nvPr/>
          </p:nvSpPr>
          <p:spPr>
            <a:xfrm>
              <a:off x="-1" y="559"/>
              <a:ext cx="430583" cy="111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 y="20150"/>
                  </a:lnTo>
                  <a:lnTo>
                    <a:pt x="21153" y="21600"/>
                  </a:lnTo>
                  <a:lnTo>
                    <a:pt x="21600" y="719"/>
                  </a:lnTo>
                  <a:lnTo>
                    <a:pt x="0" y="0"/>
                  </a:lnTo>
                  <a:close/>
                </a:path>
              </a:pathLst>
            </a:custGeom>
            <a:gradFill flip="none" rotWithShape="1">
              <a:gsLst>
                <a:gs pos="29033">
                  <a:srgbClr val="FF2E3D"/>
                </a:gs>
                <a:gs pos="50479">
                  <a:srgbClr val="FF3B55"/>
                </a:gs>
                <a:gs pos="74482">
                  <a:srgbClr val="FF486D"/>
                </a:gs>
              </a:gsLst>
              <a:lin ang="685541" scaled="0"/>
            </a:gradFill>
            <a:ln w="12700" cap="flat">
              <a:noFill/>
              <a:miter lim="400000"/>
            </a:ln>
            <a:effectLst/>
          </p:spPr>
          <p:txBody>
            <a:bodyPr wrap="square" lIns="45718" tIns="45718" rIns="45718" bIns="45718" numCol="1" anchor="t">
              <a:noAutofit/>
            </a:bodyPr>
            <a:lstStyle/>
            <a:p>
              <a:endParaRPr/>
            </a:p>
          </p:txBody>
        </p:sp>
        <p:sp>
          <p:nvSpPr>
            <p:cNvPr id="45" name="Shape"/>
            <p:cNvSpPr/>
            <p:nvPr/>
          </p:nvSpPr>
          <p:spPr>
            <a:xfrm>
              <a:off x="421536" y="35724"/>
              <a:ext cx="598827" cy="1369997"/>
            </a:xfrm>
            <a:custGeom>
              <a:avLst/>
              <a:gdLst/>
              <a:ahLst/>
              <a:cxnLst>
                <a:cxn ang="0">
                  <a:pos x="wd2" y="hd2"/>
                </a:cxn>
                <a:cxn ang="5400000">
                  <a:pos x="wd2" y="hd2"/>
                </a:cxn>
                <a:cxn ang="10800000">
                  <a:pos x="wd2" y="hd2"/>
                </a:cxn>
                <a:cxn ang="16200000">
                  <a:pos x="wd2" y="hd2"/>
                </a:cxn>
              </a:cxnLst>
              <a:rect l="0" t="0" r="r" b="b"/>
              <a:pathLst>
                <a:path w="21600" h="21577" extrusionOk="0">
                  <a:moveTo>
                    <a:pt x="294" y="37"/>
                  </a:moveTo>
                  <a:lnTo>
                    <a:pt x="4571" y="0"/>
                  </a:lnTo>
                  <a:cubicBezTo>
                    <a:pt x="1554" y="2131"/>
                    <a:pt x="5210" y="4854"/>
                    <a:pt x="11013" y="4797"/>
                  </a:cubicBezTo>
                  <a:cubicBezTo>
                    <a:pt x="16589" y="4742"/>
                    <a:pt x="19952" y="2121"/>
                    <a:pt x="17083" y="65"/>
                  </a:cubicBezTo>
                  <a:lnTo>
                    <a:pt x="21600" y="38"/>
                  </a:lnTo>
                  <a:lnTo>
                    <a:pt x="21415" y="16937"/>
                  </a:lnTo>
                  <a:lnTo>
                    <a:pt x="14074" y="16813"/>
                  </a:lnTo>
                  <a:cubicBezTo>
                    <a:pt x="18885" y="18293"/>
                    <a:pt x="16486" y="21555"/>
                    <a:pt x="10569" y="21577"/>
                  </a:cubicBezTo>
                  <a:cubicBezTo>
                    <a:pt x="4588" y="21600"/>
                    <a:pt x="2076" y="18306"/>
                    <a:pt x="6928" y="16802"/>
                  </a:cubicBezTo>
                  <a:lnTo>
                    <a:pt x="0" y="16992"/>
                  </a:lnTo>
                  <a:lnTo>
                    <a:pt x="294" y="37"/>
                  </a:lnTo>
                  <a:close/>
                </a:path>
              </a:pathLst>
            </a:custGeom>
            <a:gradFill flip="none" rotWithShape="1">
              <a:gsLst>
                <a:gs pos="29033">
                  <a:srgbClr val="FF2E3D"/>
                </a:gs>
                <a:gs pos="50479">
                  <a:srgbClr val="FF3B55"/>
                </a:gs>
                <a:gs pos="74482">
                  <a:srgbClr val="FF486D"/>
                </a:gs>
              </a:gsLst>
              <a:lin ang="685541" scaled="0"/>
            </a:gradFill>
            <a:ln w="12700" cap="flat">
              <a:noFill/>
              <a:miter lim="400000"/>
            </a:ln>
            <a:effectLst/>
          </p:spPr>
          <p:txBody>
            <a:bodyPr wrap="square" lIns="45718" tIns="45718" rIns="45718" bIns="45718" numCol="1" anchor="t">
              <a:noAutofit/>
            </a:bodyPr>
            <a:lstStyle/>
            <a:p>
              <a:endParaRPr/>
            </a:p>
          </p:txBody>
        </p:sp>
        <p:sp>
          <p:nvSpPr>
            <p:cNvPr id="46" name="Shape"/>
            <p:cNvSpPr/>
            <p:nvPr/>
          </p:nvSpPr>
          <p:spPr>
            <a:xfrm flipH="1">
              <a:off x="1013701" y="-1"/>
              <a:ext cx="426553" cy="1113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 y="20162"/>
                  </a:lnTo>
                  <a:lnTo>
                    <a:pt x="21600" y="21600"/>
                  </a:lnTo>
                  <a:lnTo>
                    <a:pt x="21327" y="729"/>
                  </a:lnTo>
                  <a:lnTo>
                    <a:pt x="0" y="0"/>
                  </a:lnTo>
                  <a:close/>
                </a:path>
              </a:pathLst>
            </a:custGeom>
            <a:gradFill flip="none" rotWithShape="1">
              <a:gsLst>
                <a:gs pos="25517">
                  <a:srgbClr val="FF486D"/>
                </a:gs>
                <a:gs pos="49520">
                  <a:srgbClr val="FF3B55"/>
                </a:gs>
                <a:gs pos="70966">
                  <a:srgbClr val="FF2E3D"/>
                </a:gs>
              </a:gsLst>
              <a:lin ang="685541" scaled="0"/>
            </a:gradFill>
            <a:ln w="12700" cap="flat">
              <a:noFill/>
              <a:miter lim="400000"/>
            </a:ln>
            <a:effectLst/>
          </p:spPr>
          <p:txBody>
            <a:bodyPr wrap="square" lIns="45718" tIns="45718" rIns="45718" bIns="45718" numCol="1" anchor="t">
              <a:noAutofit/>
            </a:bodyPr>
            <a:lstStyle/>
            <a:p>
              <a:endParaRPr/>
            </a:p>
          </p:txBody>
        </p:sp>
      </p:grpSp>
      <p:grpSp>
        <p:nvGrpSpPr>
          <p:cNvPr id="47" name="Group"/>
          <p:cNvGrpSpPr/>
          <p:nvPr/>
        </p:nvGrpSpPr>
        <p:grpSpPr>
          <a:xfrm rot="7632">
            <a:off x="5412906" y="3461544"/>
            <a:ext cx="1440852" cy="1517805"/>
            <a:chOff x="0" y="0"/>
            <a:chExt cx="1440850" cy="1517803"/>
          </a:xfrm>
        </p:grpSpPr>
        <p:sp>
          <p:nvSpPr>
            <p:cNvPr id="48" name="Shape"/>
            <p:cNvSpPr/>
            <p:nvPr/>
          </p:nvSpPr>
          <p:spPr>
            <a:xfrm>
              <a:off x="-1" y="0"/>
              <a:ext cx="430739" cy="1209191"/>
            </a:xfrm>
            <a:custGeom>
              <a:avLst/>
              <a:gdLst/>
              <a:ahLst/>
              <a:cxnLst>
                <a:cxn ang="0">
                  <a:pos x="wd2" y="hd2"/>
                </a:cxn>
                <a:cxn ang="5400000">
                  <a:pos x="wd2" y="hd2"/>
                </a:cxn>
                <a:cxn ang="10800000">
                  <a:pos x="wd2" y="hd2"/>
                </a:cxn>
                <a:cxn ang="16200000">
                  <a:pos x="wd2" y="hd2"/>
                </a:cxn>
              </a:cxnLst>
              <a:rect l="0" t="0" r="r" b="b"/>
              <a:pathLst>
                <a:path w="21600" h="21600" extrusionOk="0">
                  <a:moveTo>
                    <a:pt x="277" y="0"/>
                  </a:moveTo>
                  <a:lnTo>
                    <a:pt x="0" y="20798"/>
                  </a:lnTo>
                  <a:lnTo>
                    <a:pt x="21200" y="21600"/>
                  </a:lnTo>
                  <a:lnTo>
                    <a:pt x="21600" y="1320"/>
                  </a:lnTo>
                  <a:lnTo>
                    <a:pt x="277"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49" name="Shape"/>
            <p:cNvSpPr/>
            <p:nvPr/>
          </p:nvSpPr>
          <p:spPr>
            <a:xfrm>
              <a:off x="422510" y="66186"/>
              <a:ext cx="598009" cy="1451618"/>
            </a:xfrm>
            <a:custGeom>
              <a:avLst/>
              <a:gdLst/>
              <a:ahLst/>
              <a:cxnLst>
                <a:cxn ang="0">
                  <a:pos x="wd2" y="hd2"/>
                </a:cxn>
                <a:cxn ang="5400000">
                  <a:pos x="wd2" y="hd2"/>
                </a:cxn>
                <a:cxn ang="10800000">
                  <a:pos x="wd2" y="hd2"/>
                </a:cxn>
                <a:cxn ang="16200000">
                  <a:pos x="wd2" y="hd2"/>
                </a:cxn>
              </a:cxnLst>
              <a:rect l="0" t="0" r="r" b="b"/>
              <a:pathLst>
                <a:path w="21600" h="21570" extrusionOk="0">
                  <a:moveTo>
                    <a:pt x="265" y="121"/>
                  </a:moveTo>
                  <a:lnTo>
                    <a:pt x="4897" y="0"/>
                  </a:lnTo>
                  <a:cubicBezTo>
                    <a:pt x="1571" y="1885"/>
                    <a:pt x="4874" y="4505"/>
                    <a:pt x="10594" y="4519"/>
                  </a:cubicBezTo>
                  <a:cubicBezTo>
                    <a:pt x="16355" y="4534"/>
                    <a:pt x="19739" y="1903"/>
                    <a:pt x="16407" y="0"/>
                  </a:cubicBezTo>
                  <a:lnTo>
                    <a:pt x="21600" y="122"/>
                  </a:lnTo>
                  <a:lnTo>
                    <a:pt x="21316" y="17010"/>
                  </a:lnTo>
                  <a:lnTo>
                    <a:pt x="15311" y="17091"/>
                  </a:lnTo>
                  <a:cubicBezTo>
                    <a:pt x="19269" y="18762"/>
                    <a:pt x="16396" y="21540"/>
                    <a:pt x="10680" y="21570"/>
                  </a:cubicBezTo>
                  <a:cubicBezTo>
                    <a:pt x="4919" y="21600"/>
                    <a:pt x="1876" y="18821"/>
                    <a:pt x="5798" y="17112"/>
                  </a:cubicBezTo>
                  <a:lnTo>
                    <a:pt x="0" y="17023"/>
                  </a:lnTo>
                  <a:lnTo>
                    <a:pt x="265" y="121"/>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0" name="Shape"/>
            <p:cNvSpPr/>
            <p:nvPr/>
          </p:nvSpPr>
          <p:spPr>
            <a:xfrm flipH="1">
              <a:off x="1010436" y="133"/>
              <a:ext cx="430415" cy="1209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 y="20811"/>
                  </a:lnTo>
                  <a:lnTo>
                    <a:pt x="21600" y="21600"/>
                  </a:lnTo>
                  <a:lnTo>
                    <a:pt x="21135" y="1325"/>
                  </a:lnTo>
                  <a:lnTo>
                    <a:pt x="0"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1" name="Group"/>
          <p:cNvGrpSpPr/>
          <p:nvPr/>
        </p:nvGrpSpPr>
        <p:grpSpPr>
          <a:xfrm rot="7632">
            <a:off x="5419911" y="1829826"/>
            <a:ext cx="1437558" cy="892746"/>
            <a:chOff x="0" y="-1"/>
            <a:chExt cx="1437557" cy="892744"/>
          </a:xfrm>
        </p:grpSpPr>
        <p:sp>
          <p:nvSpPr>
            <p:cNvPr id="52" name="Shape"/>
            <p:cNvSpPr/>
            <p:nvPr/>
          </p:nvSpPr>
          <p:spPr>
            <a:xfrm>
              <a:off x="-1" y="-2"/>
              <a:ext cx="444395" cy="590756"/>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lnTo>
                    <a:pt x="0" y="20185"/>
                  </a:lnTo>
                  <a:lnTo>
                    <a:pt x="21036" y="21600"/>
                  </a:lnTo>
                  <a:lnTo>
                    <a:pt x="21600" y="72"/>
                  </a:lnTo>
                  <a:lnTo>
                    <a:pt x="119"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sp>
          <p:nvSpPr>
            <p:cNvPr id="53" name="Shape"/>
            <p:cNvSpPr/>
            <p:nvPr/>
          </p:nvSpPr>
          <p:spPr>
            <a:xfrm>
              <a:off x="432734" y="796"/>
              <a:ext cx="593703" cy="891948"/>
            </a:xfrm>
            <a:custGeom>
              <a:avLst/>
              <a:gdLst/>
              <a:ahLst/>
              <a:cxnLst>
                <a:cxn ang="0">
                  <a:pos x="wd2" y="hd2"/>
                </a:cxn>
                <a:cxn ang="5400000">
                  <a:pos x="wd2" y="hd2"/>
                </a:cxn>
                <a:cxn ang="10800000">
                  <a:pos x="wd2" y="hd2"/>
                </a:cxn>
                <a:cxn ang="16200000">
                  <a:pos x="wd2" y="hd2"/>
                </a:cxn>
              </a:cxnLst>
              <a:rect l="0" t="0" r="r" b="b"/>
              <a:pathLst>
                <a:path w="21600" h="21532" extrusionOk="0">
                  <a:moveTo>
                    <a:pt x="181" y="0"/>
                  </a:moveTo>
                  <a:lnTo>
                    <a:pt x="21456" y="43"/>
                  </a:lnTo>
                  <a:lnTo>
                    <a:pt x="21600" y="14217"/>
                  </a:lnTo>
                  <a:lnTo>
                    <a:pt x="15146" y="14300"/>
                  </a:lnTo>
                  <a:cubicBezTo>
                    <a:pt x="19210" y="16934"/>
                    <a:pt x="16425" y="21463"/>
                    <a:pt x="10701" y="21531"/>
                  </a:cubicBezTo>
                  <a:cubicBezTo>
                    <a:pt x="4831" y="21600"/>
                    <a:pt x="1821" y="16966"/>
                    <a:pt x="5975" y="14257"/>
                  </a:cubicBezTo>
                  <a:lnTo>
                    <a:pt x="0" y="14302"/>
                  </a:lnTo>
                  <a:lnTo>
                    <a:pt x="181"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sp>
          <p:nvSpPr>
            <p:cNvPr id="54" name="Shape"/>
            <p:cNvSpPr/>
            <p:nvPr/>
          </p:nvSpPr>
          <p:spPr>
            <a:xfrm flipH="1">
              <a:off x="1021597" y="2739"/>
              <a:ext cx="415961" cy="588323"/>
            </a:xfrm>
            <a:custGeom>
              <a:avLst/>
              <a:gdLst/>
              <a:ahLst/>
              <a:cxnLst>
                <a:cxn ang="0">
                  <a:pos x="wd2" y="hd2"/>
                </a:cxn>
                <a:cxn ang="5400000">
                  <a:pos x="wd2" y="hd2"/>
                </a:cxn>
                <a:cxn ang="10800000">
                  <a:pos x="wd2" y="hd2"/>
                </a:cxn>
                <a:cxn ang="16200000">
                  <a:pos x="wd2" y="hd2"/>
                </a:cxn>
              </a:cxnLst>
              <a:rect l="0" t="0" r="r" b="b"/>
              <a:pathLst>
                <a:path w="21600" h="21600" extrusionOk="0">
                  <a:moveTo>
                    <a:pt x="51" y="0"/>
                  </a:moveTo>
                  <a:lnTo>
                    <a:pt x="0" y="20273"/>
                  </a:lnTo>
                  <a:lnTo>
                    <a:pt x="21537" y="21600"/>
                  </a:lnTo>
                  <a:lnTo>
                    <a:pt x="21600" y="71"/>
                  </a:lnTo>
                  <a:lnTo>
                    <a:pt x="51"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5" name="Group"/>
          <p:cNvGrpSpPr/>
          <p:nvPr/>
        </p:nvGrpSpPr>
        <p:grpSpPr>
          <a:xfrm rot="7632">
            <a:off x="5415203" y="4635371"/>
            <a:ext cx="1435559" cy="1324530"/>
            <a:chOff x="0" y="0"/>
            <a:chExt cx="1435557" cy="1324528"/>
          </a:xfrm>
        </p:grpSpPr>
        <p:sp>
          <p:nvSpPr>
            <p:cNvPr id="56" name="Shape"/>
            <p:cNvSpPr/>
            <p:nvPr/>
          </p:nvSpPr>
          <p:spPr>
            <a:xfrm>
              <a:off x="417976" y="49551"/>
              <a:ext cx="597419" cy="1144916"/>
            </a:xfrm>
            <a:custGeom>
              <a:avLst/>
              <a:gdLst/>
              <a:ahLst/>
              <a:cxnLst>
                <a:cxn ang="0">
                  <a:pos x="wd2" y="hd2"/>
                </a:cxn>
                <a:cxn ang="5400000">
                  <a:pos x="wd2" y="hd2"/>
                </a:cxn>
                <a:cxn ang="10800000">
                  <a:pos x="wd2" y="hd2"/>
                </a:cxn>
                <a:cxn ang="16200000">
                  <a:pos x="wd2" y="hd2"/>
                </a:cxn>
              </a:cxnLst>
              <a:rect l="0" t="0" r="r" b="b"/>
              <a:pathLst>
                <a:path w="21600" h="21600" extrusionOk="0">
                  <a:moveTo>
                    <a:pt x="95" y="0"/>
                  </a:moveTo>
                  <a:lnTo>
                    <a:pt x="4137" y="141"/>
                  </a:lnTo>
                  <a:cubicBezTo>
                    <a:pt x="1440" y="2661"/>
                    <a:pt x="5007" y="5741"/>
                    <a:pt x="10605" y="5725"/>
                  </a:cubicBezTo>
                  <a:cubicBezTo>
                    <a:pt x="16191" y="5710"/>
                    <a:pt x="19694" y="2621"/>
                    <a:pt x="16964" y="118"/>
                  </a:cubicBezTo>
                  <a:lnTo>
                    <a:pt x="21600" y="2"/>
                  </a:lnTo>
                  <a:lnTo>
                    <a:pt x="21337" y="21585"/>
                  </a:lnTo>
                  <a:lnTo>
                    <a:pt x="0" y="21600"/>
                  </a:lnTo>
                  <a:lnTo>
                    <a:pt x="95"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7" name="Shape"/>
            <p:cNvSpPr/>
            <p:nvPr/>
          </p:nvSpPr>
          <p:spPr>
            <a:xfrm flipH="1">
              <a:off x="1006495" y="0"/>
              <a:ext cx="429063" cy="1324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9" y="10928"/>
                  </a:lnTo>
                  <a:lnTo>
                    <a:pt x="21600" y="21600"/>
                  </a:lnTo>
                  <a:lnTo>
                    <a:pt x="21143" y="785"/>
                  </a:lnTo>
                  <a:lnTo>
                    <a:pt x="0"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8" name="Shape"/>
            <p:cNvSpPr/>
            <p:nvPr/>
          </p:nvSpPr>
          <p:spPr>
            <a:xfrm>
              <a:off x="0" y="0"/>
              <a:ext cx="429062" cy="1324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9" y="10928"/>
                  </a:lnTo>
                  <a:lnTo>
                    <a:pt x="21600" y="21600"/>
                  </a:lnTo>
                  <a:lnTo>
                    <a:pt x="21143" y="785"/>
                  </a:lnTo>
                  <a:lnTo>
                    <a:pt x="0"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9" name="Group"/>
          <p:cNvGrpSpPr/>
          <p:nvPr/>
        </p:nvGrpSpPr>
        <p:grpSpPr>
          <a:xfrm rot="7632">
            <a:off x="5539094" y="5314866"/>
            <a:ext cx="1203882" cy="1157721"/>
            <a:chOff x="0" y="-4"/>
            <a:chExt cx="1203880" cy="1157720"/>
          </a:xfrm>
        </p:grpSpPr>
        <p:sp>
          <p:nvSpPr>
            <p:cNvPr id="60" name="Shape"/>
            <p:cNvSpPr/>
            <p:nvPr/>
          </p:nvSpPr>
          <p:spPr>
            <a:xfrm>
              <a:off x="0" y="-5"/>
              <a:ext cx="1203881" cy="714780"/>
            </a:xfrm>
            <a:custGeom>
              <a:avLst/>
              <a:gdLst/>
              <a:ahLst/>
              <a:cxnLst>
                <a:cxn ang="0">
                  <a:pos x="wd2" y="hd2"/>
                </a:cxn>
                <a:cxn ang="5400000">
                  <a:pos x="wd2" y="hd2"/>
                </a:cxn>
                <a:cxn ang="10800000">
                  <a:pos x="wd2" y="hd2"/>
                </a:cxn>
                <a:cxn ang="16200000">
                  <a:pos x="wd2" y="hd2"/>
                </a:cxn>
              </a:cxnLst>
              <a:rect l="0" t="0" r="r" b="b"/>
              <a:pathLst>
                <a:path w="21600" h="21537" extrusionOk="0">
                  <a:moveTo>
                    <a:pt x="0" y="5376"/>
                  </a:moveTo>
                  <a:lnTo>
                    <a:pt x="5647" y="21442"/>
                  </a:lnTo>
                  <a:lnTo>
                    <a:pt x="15987" y="21537"/>
                  </a:lnTo>
                  <a:lnTo>
                    <a:pt x="21600" y="4692"/>
                  </a:lnTo>
                  <a:cubicBezTo>
                    <a:pt x="21228" y="5554"/>
                    <a:pt x="20874" y="6398"/>
                    <a:pt x="20525" y="7244"/>
                  </a:cubicBezTo>
                  <a:cubicBezTo>
                    <a:pt x="20195" y="8046"/>
                    <a:pt x="19764" y="8912"/>
                    <a:pt x="19179" y="8678"/>
                  </a:cubicBezTo>
                  <a:cubicBezTo>
                    <a:pt x="18929" y="8579"/>
                    <a:pt x="18746" y="8253"/>
                    <a:pt x="18590" y="7917"/>
                  </a:cubicBezTo>
                  <a:cubicBezTo>
                    <a:pt x="17690" y="5979"/>
                    <a:pt x="17469" y="3444"/>
                    <a:pt x="16748" y="1321"/>
                  </a:cubicBezTo>
                  <a:cubicBezTo>
                    <a:pt x="16530" y="679"/>
                    <a:pt x="16231" y="60"/>
                    <a:pt x="15794" y="4"/>
                  </a:cubicBezTo>
                  <a:cubicBezTo>
                    <a:pt x="15269" y="-63"/>
                    <a:pt x="14894" y="694"/>
                    <a:pt x="14577" y="1414"/>
                  </a:cubicBezTo>
                  <a:cubicBezTo>
                    <a:pt x="14118" y="2458"/>
                    <a:pt x="13632" y="3475"/>
                    <a:pt x="13265" y="4615"/>
                  </a:cubicBezTo>
                  <a:cubicBezTo>
                    <a:pt x="12631" y="6585"/>
                    <a:pt x="12132" y="9029"/>
                    <a:pt x="10805" y="9246"/>
                  </a:cubicBezTo>
                  <a:cubicBezTo>
                    <a:pt x="9417" y="9473"/>
                    <a:pt x="8627" y="7084"/>
                    <a:pt x="7904" y="5007"/>
                  </a:cubicBezTo>
                  <a:cubicBezTo>
                    <a:pt x="7473" y="3770"/>
                    <a:pt x="6958" y="2621"/>
                    <a:pt x="6384" y="1556"/>
                  </a:cubicBezTo>
                  <a:cubicBezTo>
                    <a:pt x="6148" y="1119"/>
                    <a:pt x="5876" y="684"/>
                    <a:pt x="5524" y="686"/>
                  </a:cubicBezTo>
                  <a:cubicBezTo>
                    <a:pt x="5087" y="688"/>
                    <a:pt x="4792" y="1327"/>
                    <a:pt x="4568" y="1966"/>
                  </a:cubicBezTo>
                  <a:cubicBezTo>
                    <a:pt x="4247" y="2880"/>
                    <a:pt x="3972" y="3834"/>
                    <a:pt x="3798" y="4842"/>
                  </a:cubicBezTo>
                  <a:cubicBezTo>
                    <a:pt x="3575" y="6130"/>
                    <a:pt x="3504" y="7559"/>
                    <a:pt x="2952" y="8580"/>
                  </a:cubicBezTo>
                  <a:cubicBezTo>
                    <a:pt x="2749" y="8955"/>
                    <a:pt x="2484" y="9246"/>
                    <a:pt x="2181" y="9246"/>
                  </a:cubicBezTo>
                  <a:cubicBezTo>
                    <a:pt x="1686" y="9246"/>
                    <a:pt x="1356" y="8555"/>
                    <a:pt x="1080" y="7906"/>
                  </a:cubicBezTo>
                  <a:cubicBezTo>
                    <a:pt x="724" y="7072"/>
                    <a:pt x="367" y="6233"/>
                    <a:pt x="0" y="5376"/>
                  </a:cubicBezTo>
                  <a:close/>
                </a:path>
              </a:pathLst>
            </a:custGeom>
            <a:gradFill flip="none" rotWithShape="1">
              <a:gsLst>
                <a:gs pos="24000">
                  <a:srgbClr val="DDB9A8"/>
                </a:gs>
                <a:gs pos="49922">
                  <a:srgbClr val="FFD1BD"/>
                </a:gs>
                <a:gs pos="79000">
                  <a:srgbClr val="C29B8A"/>
                </a:gs>
              </a:gsLst>
              <a:lin ang="10800000" scaled="0"/>
            </a:gradFill>
            <a:ln w="12700" cap="flat">
              <a:noFill/>
              <a:miter lim="400000"/>
            </a:ln>
            <a:effectLst/>
          </p:spPr>
          <p:txBody>
            <a:bodyPr wrap="square" lIns="45718" tIns="45718" rIns="45718" bIns="45718" numCol="1" anchor="t">
              <a:noAutofit/>
            </a:bodyPr>
            <a:lstStyle/>
            <a:p>
              <a:endParaRPr/>
            </a:p>
          </p:txBody>
        </p:sp>
        <p:sp>
          <p:nvSpPr>
            <p:cNvPr id="61" name="Shape"/>
            <p:cNvSpPr/>
            <p:nvPr/>
          </p:nvSpPr>
          <p:spPr>
            <a:xfrm>
              <a:off x="303497" y="667382"/>
              <a:ext cx="602430" cy="490334"/>
            </a:xfrm>
            <a:custGeom>
              <a:avLst/>
              <a:gdLst/>
              <a:ahLst/>
              <a:cxnLst>
                <a:cxn ang="0">
                  <a:pos x="wd2" y="hd2"/>
                </a:cxn>
                <a:cxn ang="5400000">
                  <a:pos x="wd2" y="hd2"/>
                </a:cxn>
                <a:cxn ang="10800000">
                  <a:pos x="wd2" y="hd2"/>
                </a:cxn>
                <a:cxn ang="16200000">
                  <a:pos x="wd2" y="hd2"/>
                </a:cxn>
              </a:cxnLst>
              <a:rect l="0" t="0" r="r" b="b"/>
              <a:pathLst>
                <a:path w="21600" h="21475" extrusionOk="0">
                  <a:moveTo>
                    <a:pt x="0" y="941"/>
                  </a:moveTo>
                  <a:cubicBezTo>
                    <a:pt x="3342" y="1938"/>
                    <a:pt x="6820" y="2084"/>
                    <a:pt x="10212" y="1370"/>
                  </a:cubicBezTo>
                  <a:cubicBezTo>
                    <a:pt x="12247" y="942"/>
                    <a:pt x="14239" y="206"/>
                    <a:pt x="16301" y="37"/>
                  </a:cubicBezTo>
                  <a:cubicBezTo>
                    <a:pt x="18097" y="-109"/>
                    <a:pt x="19899" y="179"/>
                    <a:pt x="21600" y="885"/>
                  </a:cubicBezTo>
                  <a:lnTo>
                    <a:pt x="12146" y="20838"/>
                  </a:lnTo>
                  <a:cubicBezTo>
                    <a:pt x="11808" y="21260"/>
                    <a:pt x="11337" y="21491"/>
                    <a:pt x="10850" y="21475"/>
                  </a:cubicBezTo>
                  <a:cubicBezTo>
                    <a:pt x="10373" y="21458"/>
                    <a:pt x="9922" y="21206"/>
                    <a:pt x="9605" y="20777"/>
                  </a:cubicBezTo>
                  <a:lnTo>
                    <a:pt x="0" y="941"/>
                  </a:ln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pic>
        <p:nvPicPr>
          <p:cNvPr id="62" name="icon-pngs-9.jpg copy 4.png" descr="icon-pngs-9.jpg copy 4.png"/>
          <p:cNvPicPr>
            <a:picLocks noChangeAspect="1"/>
          </p:cNvPicPr>
          <p:nvPr/>
        </p:nvPicPr>
        <p:blipFill>
          <a:blip r:embed="rId3">
            <a:extLst/>
          </a:blip>
          <a:srcRect t="1079" b="1079"/>
          <a:stretch>
            <a:fillRect/>
          </a:stretch>
        </p:blipFill>
        <p:spPr>
          <a:xfrm rot="7632">
            <a:off x="5925522" y="5006089"/>
            <a:ext cx="410996" cy="404554"/>
          </a:xfrm>
          <a:prstGeom prst="rect">
            <a:avLst/>
          </a:prstGeom>
          <a:ln w="12700">
            <a:miter lim="400000"/>
          </a:ln>
        </p:spPr>
      </p:pic>
      <p:pic>
        <p:nvPicPr>
          <p:cNvPr id="63" name="icon-pngs-9.jpg copy 3.png" descr="icon-pngs-9.jpg copy 3.png"/>
          <p:cNvPicPr>
            <a:picLocks noChangeAspect="1"/>
          </p:cNvPicPr>
          <p:nvPr/>
        </p:nvPicPr>
        <p:blipFill>
          <a:blip r:embed="rId4">
            <a:extLst/>
          </a:blip>
          <a:srcRect l="4827" r="4827"/>
          <a:stretch>
            <a:fillRect/>
          </a:stretch>
        </p:blipFill>
        <p:spPr>
          <a:xfrm rot="7632">
            <a:off x="5920409" y="4067586"/>
            <a:ext cx="410996" cy="404554"/>
          </a:xfrm>
          <a:prstGeom prst="rect">
            <a:avLst/>
          </a:prstGeom>
          <a:ln w="12700">
            <a:miter lim="400000"/>
          </a:ln>
        </p:spPr>
      </p:pic>
      <p:pic>
        <p:nvPicPr>
          <p:cNvPr id="64" name="icon-pngs-9.jpg copy 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632">
            <a:off x="5933519" y="2854008"/>
            <a:ext cx="404555" cy="404555"/>
          </a:xfrm>
          <a:prstGeom prst="rect">
            <a:avLst/>
          </a:prstGeom>
          <a:ln w="12700">
            <a:miter lim="400000"/>
          </a:ln>
        </p:spPr>
      </p:pic>
      <p:pic>
        <p:nvPicPr>
          <p:cNvPr id="65" name="icon-pngs-9.jpg copy 8.png" descr="icon-pngs-9.jpg copy 8.png"/>
          <p:cNvPicPr>
            <a:picLocks noChangeAspect="1"/>
          </p:cNvPicPr>
          <p:nvPr/>
        </p:nvPicPr>
        <p:blipFill>
          <a:blip r:embed="rId6">
            <a:extLst/>
          </a:blip>
          <a:srcRect l="8680" r="8679"/>
          <a:stretch>
            <a:fillRect/>
          </a:stretch>
        </p:blipFill>
        <p:spPr>
          <a:xfrm rot="7632">
            <a:off x="5938657" y="1898368"/>
            <a:ext cx="410997" cy="404554"/>
          </a:xfrm>
          <a:prstGeom prst="rect">
            <a:avLst/>
          </a:prstGeom>
          <a:ln w="12700">
            <a:miter lim="400000"/>
          </a:ln>
        </p:spPr>
      </p:pic>
      <p:pic>
        <p:nvPicPr>
          <p:cNvPr id="66" name="TinyPPT_8.png" descr="TinyPPT_8.png"/>
          <p:cNvPicPr>
            <a:picLocks/>
          </p:cNvPicPr>
          <p:nvPr/>
        </p:nvPicPr>
        <p:blipFill>
          <a:blip r:embed="rId7">
            <a:alphaModFix amt="85611"/>
            <a:extLst/>
          </a:blip>
          <a:srcRect/>
          <a:stretch>
            <a:fillRect/>
          </a:stretch>
        </p:blipFill>
        <p:spPr>
          <a:xfrm>
            <a:off x="4511446" y="6392821"/>
            <a:ext cx="3231238" cy="190535"/>
          </a:xfrm>
          <a:prstGeom prst="rect">
            <a:avLst/>
          </a:prstGeom>
          <a:ln w="12700">
            <a:miter lim="400000"/>
          </a:ln>
        </p:spPr>
      </p:pic>
      <p:sp>
        <p:nvSpPr>
          <p:cNvPr id="67" name="מלבן 66"/>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68"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69" name="תמונה 6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1788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59"/>
                                        </p:tgtEl>
                                        <p:attrNameLst>
                                          <p:attrName>style.visibility</p:attrName>
                                        </p:attrNameLst>
                                      </p:cBhvr>
                                      <p:to>
                                        <p:strVal val="visible"/>
                                      </p:to>
                                    </p:set>
                                    <p:animEffect transition="in" filter="box(out)">
                                      <p:cBhvr>
                                        <p:cTn id="7" dur="800"/>
                                        <p:tgtEl>
                                          <p:spTgt spid="59"/>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66"/>
                                        </p:tgtEl>
                                        <p:attrNameLst>
                                          <p:attrName>style.visibility</p:attrName>
                                        </p:attrNameLst>
                                      </p:cBhvr>
                                      <p:to>
                                        <p:strVal val="visible"/>
                                      </p:to>
                                    </p:set>
                                    <p:animEffect transition="in" filter="box(out)">
                                      <p:cBhvr>
                                        <p:cTn id="11" dur="800"/>
                                        <p:tgtEl>
                                          <p:spTgt spid="66"/>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55"/>
                                        </p:tgtEl>
                                        <p:attrNameLst>
                                          <p:attrName>style.visibility</p:attrName>
                                        </p:attrNameLst>
                                      </p:cBhvr>
                                      <p:to>
                                        <p:strVal val="visible"/>
                                      </p:to>
                                    </p:set>
                                    <p:animEffect transition="in" filter="box(out)">
                                      <p:cBhvr>
                                        <p:cTn id="15" dur="800"/>
                                        <p:tgtEl>
                                          <p:spTgt spid="55"/>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62"/>
                                        </p:tgtEl>
                                        <p:attrNameLst>
                                          <p:attrName>style.visibility</p:attrName>
                                        </p:attrNameLst>
                                      </p:cBhvr>
                                      <p:to>
                                        <p:strVal val="visible"/>
                                      </p:to>
                                    </p:set>
                                    <p:animEffect transition="in" filter="box(out)">
                                      <p:cBhvr>
                                        <p:cTn id="19" dur="800"/>
                                        <p:tgtEl>
                                          <p:spTgt spid="62"/>
                                        </p:tgtEl>
                                      </p:cBhvr>
                                    </p:animEffect>
                                  </p:childTnLst>
                                </p:cTn>
                              </p:par>
                            </p:childTnLst>
                          </p:cTn>
                        </p:par>
                        <p:par>
                          <p:cTn id="20" fill="hold">
                            <p:stCondLst>
                              <p:cond delay="3200"/>
                            </p:stCondLst>
                            <p:childTnLst>
                              <p:par>
                                <p:cTn id="21" presetID="2" presetClass="entr" presetSubtype="8" fill="hold" grpId="0" nodeType="afterEffect">
                                  <p:stCondLst>
                                    <p:cond delay="0"/>
                                  </p:stCondLst>
                                  <p:iterate>
                                    <p:tmAbs val="0"/>
                                  </p:iterate>
                                  <p:childTnLst>
                                    <p:set>
                                      <p:cBhvr>
                                        <p:cTn id="22" fill="hold"/>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0-#ppt_w/2"/>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3700"/>
                            </p:stCondLst>
                            <p:childTnLst>
                              <p:par>
                                <p:cTn id="26" presetID="23" presetClass="entr" presetSubtype="16" fill="hold" grpId="0" nodeType="afterEffect">
                                  <p:stCondLst>
                                    <p:cond delay="0"/>
                                  </p:stCondLst>
                                  <p:iterate>
                                    <p:tmAbs val="0"/>
                                  </p:iterate>
                                  <p:childTnLst>
                                    <p:set>
                                      <p:cBhvr>
                                        <p:cTn id="27" fill="hold"/>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4200"/>
                            </p:stCondLst>
                            <p:childTnLst>
                              <p:par>
                                <p:cTn id="31" presetID="23" presetClass="entr" presetSubtype="16" fill="hold" grpId="0" nodeType="afterEffect">
                                  <p:stCondLst>
                                    <p:cond delay="0"/>
                                  </p:stCondLst>
                                  <p:iterate>
                                    <p:tmAbs val="0"/>
                                  </p:iterate>
                                  <p:childTnLst>
                                    <p:set>
                                      <p:cBhvr>
                                        <p:cTn id="32" fill="hold"/>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par>
                          <p:cTn id="35" fill="hold">
                            <p:stCondLst>
                              <p:cond delay="4700"/>
                            </p:stCondLst>
                            <p:childTnLst>
                              <p:par>
                                <p:cTn id="36" presetID="23" presetClass="entr" presetSubtype="16" fill="hold" grpId="0" nodeType="afterEffect">
                                  <p:stCondLst>
                                    <p:cond delay="0"/>
                                  </p:stCondLst>
                                  <p:iterate>
                                    <p:tmAbs val="0"/>
                                  </p:iterate>
                                  <p:childTnLst>
                                    <p:set>
                                      <p:cBhvr>
                                        <p:cTn id="37" fill="hold"/>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par>
                          <p:cTn id="40" fill="hold">
                            <p:stCondLst>
                              <p:cond delay="5200"/>
                            </p:stCondLst>
                            <p:childTnLst>
                              <p:par>
                                <p:cTn id="41" presetID="23" presetClass="entr" presetSubtype="16" fill="hold" grpId="0" nodeType="afterEffect">
                                  <p:stCondLst>
                                    <p:cond delay="0"/>
                                  </p:stCondLst>
                                  <p:iterate>
                                    <p:tmAbs val="0"/>
                                  </p:iterate>
                                  <p:childTnLst>
                                    <p:set>
                                      <p:cBhvr>
                                        <p:cTn id="42" fill="hold"/>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iterate>
                                    <p:tmAbs val="0"/>
                                  </p:iterate>
                                  <p:childTnLst>
                                    <p:set>
                                      <p:cBhvr>
                                        <p:cTn id="48" fill="hold"/>
                                        <p:tgtEl>
                                          <p:spTgt spid="47"/>
                                        </p:tgtEl>
                                        <p:attrNameLst>
                                          <p:attrName>style.visibility</p:attrName>
                                        </p:attrNameLst>
                                      </p:cBhvr>
                                      <p:to>
                                        <p:strVal val="visible"/>
                                      </p:to>
                                    </p:set>
                                    <p:animEffect transition="in" filter="box(out)">
                                      <p:cBhvr>
                                        <p:cTn id="49" dur="800"/>
                                        <p:tgtEl>
                                          <p:spTgt spid="47"/>
                                        </p:tgtEl>
                                      </p:cBhvr>
                                    </p:animEffect>
                                  </p:childTnLst>
                                </p:cTn>
                              </p:par>
                            </p:childTnLst>
                          </p:cTn>
                        </p:par>
                        <p:par>
                          <p:cTn id="50" fill="hold">
                            <p:stCondLst>
                              <p:cond delay="800"/>
                            </p:stCondLst>
                            <p:childTnLst>
                              <p:par>
                                <p:cTn id="51" presetID="4" presetClass="entr" presetSubtype="32" fill="hold" grpId="0" nodeType="afterEffect">
                                  <p:stCondLst>
                                    <p:cond delay="0"/>
                                  </p:stCondLst>
                                  <p:iterate>
                                    <p:tmAbs val="0"/>
                                  </p:iterate>
                                  <p:childTnLst>
                                    <p:set>
                                      <p:cBhvr>
                                        <p:cTn id="52" fill="hold"/>
                                        <p:tgtEl>
                                          <p:spTgt spid="63"/>
                                        </p:tgtEl>
                                        <p:attrNameLst>
                                          <p:attrName>style.visibility</p:attrName>
                                        </p:attrNameLst>
                                      </p:cBhvr>
                                      <p:to>
                                        <p:strVal val="visible"/>
                                      </p:to>
                                    </p:set>
                                    <p:animEffect transition="in" filter="box(out)">
                                      <p:cBhvr>
                                        <p:cTn id="53" dur="800"/>
                                        <p:tgtEl>
                                          <p:spTgt spid="63"/>
                                        </p:tgtEl>
                                      </p:cBhvr>
                                    </p:animEffect>
                                  </p:childTnLst>
                                </p:cTn>
                              </p:par>
                            </p:childTnLst>
                          </p:cTn>
                        </p:par>
                        <p:par>
                          <p:cTn id="54" fill="hold">
                            <p:stCondLst>
                              <p:cond delay="1600"/>
                            </p:stCondLst>
                            <p:childTnLst>
                              <p:par>
                                <p:cTn id="55" presetID="2" presetClass="entr" presetSubtype="2" fill="hold" grpId="0" nodeType="afterEffect">
                                  <p:stCondLst>
                                    <p:cond delay="0"/>
                                  </p:stCondLst>
                                  <p:iterate>
                                    <p:tmAbs val="0"/>
                                  </p:iterate>
                                  <p:childTnLst>
                                    <p:set>
                                      <p:cBhvr>
                                        <p:cTn id="56" fill="hold"/>
                                        <p:tgtEl>
                                          <p:spTgt spid="33"/>
                                        </p:tgtEl>
                                        <p:attrNameLst>
                                          <p:attrName>style.visibility</p:attrName>
                                        </p:attrNameLst>
                                      </p:cBhvr>
                                      <p:to>
                                        <p:strVal val="visible"/>
                                      </p:to>
                                    </p:set>
                                    <p:anim calcmode="lin" valueType="num">
                                      <p:cBhvr>
                                        <p:cTn id="57" dur="500" fill="hold"/>
                                        <p:tgtEl>
                                          <p:spTgt spid="33"/>
                                        </p:tgtEl>
                                        <p:attrNameLst>
                                          <p:attrName>ppt_x</p:attrName>
                                        </p:attrNameLst>
                                      </p:cBhvr>
                                      <p:tavLst>
                                        <p:tav tm="0">
                                          <p:val>
                                            <p:strVal val="1+#ppt_w/2"/>
                                          </p:val>
                                        </p:tav>
                                        <p:tav tm="100000">
                                          <p:val>
                                            <p:strVal val="#ppt_x"/>
                                          </p:val>
                                        </p:tav>
                                      </p:tavLst>
                                    </p:anim>
                                    <p:anim calcmode="lin" valueType="num">
                                      <p:cBhvr>
                                        <p:cTn id="58" dur="5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2100"/>
                            </p:stCondLst>
                            <p:childTnLst>
                              <p:par>
                                <p:cTn id="60" presetID="23" presetClass="entr" presetSubtype="16" fill="hold" grpId="0" nodeType="afterEffect">
                                  <p:stCondLst>
                                    <p:cond delay="0"/>
                                  </p:stCondLst>
                                  <p:iterate>
                                    <p:tmAbs val="0"/>
                                  </p:iterate>
                                  <p:childTnLst>
                                    <p:set>
                                      <p:cBhvr>
                                        <p:cTn id="61" fill="hold"/>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2600"/>
                            </p:stCondLst>
                            <p:childTnLst>
                              <p:par>
                                <p:cTn id="65" presetID="23" presetClass="entr" presetSubtype="16" fill="hold" grpId="0" nodeType="afterEffect">
                                  <p:stCondLst>
                                    <p:cond delay="0"/>
                                  </p:stCondLst>
                                  <p:iterate>
                                    <p:tmAbs val="0"/>
                                  </p:iterate>
                                  <p:childTnLst>
                                    <p:set>
                                      <p:cBhvr>
                                        <p:cTn id="66" fill="hold"/>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par>
                          <p:cTn id="69" fill="hold">
                            <p:stCondLst>
                              <p:cond delay="3100"/>
                            </p:stCondLst>
                            <p:childTnLst>
                              <p:par>
                                <p:cTn id="70" presetID="23" presetClass="entr" presetSubtype="16" fill="hold" grpId="0" nodeType="afterEffect">
                                  <p:stCondLst>
                                    <p:cond delay="0"/>
                                  </p:stCondLst>
                                  <p:iterate>
                                    <p:tmAbs val="0"/>
                                  </p:iterate>
                                  <p:childTnLst>
                                    <p:set>
                                      <p:cBhvr>
                                        <p:cTn id="71" fill="hold"/>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childTnLst>
                                </p:cTn>
                              </p:par>
                            </p:childTnLst>
                          </p:cTn>
                        </p:par>
                        <p:par>
                          <p:cTn id="74" fill="hold">
                            <p:stCondLst>
                              <p:cond delay="3600"/>
                            </p:stCondLst>
                            <p:childTnLst>
                              <p:par>
                                <p:cTn id="75" presetID="23" presetClass="entr" presetSubtype="16" fill="hold" grpId="0" nodeType="afterEffect">
                                  <p:stCondLst>
                                    <p:cond delay="0"/>
                                  </p:stCondLst>
                                  <p:iterate>
                                    <p:tmAbs val="0"/>
                                  </p:iterate>
                                  <p:childTnLst>
                                    <p:set>
                                      <p:cBhvr>
                                        <p:cTn id="76" fill="hold"/>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iterate>
                                    <p:tmAbs val="0"/>
                                  </p:iterate>
                                  <p:childTnLst>
                                    <p:set>
                                      <p:cBhvr>
                                        <p:cTn id="82" fill="hold"/>
                                        <p:tgtEl>
                                          <p:spTgt spid="43"/>
                                        </p:tgtEl>
                                        <p:attrNameLst>
                                          <p:attrName>style.visibility</p:attrName>
                                        </p:attrNameLst>
                                      </p:cBhvr>
                                      <p:to>
                                        <p:strVal val="visible"/>
                                      </p:to>
                                    </p:set>
                                    <p:animEffect transition="in" filter="box(out)">
                                      <p:cBhvr>
                                        <p:cTn id="83" dur="800"/>
                                        <p:tgtEl>
                                          <p:spTgt spid="43"/>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4"/>
                                        </p:tgtEl>
                                        <p:attrNameLst>
                                          <p:attrName>style.visibility</p:attrName>
                                        </p:attrNameLst>
                                      </p:cBhvr>
                                      <p:to>
                                        <p:strVal val="visible"/>
                                      </p:to>
                                    </p:set>
                                    <p:animEffect transition="in" filter="box(out)">
                                      <p:cBhvr>
                                        <p:cTn id="87" dur="800"/>
                                        <p:tgtEl>
                                          <p:spTgt spid="64"/>
                                        </p:tgtEl>
                                      </p:cBhvr>
                                    </p:animEffect>
                                  </p:childTnLst>
                                </p:cTn>
                              </p:par>
                            </p:childTnLst>
                          </p:cTn>
                        </p:par>
                        <p:par>
                          <p:cTn id="88" fill="hold">
                            <p:stCondLst>
                              <p:cond delay="1600"/>
                            </p:stCondLst>
                            <p:childTnLst>
                              <p:par>
                                <p:cTn id="89" presetID="2" presetClass="entr" presetSubtype="8" fill="hold" grpId="0" nodeType="afterEffect">
                                  <p:stCondLst>
                                    <p:cond delay="0"/>
                                  </p:stCondLst>
                                  <p:iterate>
                                    <p:tmAbs val="0"/>
                                  </p:iterate>
                                  <p:childTnLst>
                                    <p:set>
                                      <p:cBhvr>
                                        <p:cTn id="90" fill="hold"/>
                                        <p:tgtEl>
                                          <p:spTgt spid="34"/>
                                        </p:tgtEl>
                                        <p:attrNameLst>
                                          <p:attrName>style.visibility</p:attrName>
                                        </p:attrNameLst>
                                      </p:cBhvr>
                                      <p:to>
                                        <p:strVal val="visible"/>
                                      </p:to>
                                    </p:set>
                                    <p:anim calcmode="lin" valueType="num">
                                      <p:cBhvr>
                                        <p:cTn id="91" dur="500" fill="hold"/>
                                        <p:tgtEl>
                                          <p:spTgt spid="34"/>
                                        </p:tgtEl>
                                        <p:attrNameLst>
                                          <p:attrName>ppt_x</p:attrName>
                                        </p:attrNameLst>
                                      </p:cBhvr>
                                      <p:tavLst>
                                        <p:tav tm="0">
                                          <p:val>
                                            <p:strVal val="0-#ppt_w/2"/>
                                          </p:val>
                                        </p:tav>
                                        <p:tav tm="100000">
                                          <p:val>
                                            <p:strVal val="#ppt_x"/>
                                          </p:val>
                                        </p:tav>
                                      </p:tavLst>
                                    </p:anim>
                                    <p:anim calcmode="lin" valueType="num">
                                      <p:cBhvr>
                                        <p:cTn id="92" dur="500" fill="hold"/>
                                        <p:tgtEl>
                                          <p:spTgt spid="34"/>
                                        </p:tgtEl>
                                        <p:attrNameLst>
                                          <p:attrName>ppt_y</p:attrName>
                                        </p:attrNameLst>
                                      </p:cBhvr>
                                      <p:tavLst>
                                        <p:tav tm="0">
                                          <p:val>
                                            <p:strVal val="#ppt_y"/>
                                          </p:val>
                                        </p:tav>
                                        <p:tav tm="100000">
                                          <p:val>
                                            <p:strVal val="#ppt_y"/>
                                          </p:val>
                                        </p:tav>
                                      </p:tavLst>
                                    </p:anim>
                                  </p:childTnLst>
                                </p:cTn>
                              </p:par>
                            </p:childTnLst>
                          </p:cTn>
                        </p:par>
                        <p:par>
                          <p:cTn id="93" fill="hold">
                            <p:stCondLst>
                              <p:cond delay="2100"/>
                            </p:stCondLst>
                            <p:childTnLst>
                              <p:par>
                                <p:cTn id="94" presetID="23" presetClass="entr" presetSubtype="16" fill="hold" grpId="0" nodeType="afterEffect">
                                  <p:stCondLst>
                                    <p:cond delay="0"/>
                                  </p:stCondLst>
                                  <p:iterate>
                                    <p:tmAbs val="0"/>
                                  </p:iterate>
                                  <p:childTnLst>
                                    <p:set>
                                      <p:cBhvr>
                                        <p:cTn id="95" fill="hold"/>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childTnLst>
                                </p:cTn>
                              </p:par>
                            </p:childTnLst>
                          </p:cTn>
                        </p:par>
                        <p:par>
                          <p:cTn id="98" fill="hold">
                            <p:stCondLst>
                              <p:cond delay="2600"/>
                            </p:stCondLst>
                            <p:childTnLst>
                              <p:par>
                                <p:cTn id="99" presetID="23" presetClass="entr" presetSubtype="16" fill="hold" grpId="0" nodeType="afterEffect">
                                  <p:stCondLst>
                                    <p:cond delay="0"/>
                                  </p:stCondLst>
                                  <p:iterate>
                                    <p:tmAbs val="0"/>
                                  </p:iterate>
                                  <p:childTnLst>
                                    <p:set>
                                      <p:cBhvr>
                                        <p:cTn id="100" fill="hold"/>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childTnLst>
                                </p:cTn>
                              </p:par>
                            </p:childTnLst>
                          </p:cTn>
                        </p:par>
                        <p:par>
                          <p:cTn id="103" fill="hold">
                            <p:stCondLst>
                              <p:cond delay="3100"/>
                            </p:stCondLst>
                            <p:childTnLst>
                              <p:par>
                                <p:cTn id="104" presetID="23" presetClass="entr" presetSubtype="16" fill="hold" grpId="0" nodeType="afterEffect">
                                  <p:stCondLst>
                                    <p:cond delay="0"/>
                                  </p:stCondLst>
                                  <p:iterate>
                                    <p:tmAbs val="0"/>
                                  </p:iterate>
                                  <p:childTnLst>
                                    <p:set>
                                      <p:cBhvr>
                                        <p:cTn id="105" fill="hold"/>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childTnLst>
                                </p:cTn>
                              </p:par>
                            </p:childTnLst>
                          </p:cTn>
                        </p:par>
                        <p:par>
                          <p:cTn id="108" fill="hold">
                            <p:stCondLst>
                              <p:cond delay="3600"/>
                            </p:stCondLst>
                            <p:childTnLst>
                              <p:par>
                                <p:cTn id="109" presetID="23" presetClass="entr" presetSubtype="16" fill="hold" grpId="0" nodeType="afterEffect">
                                  <p:stCondLst>
                                    <p:cond delay="0"/>
                                  </p:stCondLst>
                                  <p:iterate>
                                    <p:tmAbs val="0"/>
                                  </p:iterate>
                                  <p:childTnLst>
                                    <p:set>
                                      <p:cBhvr>
                                        <p:cTn id="110" fill="hold"/>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grpId="0" nodeType="clickEffect">
                                  <p:stCondLst>
                                    <p:cond delay="0"/>
                                  </p:stCondLst>
                                  <p:iterate>
                                    <p:tmAbs val="0"/>
                                  </p:iterate>
                                  <p:childTnLst>
                                    <p:set>
                                      <p:cBhvr>
                                        <p:cTn id="116" fill="hold"/>
                                        <p:tgtEl>
                                          <p:spTgt spid="51"/>
                                        </p:tgtEl>
                                        <p:attrNameLst>
                                          <p:attrName>style.visibility</p:attrName>
                                        </p:attrNameLst>
                                      </p:cBhvr>
                                      <p:to>
                                        <p:strVal val="visible"/>
                                      </p:to>
                                    </p:set>
                                    <p:animEffect transition="in" filter="box(out)">
                                      <p:cBhvr>
                                        <p:cTn id="117" dur="800"/>
                                        <p:tgtEl>
                                          <p:spTgt spid="51"/>
                                        </p:tgtEl>
                                      </p:cBhvr>
                                    </p:animEffect>
                                  </p:childTnLst>
                                </p:cTn>
                              </p:par>
                            </p:childTnLst>
                          </p:cTn>
                        </p:par>
                        <p:par>
                          <p:cTn id="118" fill="hold">
                            <p:stCondLst>
                              <p:cond delay="800"/>
                            </p:stCondLst>
                            <p:childTnLst>
                              <p:par>
                                <p:cTn id="119" presetID="4" presetClass="entr" presetSubtype="32" fill="hold" grpId="0" nodeType="afterEffect">
                                  <p:stCondLst>
                                    <p:cond delay="0"/>
                                  </p:stCondLst>
                                  <p:iterate>
                                    <p:tmAbs val="0"/>
                                  </p:iterate>
                                  <p:childTnLst>
                                    <p:set>
                                      <p:cBhvr>
                                        <p:cTn id="120" fill="hold"/>
                                        <p:tgtEl>
                                          <p:spTgt spid="36"/>
                                        </p:tgtEl>
                                        <p:attrNameLst>
                                          <p:attrName>style.visibility</p:attrName>
                                        </p:attrNameLst>
                                      </p:cBhvr>
                                      <p:to>
                                        <p:strVal val="visible"/>
                                      </p:to>
                                    </p:set>
                                    <p:animEffect transition="in" filter="box(out)">
                                      <p:cBhvr>
                                        <p:cTn id="121" dur="800"/>
                                        <p:tgtEl>
                                          <p:spTgt spid="36"/>
                                        </p:tgtEl>
                                      </p:cBhvr>
                                    </p:animEffect>
                                  </p:childTnLst>
                                </p:cTn>
                              </p:par>
                            </p:childTnLst>
                          </p:cTn>
                        </p:par>
                        <p:par>
                          <p:cTn id="122" fill="hold">
                            <p:stCondLst>
                              <p:cond delay="1600"/>
                            </p:stCondLst>
                            <p:childTnLst>
                              <p:par>
                                <p:cTn id="123" presetID="4" presetClass="entr" presetSubtype="32" fill="hold" grpId="0" nodeType="afterEffect">
                                  <p:stCondLst>
                                    <p:cond delay="0"/>
                                  </p:stCondLst>
                                  <p:iterate>
                                    <p:tmAbs val="0"/>
                                  </p:iterate>
                                  <p:childTnLst>
                                    <p:set>
                                      <p:cBhvr>
                                        <p:cTn id="124" fill="hold"/>
                                        <p:tgtEl>
                                          <p:spTgt spid="65"/>
                                        </p:tgtEl>
                                        <p:attrNameLst>
                                          <p:attrName>style.visibility</p:attrName>
                                        </p:attrNameLst>
                                      </p:cBhvr>
                                      <p:to>
                                        <p:strVal val="visible"/>
                                      </p:to>
                                    </p:set>
                                    <p:animEffect transition="in" filter="box(out)">
                                      <p:cBhvr>
                                        <p:cTn id="125" dur="800"/>
                                        <p:tgtEl>
                                          <p:spTgt spid="65"/>
                                        </p:tgtEl>
                                      </p:cBhvr>
                                    </p:animEffect>
                                  </p:childTnLst>
                                </p:cTn>
                              </p:par>
                            </p:childTnLst>
                          </p:cTn>
                        </p:par>
                        <p:par>
                          <p:cTn id="126" fill="hold">
                            <p:stCondLst>
                              <p:cond delay="2400"/>
                            </p:stCondLst>
                            <p:childTnLst>
                              <p:par>
                                <p:cTn id="127" presetID="2" presetClass="entr" presetSubtype="2" fill="hold" grpId="0" nodeType="afterEffect">
                                  <p:stCondLst>
                                    <p:cond delay="0"/>
                                  </p:stCondLst>
                                  <p:iterate>
                                    <p:tmAbs val="0"/>
                                  </p:iterate>
                                  <p:childTnLst>
                                    <p:set>
                                      <p:cBhvr>
                                        <p:cTn id="128" fill="hold"/>
                                        <p:tgtEl>
                                          <p:spTgt spid="35"/>
                                        </p:tgtEl>
                                        <p:attrNameLst>
                                          <p:attrName>style.visibility</p:attrName>
                                        </p:attrNameLst>
                                      </p:cBhvr>
                                      <p:to>
                                        <p:strVal val="visible"/>
                                      </p:to>
                                    </p:set>
                                    <p:anim calcmode="lin" valueType="num">
                                      <p:cBhvr>
                                        <p:cTn id="129" dur="500" fill="hold"/>
                                        <p:tgtEl>
                                          <p:spTgt spid="35"/>
                                        </p:tgtEl>
                                        <p:attrNameLst>
                                          <p:attrName>ppt_x</p:attrName>
                                        </p:attrNameLst>
                                      </p:cBhvr>
                                      <p:tavLst>
                                        <p:tav tm="0">
                                          <p:val>
                                            <p:strVal val="1+#ppt_w/2"/>
                                          </p:val>
                                        </p:tav>
                                        <p:tav tm="100000">
                                          <p:val>
                                            <p:strVal val="#ppt_x"/>
                                          </p:val>
                                        </p:tav>
                                      </p:tavLst>
                                    </p:anim>
                                    <p:anim calcmode="lin" valueType="num">
                                      <p:cBhvr>
                                        <p:cTn id="130" dur="500" fill="hold"/>
                                        <p:tgtEl>
                                          <p:spTgt spid="35"/>
                                        </p:tgtEl>
                                        <p:attrNameLst>
                                          <p:attrName>ppt_y</p:attrName>
                                        </p:attrNameLst>
                                      </p:cBhvr>
                                      <p:tavLst>
                                        <p:tav tm="0">
                                          <p:val>
                                            <p:strVal val="#ppt_y"/>
                                          </p:val>
                                        </p:tav>
                                        <p:tav tm="100000">
                                          <p:val>
                                            <p:strVal val="#ppt_y"/>
                                          </p:val>
                                        </p:tav>
                                      </p:tavLst>
                                    </p:anim>
                                  </p:childTnLst>
                                </p:cTn>
                              </p:par>
                            </p:childTnLst>
                          </p:cTn>
                        </p:par>
                        <p:par>
                          <p:cTn id="131" fill="hold">
                            <p:stCondLst>
                              <p:cond delay="2900"/>
                            </p:stCondLst>
                            <p:childTnLst>
                              <p:par>
                                <p:cTn id="132" presetID="23" presetClass="entr" presetSubtype="16" fill="hold" grpId="0" nodeType="afterEffect">
                                  <p:stCondLst>
                                    <p:cond delay="0"/>
                                  </p:stCondLst>
                                  <p:iterate>
                                    <p:tmAbs val="0"/>
                                  </p:iterate>
                                  <p:childTnLst>
                                    <p:set>
                                      <p:cBhvr>
                                        <p:cTn id="133" fill="hold"/>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childTnLst>
                                </p:cTn>
                              </p:par>
                            </p:childTnLst>
                          </p:cTn>
                        </p:par>
                        <p:par>
                          <p:cTn id="136" fill="hold">
                            <p:stCondLst>
                              <p:cond delay="3400"/>
                            </p:stCondLst>
                            <p:childTnLst>
                              <p:par>
                                <p:cTn id="137" presetID="23" presetClass="entr" presetSubtype="16" fill="hold" grpId="0" nodeType="afterEffect">
                                  <p:stCondLst>
                                    <p:cond delay="0"/>
                                  </p:stCondLst>
                                  <p:iterate>
                                    <p:tmAbs val="0"/>
                                  </p:iterate>
                                  <p:childTnLst>
                                    <p:set>
                                      <p:cBhvr>
                                        <p:cTn id="138" fill="hold"/>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childTnLst>
                                </p:cTn>
                              </p:par>
                            </p:childTnLst>
                          </p:cTn>
                        </p:par>
                        <p:par>
                          <p:cTn id="141" fill="hold">
                            <p:stCondLst>
                              <p:cond delay="3900"/>
                            </p:stCondLst>
                            <p:childTnLst>
                              <p:par>
                                <p:cTn id="142" presetID="23" presetClass="entr" presetSubtype="16" fill="hold" grpId="0" nodeType="afterEffect">
                                  <p:stCondLst>
                                    <p:cond delay="0"/>
                                  </p:stCondLst>
                                  <p:iterate>
                                    <p:tmAbs val="0"/>
                                  </p:iterate>
                                  <p:childTnLst>
                                    <p:set>
                                      <p:cBhvr>
                                        <p:cTn id="143" fill="hold"/>
                                        <p:tgtEl>
                                          <p:spTgt spid="31"/>
                                        </p:tgtEl>
                                        <p:attrNameLst>
                                          <p:attrName>style.visibility</p:attrName>
                                        </p:attrNameLst>
                                      </p:cBhvr>
                                      <p:to>
                                        <p:strVal val="visible"/>
                                      </p:to>
                                    </p:set>
                                    <p:anim calcmode="lin" valueType="num">
                                      <p:cBhvr>
                                        <p:cTn id="144" dur="500" fill="hold"/>
                                        <p:tgtEl>
                                          <p:spTgt spid="31"/>
                                        </p:tgtEl>
                                        <p:attrNameLst>
                                          <p:attrName>ppt_w</p:attrName>
                                        </p:attrNameLst>
                                      </p:cBhvr>
                                      <p:tavLst>
                                        <p:tav tm="0">
                                          <p:val>
                                            <p:fltVal val="0"/>
                                          </p:val>
                                        </p:tav>
                                        <p:tav tm="100000">
                                          <p:val>
                                            <p:strVal val="#ppt_w"/>
                                          </p:val>
                                        </p:tav>
                                      </p:tavLst>
                                    </p:anim>
                                    <p:anim calcmode="lin" valueType="num">
                                      <p:cBhvr>
                                        <p:cTn id="145" dur="500" fill="hold"/>
                                        <p:tgtEl>
                                          <p:spTgt spid="31"/>
                                        </p:tgtEl>
                                        <p:attrNameLst>
                                          <p:attrName>ppt_h</p:attrName>
                                        </p:attrNameLst>
                                      </p:cBhvr>
                                      <p:tavLst>
                                        <p:tav tm="0">
                                          <p:val>
                                            <p:fltVal val="0"/>
                                          </p:val>
                                        </p:tav>
                                        <p:tav tm="100000">
                                          <p:val>
                                            <p:strVal val="#ppt_h"/>
                                          </p:val>
                                        </p:tav>
                                      </p:tavLst>
                                    </p:anim>
                                  </p:childTnLst>
                                </p:cTn>
                              </p:par>
                            </p:childTnLst>
                          </p:cTn>
                        </p:par>
                        <p:par>
                          <p:cTn id="146" fill="hold">
                            <p:stCondLst>
                              <p:cond delay="4400"/>
                            </p:stCondLst>
                            <p:childTnLst>
                              <p:par>
                                <p:cTn id="147" presetID="23" presetClass="entr" presetSubtype="16" fill="hold" grpId="0" nodeType="afterEffect">
                                  <p:stCondLst>
                                    <p:cond delay="0"/>
                                  </p:stCondLst>
                                  <p:iterate>
                                    <p:tmAbs val="0"/>
                                  </p:iterate>
                                  <p:childTnLst>
                                    <p:set>
                                      <p:cBhvr>
                                        <p:cTn id="148" fill="hold"/>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childTnLst>
                                </p:cTn>
                              </p:par>
                            </p:childTnLst>
                          </p:cTn>
                        </p:par>
                        <p:par>
                          <p:cTn id="151" fill="hold">
                            <p:stCondLst>
                              <p:cond delay="4900"/>
                            </p:stCondLst>
                            <p:childTnLst>
                              <p:par>
                                <p:cTn id="152" presetID="4" presetClass="entr" presetSubtype="32" fill="hold" grpId="0" nodeType="afterEffect">
                                  <p:stCondLst>
                                    <p:cond delay="0"/>
                                  </p:stCondLst>
                                  <p:iterate>
                                    <p:tmAbs val="0"/>
                                  </p:iterate>
                                  <p:childTnLst>
                                    <p:set>
                                      <p:cBhvr>
                                        <p:cTn id="153" fill="hold"/>
                                        <p:tgtEl>
                                          <p:spTgt spid="68"/>
                                        </p:tgtEl>
                                        <p:attrNameLst>
                                          <p:attrName>style.visibility</p:attrName>
                                        </p:attrNameLst>
                                      </p:cBhvr>
                                      <p:to>
                                        <p:strVal val="visible"/>
                                      </p:to>
                                    </p:set>
                                    <p:animEffect transition="in" filter="box(out)">
                                      <p:cBhvr>
                                        <p:cTn id="15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4" grpId="0" animBg="1" advAuto="0"/>
      <p:bldP spid="15" grpId="0" animBg="1" advAuto="0"/>
      <p:bldP spid="16" grpId="0" animBg="1" advAuto="0"/>
      <p:bldP spid="17" grpId="0" animBg="1" advAuto="0"/>
      <p:bldP spid="19" grpId="0" animBg="1" advAuto="0"/>
      <p:bldP spid="20" grpId="0" animBg="1" advAuto="0"/>
      <p:bldP spid="21" grpId="0" animBg="1" advAuto="0"/>
      <p:bldP spid="22" grpId="0" animBg="1" advAuto="0"/>
      <p:bldP spid="24" grpId="0" animBg="1" advAuto="0"/>
      <p:bldP spid="25" grpId="0" animBg="1" advAuto="0"/>
      <p:bldP spid="26" grpId="0" animBg="1" advAuto="0"/>
      <p:bldP spid="27"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43" grpId="0" animBg="1" advAuto="0"/>
      <p:bldP spid="47" grpId="0" animBg="1" advAuto="0"/>
      <p:bldP spid="51" grpId="0" animBg="1" advAuto="0"/>
      <p:bldP spid="55" grpId="0" animBg="1" advAuto="0"/>
      <p:bldP spid="59" grpId="0" animBg="1" advAuto="0"/>
      <p:bldP spid="62" grpId="0" animBg="1" advAuto="0"/>
      <p:bldP spid="63" grpId="0" animBg="1" advAuto="0"/>
      <p:bldP spid="64" grpId="0" animBg="1" advAuto="0"/>
      <p:bldP spid="65" grpId="0" animBg="1" advAuto="0"/>
      <p:bldP spid="66" grpId="0" animBg="1" advAuto="0"/>
      <p:bldP spid="6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1107996"/>
          </a:xfrm>
          <a:prstGeom prst="rect">
            <a:avLst/>
          </a:prstGeom>
          <a:noFill/>
        </p:spPr>
        <p:txBody>
          <a:bodyPr wrap="square" rtlCol="1">
            <a:spAutoFit/>
          </a:bodyPr>
          <a:lstStyle/>
          <a:p>
            <a:pPr algn="ctr"/>
            <a:r>
              <a:rPr lang="he-IL" sz="6600" b="1" dirty="0" smtClean="0"/>
              <a:t>שיטת הלימוד: מדריך אתגר</a:t>
            </a:r>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1395007"/>
            <a:ext cx="10184789" cy="5262979"/>
          </a:xfrm>
          <a:prstGeom prst="rect">
            <a:avLst/>
          </a:prstGeom>
          <a:noFill/>
        </p:spPr>
        <p:txBody>
          <a:bodyPr wrap="square" rtlCol="1">
            <a:spAutoFit/>
          </a:bodyPr>
          <a:lstStyle/>
          <a:p>
            <a:pPr algn="just"/>
            <a:r>
              <a:rPr lang="he-IL" sz="4800" b="1" dirty="0" smtClean="0"/>
              <a:t>שימו לב תמיד בכל פרק המשימה הראשונה היא עם מדריך מלא, פשוט לראות את המדריך ולעשות, לאחר מכן צריך לחשוב כיצד לבצע את התכנות הנכון ביותר.</a:t>
            </a:r>
          </a:p>
          <a:p>
            <a:pPr algn="ctr"/>
            <a:r>
              <a:rPr lang="he-IL" sz="4800" b="1" dirty="0" smtClean="0"/>
              <a:t>הכלל החשוב ביותר: חייבים להראות כל משימה למדריך ולקבל אישור</a:t>
            </a:r>
          </a:p>
        </p:txBody>
      </p:sp>
    </p:spTree>
    <p:extLst>
      <p:ext uri="{BB962C8B-B14F-4D97-AF65-F5344CB8AC3E}">
        <p14:creationId xmlns:p14="http://schemas.microsoft.com/office/powerpoint/2010/main" val="23558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2.1 "</a:t>
            </a:r>
            <a:r>
              <a:rPr lang="he-IL" sz="3600" u="sng" dirty="0" smtClean="0">
                <a:hlinkClick r:id="rId3"/>
              </a:rPr>
              <a:t>אביר על גלגלים</a:t>
            </a:r>
            <a:r>
              <a:rPr lang="he-IL" sz="3600" u="sng" dirty="0" smtClean="0"/>
              <a:t>"</a:t>
            </a:r>
            <a:r>
              <a:rPr lang="he-IL" sz="3600" dirty="0" smtClean="0"/>
              <a:t> </a:t>
            </a:r>
          </a:p>
        </p:txBody>
      </p:sp>
      <p:sp>
        <p:nvSpPr>
          <p:cNvPr id="14" name="מציין מיקום תוכן 2"/>
          <p:cNvSpPr txBox="1">
            <a:spLocks/>
          </p:cNvSpPr>
          <p:nvPr/>
        </p:nvSpPr>
        <p:spPr>
          <a:xfrm>
            <a:off x="5042647" y="1680231"/>
            <a:ext cx="6655047"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להציג את </a:t>
            </a:r>
            <a:r>
              <a:rPr lang="he-IL" sz="3600" dirty="0"/>
              <a:t>על צג </a:t>
            </a:r>
            <a:r>
              <a:rPr lang="he-IL" sz="3600" dirty="0" smtClean="0"/>
              <a:t>הכרטיס תצוגה של האורות הלוך חזור, ימינה שמאלה, הנקודה "רצה" מצד לצד.</a:t>
            </a:r>
          </a:p>
          <a:p>
            <a:pPr algn="r"/>
            <a:endParaRPr lang="en-US" sz="3600" dirty="0"/>
          </a:p>
        </p:txBody>
      </p:sp>
      <p:sp>
        <p:nvSpPr>
          <p:cNvPr id="15" name="מציין מיקום תוכן 2"/>
          <p:cNvSpPr txBox="1">
            <a:spLocks/>
          </p:cNvSpPr>
          <p:nvPr/>
        </p:nvSpPr>
        <p:spPr>
          <a:xfrm>
            <a:off x="389393" y="5149244"/>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4"/>
              </a:rPr>
              <a:t>קישור לדוגמא פתרון</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2470" y="4245357"/>
            <a:ext cx="2244406" cy="1174496"/>
          </a:xfrm>
          <a:prstGeom prst="rect">
            <a:avLst/>
          </a:prstGeom>
        </p:spPr>
      </p:pic>
      <p:pic>
        <p:nvPicPr>
          <p:cNvPr id="4" name="תמונה 3"/>
          <p:cNvPicPr>
            <a:picLocks noChangeAspect="1"/>
          </p:cNvPicPr>
          <p:nvPr/>
        </p:nvPicPr>
        <p:blipFill>
          <a:blip r:embed="rId7"/>
          <a:stretch>
            <a:fillRect/>
          </a:stretch>
        </p:blipFill>
        <p:spPr>
          <a:xfrm>
            <a:off x="1359736" y="292688"/>
            <a:ext cx="2287789" cy="6179517"/>
          </a:xfrm>
          <a:prstGeom prst="rect">
            <a:avLst/>
          </a:prstGeom>
        </p:spPr>
      </p:pic>
    </p:spTree>
    <p:extLst>
      <p:ext uri="{BB962C8B-B14F-4D97-AF65-F5344CB8AC3E}">
        <p14:creationId xmlns:p14="http://schemas.microsoft.com/office/powerpoint/2010/main" val="7769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2.2 </a:t>
            </a:r>
            <a:r>
              <a:rPr lang="he-IL" sz="3600" u="sng" dirty="0"/>
              <a:t>" </a:t>
            </a:r>
            <a:r>
              <a:rPr lang="he-IL" sz="3600" u="sng" dirty="0" smtClean="0"/>
              <a:t>מקומות </a:t>
            </a:r>
            <a:r>
              <a:rPr lang="he-IL" sz="3600" u="sng" dirty="0" err="1" smtClean="0"/>
              <a:t>מוזיקלים</a:t>
            </a:r>
            <a:r>
              <a:rPr lang="he-IL" sz="3600" u="sng" dirty="0" smtClean="0"/>
              <a:t>"  </a:t>
            </a:r>
            <a:endParaRPr lang="he-IL" sz="3600" u="sng" dirty="0"/>
          </a:p>
        </p:txBody>
      </p:sp>
      <p:sp>
        <p:nvSpPr>
          <p:cNvPr id="14" name="מציין מיקום תוכן 2"/>
          <p:cNvSpPr txBox="1">
            <a:spLocks/>
          </p:cNvSpPr>
          <p:nvPr/>
        </p:nvSpPr>
        <p:spPr>
          <a:xfrm>
            <a:off x="4062000" y="1680231"/>
            <a:ext cx="7635694"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כך שבתחילה יהיה כיתוב של האות </a:t>
            </a:r>
            <a:r>
              <a:rPr lang="en-US" sz="3600" dirty="0" smtClean="0"/>
              <a:t>A</a:t>
            </a:r>
            <a:r>
              <a:rPr lang="he-IL" sz="3600" dirty="0" smtClean="0"/>
              <a:t> וכל פעם שילחצו על כפתור </a:t>
            </a:r>
            <a:r>
              <a:rPr lang="en-US" sz="3600" dirty="0" smtClean="0"/>
              <a:t>A</a:t>
            </a:r>
            <a:r>
              <a:rPr lang="he-IL" sz="3600" dirty="0" smtClean="0"/>
              <a:t> הכרטיס יציג על הצג להיכן </a:t>
            </a:r>
            <a:r>
              <a:rPr lang="he-IL" sz="3600" dirty="0"/>
              <a:t>מסתובבים </a:t>
            </a:r>
            <a:r>
              <a:rPr lang="he-IL" sz="3600" dirty="0" smtClean="0"/>
              <a:t>בעזרת חץ ימינה או שמאל, ולאחר מכן מספר מ1עד 4 שיכריז כמה צריך לזוז, המטרה לא להתבלבל.</a:t>
            </a:r>
          </a:p>
          <a:p>
            <a:pPr algn="r"/>
            <a:endParaRPr lang="en-US" sz="3600" dirty="0"/>
          </a:p>
        </p:txBody>
      </p:sp>
      <p:sp>
        <p:nvSpPr>
          <p:cNvPr id="15" name="מציין מיקום תוכן 2"/>
          <p:cNvSpPr txBox="1">
            <a:spLocks/>
          </p:cNvSpPr>
          <p:nvPr/>
        </p:nvSpPr>
        <p:spPr>
          <a:xfrm>
            <a:off x="389393" y="5149244"/>
            <a:ext cx="11308301" cy="672961"/>
          </a:xfrm>
          <a:prstGeom prst="rect">
            <a:avLst/>
          </a:prstGeom>
        </p:spPr>
        <p:txBody>
          <a:bodyPr vert="horz" lIns="91440" tIns="45720" rIns="91440" bIns="45720" rtlCol="1">
            <a:normAutofit fontScale="925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הפעם אין פתרון לדוגמא, אתם צריכים לנסות לפתור זאת בעצמכם.</a:t>
            </a:r>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8" name="מציין מיקום תוכן 2"/>
          <p:cNvSpPr txBox="1">
            <a:spLocks/>
          </p:cNvSpPr>
          <p:nvPr/>
        </p:nvSpPr>
        <p:spPr>
          <a:xfrm>
            <a:off x="389393" y="5822205"/>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אם ממש קשה לכם לאחר 4 דקות </a:t>
            </a:r>
            <a:r>
              <a:rPr lang="he-IL" sz="3600" dirty="0" smtClean="0">
                <a:hlinkClick r:id="rId4"/>
              </a:rPr>
              <a:t>לחצו על הקישור לפתרון</a:t>
            </a:r>
            <a:endParaRPr lang="he-IL" sz="3600" dirty="0" smtClean="0"/>
          </a:p>
        </p:txBody>
      </p:sp>
      <p:pic>
        <p:nvPicPr>
          <p:cNvPr id="2" name="תמונה 1"/>
          <p:cNvPicPr>
            <a:picLocks noChangeAspect="1"/>
          </p:cNvPicPr>
          <p:nvPr/>
        </p:nvPicPr>
        <p:blipFill>
          <a:blip r:embed="rId5"/>
          <a:stretch>
            <a:fillRect/>
          </a:stretch>
        </p:blipFill>
        <p:spPr>
          <a:xfrm>
            <a:off x="389393" y="1775243"/>
            <a:ext cx="4250342" cy="3060533"/>
          </a:xfrm>
          <a:prstGeom prst="rect">
            <a:avLst/>
          </a:prstGeom>
        </p:spPr>
      </p:pic>
    </p:spTree>
    <p:extLst>
      <p:ext uri="{BB962C8B-B14F-4D97-AF65-F5344CB8AC3E}">
        <p14:creationId xmlns:p14="http://schemas.microsoft.com/office/powerpoint/2010/main" val="28456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a:t>אתגר </a:t>
            </a:r>
            <a:r>
              <a:rPr lang="he-IL" sz="3600" u="sng" dirty="0" smtClean="0"/>
              <a:t>2.3 "מהירות תגובה" </a:t>
            </a:r>
            <a:endParaRPr lang="he-IL" sz="3600" u="sng" dirty="0"/>
          </a:p>
        </p:txBody>
      </p:sp>
      <p:sp>
        <p:nvSpPr>
          <p:cNvPr id="14" name="מציין מיקום תוכן 2"/>
          <p:cNvSpPr txBox="1">
            <a:spLocks/>
          </p:cNvSpPr>
          <p:nvPr/>
        </p:nvSpPr>
        <p:spPr>
          <a:xfrm>
            <a:off x="4062000" y="1680231"/>
            <a:ext cx="7635694"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צריך לתכנת את הכרטיס שעל הצג יופיע מספר מ1עד 9 אם המספר גדול מ5 צריך ללחוץ על לחצן </a:t>
            </a:r>
            <a:r>
              <a:rPr lang="en-US" sz="3600" dirty="0" smtClean="0"/>
              <a:t>A</a:t>
            </a:r>
            <a:r>
              <a:rPr lang="he-IL" sz="3600" dirty="0" smtClean="0"/>
              <a:t> ואחרת צריך לחוץ על לחצן </a:t>
            </a:r>
            <a:r>
              <a:rPr lang="en-US" sz="3600" dirty="0" smtClean="0"/>
              <a:t>B</a:t>
            </a:r>
            <a:r>
              <a:rPr lang="he-IL" sz="3600" dirty="0" smtClean="0"/>
              <a:t>  אם מתבלבלים הצג יידלק כולו למשך 10 שניות .</a:t>
            </a:r>
            <a:endParaRPr lang="en-US" sz="3600" dirty="0"/>
          </a:p>
        </p:txBody>
      </p:sp>
      <p:sp>
        <p:nvSpPr>
          <p:cNvPr id="15" name="מציין מיקום תוכן 2"/>
          <p:cNvSpPr txBox="1">
            <a:spLocks/>
          </p:cNvSpPr>
          <p:nvPr/>
        </p:nvSpPr>
        <p:spPr>
          <a:xfrm>
            <a:off x="389393" y="5149244"/>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לפתרון דומה </a:t>
            </a:r>
            <a:endParaRPr lang="he-IL" sz="3600" dirty="0" smtClean="0"/>
          </a:p>
        </p:txBody>
      </p:sp>
      <p:sp>
        <p:nvSpPr>
          <p:cNvPr id="3" name="מלבן 2"/>
          <p:cNvSpPr/>
          <p:nvPr/>
        </p:nvSpPr>
        <p:spPr>
          <a:xfrm>
            <a:off x="7230482" y="3244850"/>
            <a:ext cx="184731" cy="369332"/>
          </a:xfrm>
          <a:prstGeom prst="rect">
            <a:avLst/>
          </a:prstGeom>
        </p:spPr>
        <p:txBody>
          <a:bodyPr wrap="none">
            <a:spAutoFit/>
          </a:bodyPr>
          <a:lstStyle/>
          <a:p>
            <a:endParaRPr lang="he-IL" dirty="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a:blip r:embed="rId5">
            <a:clrChange>
              <a:clrFrom>
                <a:srgbClr val="F8F8F8"/>
              </a:clrFrom>
              <a:clrTo>
                <a:srgbClr val="F8F8F8">
                  <a:alpha val="0"/>
                </a:srgbClr>
              </a:clrTo>
            </a:clrChange>
          </a:blip>
          <a:stretch>
            <a:fillRect/>
          </a:stretch>
        </p:blipFill>
        <p:spPr>
          <a:xfrm>
            <a:off x="634419" y="2052082"/>
            <a:ext cx="4152900" cy="3124200"/>
          </a:xfrm>
          <a:prstGeom prst="rect">
            <a:avLst/>
          </a:prstGeom>
        </p:spPr>
      </p:pic>
    </p:spTree>
    <p:extLst>
      <p:ext uri="{BB962C8B-B14F-4D97-AF65-F5344CB8AC3E}">
        <p14:creationId xmlns:p14="http://schemas.microsoft.com/office/powerpoint/2010/main" val="16415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2.4 "אבן נייר ומספריים"</a:t>
            </a:r>
            <a:r>
              <a:rPr lang="he-IL" sz="3600" dirty="0" smtClean="0"/>
              <a:t> </a:t>
            </a:r>
          </a:p>
        </p:txBody>
      </p:sp>
      <p:sp>
        <p:nvSpPr>
          <p:cNvPr id="14" name="מציין מיקום תוכן 2"/>
          <p:cNvSpPr txBox="1">
            <a:spLocks/>
          </p:cNvSpPr>
          <p:nvPr/>
        </p:nvSpPr>
        <p:spPr>
          <a:xfrm>
            <a:off x="1359737" y="1680231"/>
            <a:ext cx="10337957" cy="4974480"/>
          </a:xfrm>
          <a:prstGeom prst="rect">
            <a:avLst/>
          </a:prstGeom>
        </p:spPr>
        <p:txBody>
          <a:bodyPr vert="horz" lIns="91440" tIns="45720" rIns="91440" bIns="45720" rtlCol="1">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את הכרטיס כך שכל שקשוק יציג תמונה אחת משלוש האפשרויות, נחזיק את הכרטיס סגור ביד שלנו, ובזמן בפתיחה צריך לראות מי ניצח הכרטיס או אחד מחברי הקבוצה.</a:t>
            </a:r>
          </a:p>
          <a:p>
            <a:pPr algn="r"/>
            <a:r>
              <a:rPr lang="he-IL" sz="3600" dirty="0" smtClean="0"/>
              <a:t>המטרה לנצח ברצף שלוש פעמים</a:t>
            </a:r>
          </a:p>
          <a:p>
            <a:pPr algn="r"/>
            <a:endParaRPr lang="he-IL" sz="3600" dirty="0"/>
          </a:p>
          <a:p>
            <a:pPr algn="r"/>
            <a:endParaRPr lang="he-IL" sz="3600" dirty="0" smtClean="0"/>
          </a:p>
          <a:p>
            <a:pPr algn="r"/>
            <a:r>
              <a:rPr lang="he-IL" sz="3600" dirty="0" smtClean="0"/>
              <a:t>רמז: צריך להשתמש בפונקציה של </a:t>
            </a:r>
            <a:r>
              <a:rPr lang="en-US" sz="3600" dirty="0" smtClean="0"/>
              <a:t>Random</a:t>
            </a:r>
            <a:endParaRPr lang="he-IL" sz="3600" dirty="0" smtClean="0"/>
          </a:p>
          <a:p>
            <a:pPr algn="r"/>
            <a:r>
              <a:rPr lang="he-IL" sz="3600" dirty="0" smtClean="0"/>
              <a:t>אם ממש קשה לכם, חכו 5 דקות וכנסו ל</a:t>
            </a:r>
            <a:r>
              <a:rPr lang="he-IL" sz="3600" dirty="0" smtClean="0">
                <a:hlinkClick r:id="rId3"/>
              </a:rPr>
              <a:t>קישור הבא</a:t>
            </a:r>
            <a:endParaRPr lang="en-US" sz="3600" dirty="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rotWithShape="1">
          <a:blip r:embed="rId5">
            <a:clrChange>
              <a:clrFrom>
                <a:srgbClr val="F8F8F8"/>
              </a:clrFrom>
              <a:clrTo>
                <a:srgbClr val="F8F8F8">
                  <a:alpha val="0"/>
                </a:srgbClr>
              </a:clrTo>
            </a:clrChange>
          </a:blip>
          <a:srcRect l="-1377" t="17710" r="8590" b="1048"/>
          <a:stretch/>
        </p:blipFill>
        <p:spPr>
          <a:xfrm>
            <a:off x="1647698" y="3087973"/>
            <a:ext cx="3623549" cy="2158995"/>
          </a:xfrm>
          <a:prstGeom prst="rect">
            <a:avLst/>
          </a:prstGeom>
        </p:spPr>
      </p:pic>
    </p:spTree>
    <p:extLst>
      <p:ext uri="{BB962C8B-B14F-4D97-AF65-F5344CB8AC3E}">
        <p14:creationId xmlns:p14="http://schemas.microsoft.com/office/powerpoint/2010/main" val="14177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759</Words>
  <Application>Microsoft Office PowerPoint</Application>
  <PresentationFormat>מסך רחב</PresentationFormat>
  <Paragraphs>116</Paragraphs>
  <Slides>17</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17</vt:i4>
      </vt:variant>
    </vt:vector>
  </HeadingPairs>
  <TitlesOfParts>
    <vt:vector size="24" baseType="lpstr">
      <vt:lpstr>Arial</vt:lpstr>
      <vt:lpstr>Avenir Next</vt:lpstr>
      <vt:lpstr>Calibri</vt:lpstr>
      <vt:lpstr>Calibri Light</vt:lpstr>
      <vt:lpstr>Impact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Yaron'S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rami hadad</dc:creator>
  <cp:lastModifiedBy>rami hadad</cp:lastModifiedBy>
  <cp:revision>64</cp:revision>
  <dcterms:created xsi:type="dcterms:W3CDTF">2019-08-17T23:34:32Z</dcterms:created>
  <dcterms:modified xsi:type="dcterms:W3CDTF">2019-08-27T05:11:58Z</dcterms:modified>
</cp:coreProperties>
</file>