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62" r:id="rId4"/>
    <p:sldId id="261" r:id="rId5"/>
    <p:sldId id="263" r:id="rId6"/>
    <p:sldId id="265" r:id="rId7"/>
    <p:sldId id="258" r:id="rId8"/>
    <p:sldId id="267" r:id="rId9"/>
    <p:sldId id="259" r:id="rId10"/>
    <p:sldId id="276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00AE3E-1163-4611-B66C-BE5C4D41D946}" type="datetimeFigureOut">
              <a:rPr lang="he-IL" smtClean="0"/>
              <a:t>ה'/כסלו/תשע"ט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4DA63E-AE81-4D16-8D28-9C837567EA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97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A63E-AE81-4D16-8D28-9C837567EA0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55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C222-6977-4CCC-AA90-4BDFD1E11F68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70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64DA-9445-422E-AB9F-73AA3918A41E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24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6360-5D41-4C50-9612-5E93E3B2FB5F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1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C702-BBD1-41B9-9BA3-617DC6B45677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673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E95D-D48A-4ECE-A1E2-6B120DE25877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42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ACF0-C079-467E-B2CE-72DEF948E0EA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601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41C0-49A4-46AE-9012-9E2A9831C5D8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17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2B7F-5C09-4F7D-AD16-2DFE5A06CD1C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382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49F3-82AB-436D-A42C-E428D5365AE3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95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F7D4-F703-4AA0-AE31-5A812A26BCDB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80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23B7-D295-421D-B199-B38CA5818D53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57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4D56-4253-4677-BE2A-526A63D60599}" type="datetime8">
              <a:rPr lang="he-IL" smtClean="0"/>
              <a:t>13 נובמבר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2A17-DAFB-40E9-87A6-21291D4694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6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h6XikDrIE&amp;list=PLVrf3JZnwqV87Ouy3yh_nkKGLXOGWTrqy&amp;index=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מרגיש עמוס ולחוץ? 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/>
          <a:lstStyle/>
          <a:p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יש מה לעשות... 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0439"/>
            <a:ext cx="3600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0439"/>
            <a:ext cx="3456384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60648"/>
            <a:ext cx="27363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ד"ר שרון רחמים, חט"ב זאב הרצליה, תשע"ט </a:t>
            </a:r>
            <a:endParaRPr lang="he-IL" sz="1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7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252CE7-17B1-422A-B96D-364BB162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שינוי פרספקטיבה </a:t>
            </a:r>
            <a:r>
              <a:rPr lang="he-IL" dirty="0" smtClean="0"/>
              <a:t>– </a:t>
            </a:r>
            <a:br>
              <a:rPr lang="he-IL" dirty="0" smtClean="0"/>
            </a:br>
            <a:r>
              <a:rPr lang="he-IL" dirty="0" smtClean="0"/>
              <a:t>איך להפוך את הלחץ לחבר?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2CAA19-2D20-49C7-8083-62E485460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hlinkClick r:id="rId2"/>
              </a:rPr>
              <a:t>סרטון </a:t>
            </a:r>
            <a:r>
              <a:rPr lang="en-US" dirty="0">
                <a:hlinkClick r:id="rId2"/>
              </a:rPr>
              <a:t>TED</a:t>
            </a:r>
            <a:endParaRPr lang="he-IL" dirty="0"/>
          </a:p>
          <a:p>
            <a:endParaRPr lang="he-IL" dirty="0"/>
          </a:p>
          <a:p>
            <a:r>
              <a:rPr lang="he-IL" dirty="0"/>
              <a:t>6:46- 9:32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0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5761A-96FB-4621-9843-FD39CB1D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מתי הייתם לחוצים בפעם האחרונה?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0189A585-4F91-44FD-8474-80E872A89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7" y="1556792"/>
            <a:ext cx="5256585" cy="48265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39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כיצד באות תחושות העומס והלחץ לידי ביטוי? 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572000" y="1997139"/>
            <a:ext cx="4280520" cy="4168163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חישבו על אירוע במהלכו הרגשתם תחושת </a:t>
            </a: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עומס או לחץ - מה 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הרגשתם? </a:t>
            </a:r>
            <a:endParaRPr lang="he-IL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מה 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עבר לכם בראש? </a:t>
            </a: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(צטטו מחשבות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endParaRPr lang="he-IL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איך 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פעלתם?</a:t>
            </a:r>
          </a:p>
        </p:txBody>
      </p:sp>
      <p:pic>
        <p:nvPicPr>
          <p:cNvPr id="3076" name="Picture 4" descr="http://amisalant.com/wp-content/uploads/2012/10/bookexplo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00400" cy="38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36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9976" y="332656"/>
            <a:ext cx="7772400" cy="1470025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מהן הסיבות </a:t>
            </a:r>
            <a:b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לתחושות העומס והלחץ? 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99976" y="4639320"/>
            <a:ext cx="7992888" cy="1752600"/>
          </a:xfrm>
        </p:spPr>
        <p:txBody>
          <a:bodyPr/>
          <a:lstStyle/>
          <a:p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גורמים אובייקטיביים - לא תלויים בי </a:t>
            </a:r>
          </a:p>
          <a:p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גורמים סובייקטיביים - תלויים בי</a:t>
            </a:r>
          </a:p>
          <a:p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גורמים חיצוניים </a:t>
            </a: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/ גורמים 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פנימיים</a:t>
            </a:r>
          </a:p>
          <a:p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580880" cy="229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8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5" y="1700808"/>
            <a:ext cx="87129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×ª××¦××ª ×ª××× × ×¢×××¨ ×××× ××¤×¨×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57711"/>
            <a:ext cx="8028893" cy="20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64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ביטויים לתחושות עומס ולחץ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07504" y="112474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גופני </a:t>
            </a: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- דפיקות לב מואצות, לחץ בחזה, כאבי בטן, בחילות, שלשולים ועוד.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רגשי</a:t>
            </a: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 - פחד, תסכול, אכזבה, קנאה, כעס ייאוש.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חשיבתי</a:t>
            </a: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 - אבוד ריכוז, בלבול ,שכחה, אי הבנה, בלק-אאוט ומחשבות שליליות המדאיגות ומטרידות.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he-IL" sz="2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e-IL" sz="2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התנהגותי</a:t>
            </a:r>
            <a:r>
              <a:rPr lang="he-IL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> - דחיינות, התחמקות ממטלות, רמאות ועוד.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4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92615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5791"/>
            <a:ext cx="2626958" cy="27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790"/>
            <a:ext cx="2880319" cy="27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13112"/>
            <a:ext cx="2926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13112"/>
            <a:ext cx="262695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4078"/>
            <a:ext cx="2880319" cy="316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02733" y="332656"/>
            <a:ext cx="7772400" cy="1470025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עשויות להיות התוצאות של תחושות העומס והלחץ ? 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2076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84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2797" y="332656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תחושות עומס ולחץ</a:t>
            </a:r>
            <a:endParaRPr lang="he-IL" b="1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48997" y="2420888"/>
            <a:ext cx="4038600" cy="110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רגשי </a:t>
            </a:r>
            <a:endParaRPr lang="he-IL" sz="4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4008" y="2420888"/>
            <a:ext cx="4038600" cy="11087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8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פיזי </a:t>
            </a:r>
            <a:endParaRPr lang="he-IL" sz="4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5109" y="4365104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גם כשמדובר בדברים טובים הם עדיין מציפים. </a:t>
            </a:r>
          </a:p>
          <a:p>
            <a:r>
              <a:rPr lang="he-IL" sz="28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האדרנלין זורם, המשימות נערמות בראש, לעתים מרוב עומס לא תמיד יודעים מה לעשות קודם… לפעמים לא עושים… לפעמים לוקחים אחריות ולפעמים מאשימים את כל העולם...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שרון רחמים - מנחה ורכזת פדגוגית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95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256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Gisha</vt:lpstr>
      <vt:lpstr>Times New Roman</vt:lpstr>
      <vt:lpstr>Wingdings</vt:lpstr>
      <vt:lpstr>ערכת נושא Office</vt:lpstr>
      <vt:lpstr>מרגיש עמוס ולחוץ? </vt:lpstr>
      <vt:lpstr>מתי הייתם לחוצים בפעם האחרונה?</vt:lpstr>
      <vt:lpstr>כיצד באות תחושות העומס והלחץ לידי ביטוי? </vt:lpstr>
      <vt:lpstr>מהן הסיבות  לתחושות העומס והלחץ? </vt:lpstr>
      <vt:lpstr>PowerPoint Presentation</vt:lpstr>
      <vt:lpstr>ביטויים לתחושות עומס ולחץ</vt:lpstr>
      <vt:lpstr>PowerPoint Presentation</vt:lpstr>
      <vt:lpstr>מה עשויות להיות התוצאות של תחושות העומס והלחץ ? </vt:lpstr>
      <vt:lpstr>תחושות עומס ולחץ</vt:lpstr>
      <vt:lpstr>שינוי פרספקטיבה –  איך להפוך את הלחץ לחבר?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כיתה ט' – מרגיש עמוס ולחוץ?</dc:title>
  <dc:creator>sharon rahamim</dc:creator>
  <cp:lastModifiedBy>Erella</cp:lastModifiedBy>
  <cp:revision>32</cp:revision>
  <dcterms:created xsi:type="dcterms:W3CDTF">2018-10-17T07:48:12Z</dcterms:created>
  <dcterms:modified xsi:type="dcterms:W3CDTF">2018-11-13T17:58:48Z</dcterms:modified>
</cp:coreProperties>
</file>