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9" r:id="rId5"/>
    <p:sldId id="258" r:id="rId6"/>
    <p:sldId id="260" r:id="rId7"/>
    <p:sldId id="262" r:id="rId8"/>
    <p:sldId id="263" r:id="rId9"/>
    <p:sldId id="264" r:id="rId10"/>
    <p:sldId id="266" r:id="rId11"/>
    <p:sldId id="265" r:id="rId12"/>
    <p:sldId id="268" r:id="rId13"/>
    <p:sldId id="269" r:id="rId14"/>
    <p:sldId id="270" r:id="rId15"/>
    <p:sldId id="271" r:id="rId16"/>
    <p:sldId id="274" r:id="rId17"/>
    <p:sldId id="273" r:id="rId18"/>
    <p:sldId id="272" r:id="rId19"/>
    <p:sldId id="275" r:id="rId20"/>
    <p:sldId id="288" r:id="rId21"/>
    <p:sldId id="277" r:id="rId22"/>
    <p:sldId id="278" r:id="rId23"/>
    <p:sldId id="279" r:id="rId24"/>
    <p:sldId id="280" r:id="rId25"/>
    <p:sldId id="282" r:id="rId26"/>
    <p:sldId id="281"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68" d="100"/>
          <a:sy n="68" d="100"/>
        </p:scale>
        <p:origin x="78" y="114"/>
      </p:cViewPr>
      <p:guideLst>
        <p:guide orient="horz" pos="867"/>
        <p:guide pos="4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ANDRES LAVIN LARRAIN" userId="d780bd704531e3a7" providerId="LiveId" clId="{E44A24BE-3482-4166-9808-7004A5A2A12C}"/>
    <pc:docChg chg="undo custSel addSld delSld modSld sldOrd">
      <pc:chgData name="JORGE ANDRES LAVIN LARRAIN" userId="d780bd704531e3a7" providerId="LiveId" clId="{E44A24BE-3482-4166-9808-7004A5A2A12C}" dt="2017-06-18T21:56:49.475" v="686" actId="26606"/>
      <pc:docMkLst>
        <pc:docMk/>
      </pc:docMkLst>
      <pc:sldChg chg="modSp">
        <pc:chgData name="JORGE ANDRES LAVIN LARRAIN" userId="d780bd704531e3a7" providerId="LiveId" clId="{E44A24BE-3482-4166-9808-7004A5A2A12C}" dt="2017-06-18T19:39:46.534" v="350" actId="0"/>
        <pc:sldMkLst>
          <pc:docMk/>
          <pc:sldMk cId="643575898" sldId="256"/>
        </pc:sldMkLst>
        <pc:spChg chg="mod">
          <ac:chgData name="JORGE ANDRES LAVIN LARRAIN" userId="d780bd704531e3a7" providerId="LiveId" clId="{E44A24BE-3482-4166-9808-7004A5A2A12C}" dt="2017-06-18T19:39:46.534" v="350" actId="0"/>
          <ac:spMkLst>
            <pc:docMk/>
            <pc:sldMk cId="643575898" sldId="256"/>
            <ac:spMk id="3" creationId="{824452A2-B4F5-499E-B90C-5B17FDA71BD6}"/>
          </ac:spMkLst>
        </pc:spChg>
      </pc:sldChg>
      <pc:sldChg chg="modSp">
        <pc:chgData name="JORGE ANDRES LAVIN LARRAIN" userId="d780bd704531e3a7" providerId="LiveId" clId="{E44A24BE-3482-4166-9808-7004A5A2A12C}" dt="2017-06-18T19:21:18.882" v="212" actId="20577"/>
        <pc:sldMkLst>
          <pc:docMk/>
          <pc:sldMk cId="364194117" sldId="257"/>
        </pc:sldMkLst>
        <pc:spChg chg="mod">
          <ac:chgData name="JORGE ANDRES LAVIN LARRAIN" userId="d780bd704531e3a7" providerId="LiveId" clId="{E44A24BE-3482-4166-9808-7004A5A2A12C}" dt="2017-06-18T19:21:18.882" v="212" actId="20577"/>
          <ac:spMkLst>
            <pc:docMk/>
            <pc:sldMk cId="364194117" sldId="257"/>
            <ac:spMk id="3" creationId="{5F5B0190-1B12-49BE-B451-3F742ACF2B7C}"/>
          </ac:spMkLst>
        </pc:spChg>
      </pc:sldChg>
      <pc:sldChg chg="modSp ord">
        <pc:chgData name="JORGE ANDRES LAVIN LARRAIN" userId="d780bd704531e3a7" providerId="LiveId" clId="{E44A24BE-3482-4166-9808-7004A5A2A12C}" dt="2017-06-18T19:20:26.471" v="191" actId="0"/>
        <pc:sldMkLst>
          <pc:docMk/>
          <pc:sldMk cId="1575125465" sldId="258"/>
        </pc:sldMkLst>
        <pc:spChg chg="mod">
          <ac:chgData name="JORGE ANDRES LAVIN LARRAIN" userId="d780bd704531e3a7" providerId="LiveId" clId="{E44A24BE-3482-4166-9808-7004A5A2A12C}" dt="2017-06-18T18:38:40.184" v="8" actId="20577"/>
          <ac:spMkLst>
            <pc:docMk/>
            <pc:sldMk cId="1575125465" sldId="258"/>
            <ac:spMk id="3" creationId="{5F5B0190-1B12-49BE-B451-3F742ACF2B7C}"/>
          </ac:spMkLst>
        </pc:spChg>
        <pc:spChg chg="mod">
          <ac:chgData name="JORGE ANDRES LAVIN LARRAIN" userId="d780bd704531e3a7" providerId="LiveId" clId="{E44A24BE-3482-4166-9808-7004A5A2A12C}" dt="2017-06-18T18:38:54.318" v="29" actId="20577"/>
          <ac:spMkLst>
            <pc:docMk/>
            <pc:sldMk cId="1575125465" sldId="258"/>
            <ac:spMk id="2" creationId="{A99FD5FF-A6DC-4E37-9DC8-182975388466}"/>
          </ac:spMkLst>
        </pc:spChg>
      </pc:sldChg>
      <pc:sldChg chg="ord">
        <pc:chgData name="JORGE ANDRES LAVIN LARRAIN" userId="d780bd704531e3a7" providerId="LiveId" clId="{E44A24BE-3482-4166-9808-7004A5A2A12C}" dt="2017-06-18T19:40:40.495" v="352" actId="0"/>
        <pc:sldMkLst>
          <pc:docMk/>
          <pc:sldMk cId="2745301593" sldId="259"/>
        </pc:sldMkLst>
      </pc:sldChg>
      <pc:sldChg chg="modSp add">
        <pc:chgData name="JORGE ANDRES LAVIN LARRAIN" userId="d780bd704531e3a7" providerId="LiveId" clId="{E44A24BE-3482-4166-9808-7004A5A2A12C}" dt="2017-06-18T18:41:00.877" v="54" actId="20577"/>
        <pc:sldMkLst>
          <pc:docMk/>
          <pc:sldMk cId="4223065183" sldId="260"/>
        </pc:sldMkLst>
        <pc:spChg chg="mod">
          <ac:chgData name="JORGE ANDRES LAVIN LARRAIN" userId="d780bd704531e3a7" providerId="LiveId" clId="{E44A24BE-3482-4166-9808-7004A5A2A12C}" dt="2017-06-18T18:41:00.877" v="54" actId="20577"/>
          <ac:spMkLst>
            <pc:docMk/>
            <pc:sldMk cId="4223065183" sldId="260"/>
            <ac:spMk id="2" creationId="{A99FD5FF-A6DC-4E37-9DC8-182975388466}"/>
          </ac:spMkLst>
        </pc:spChg>
        <pc:spChg chg="mod">
          <ac:chgData name="JORGE ANDRES LAVIN LARRAIN" userId="d780bd704531e3a7" providerId="LiveId" clId="{E44A24BE-3482-4166-9808-7004A5A2A12C}" dt="2017-06-18T18:40:46.130" v="39" actId="20577"/>
          <ac:spMkLst>
            <pc:docMk/>
            <pc:sldMk cId="4223065183" sldId="260"/>
            <ac:spMk id="3" creationId="{5F5B0190-1B12-49BE-B451-3F742ACF2B7C}"/>
          </ac:spMkLst>
        </pc:spChg>
      </pc:sldChg>
      <pc:sldChg chg="add del">
        <pc:chgData name="JORGE ANDRES LAVIN LARRAIN" userId="d780bd704531e3a7" providerId="LiveId" clId="{E44A24BE-3482-4166-9808-7004A5A2A12C}" dt="2017-06-18T19:17:34.882" v="188" actId="2696"/>
        <pc:sldMkLst>
          <pc:docMk/>
          <pc:sldMk cId="3733297098" sldId="261"/>
        </pc:sldMkLst>
      </pc:sldChg>
      <pc:sldChg chg="modSp add">
        <pc:chgData name="JORGE ANDRES LAVIN LARRAIN" userId="d780bd704531e3a7" providerId="LiveId" clId="{E44A24BE-3482-4166-9808-7004A5A2A12C}" dt="2017-06-18T19:01:23.646" v="87" actId="27636"/>
        <pc:sldMkLst>
          <pc:docMk/>
          <pc:sldMk cId="3190025403" sldId="262"/>
        </pc:sldMkLst>
        <pc:spChg chg="mod">
          <ac:chgData name="JORGE ANDRES LAVIN LARRAIN" userId="d780bd704531e3a7" providerId="LiveId" clId="{E44A24BE-3482-4166-9808-7004A5A2A12C}" dt="2017-06-18T19:01:23.646" v="87" actId="27636"/>
          <ac:spMkLst>
            <pc:docMk/>
            <pc:sldMk cId="3190025403" sldId="262"/>
            <ac:spMk id="3" creationId="{5F5B0190-1B12-49BE-B451-3F742ACF2B7C}"/>
          </ac:spMkLst>
        </pc:spChg>
        <pc:spChg chg="mod">
          <ac:chgData name="JORGE ANDRES LAVIN LARRAIN" userId="d780bd704531e3a7" providerId="LiveId" clId="{E44A24BE-3482-4166-9808-7004A5A2A12C}" dt="2017-06-18T19:00:43.110" v="85" actId="20577"/>
          <ac:spMkLst>
            <pc:docMk/>
            <pc:sldMk cId="3190025403" sldId="262"/>
            <ac:spMk id="2" creationId="{A99FD5FF-A6DC-4E37-9DC8-182975388466}"/>
          </ac:spMkLst>
        </pc:spChg>
      </pc:sldChg>
      <pc:sldChg chg="modSp add">
        <pc:chgData name="JORGE ANDRES LAVIN LARRAIN" userId="d780bd704531e3a7" providerId="LiveId" clId="{E44A24BE-3482-4166-9808-7004A5A2A12C}" dt="2017-06-18T19:02:56.173" v="114" actId="20577"/>
        <pc:sldMkLst>
          <pc:docMk/>
          <pc:sldMk cId="2404466994" sldId="263"/>
        </pc:sldMkLst>
        <pc:spChg chg="mod">
          <ac:chgData name="JORGE ANDRES LAVIN LARRAIN" userId="d780bd704531e3a7" providerId="LiveId" clId="{E44A24BE-3482-4166-9808-7004A5A2A12C}" dt="2017-06-18T19:02:56.173" v="114" actId="20577"/>
          <ac:spMkLst>
            <pc:docMk/>
            <pc:sldMk cId="2404466994" sldId="263"/>
            <ac:spMk id="2" creationId="{A99FD5FF-A6DC-4E37-9DC8-182975388466}"/>
          </ac:spMkLst>
        </pc:spChg>
        <pc:spChg chg="mod">
          <ac:chgData name="JORGE ANDRES LAVIN LARRAIN" userId="d780bd704531e3a7" providerId="LiveId" clId="{E44A24BE-3482-4166-9808-7004A5A2A12C}" dt="2017-06-18T19:02:19.670" v="96" actId="20577"/>
          <ac:spMkLst>
            <pc:docMk/>
            <pc:sldMk cId="2404466994" sldId="263"/>
            <ac:spMk id="3" creationId="{5F5B0190-1B12-49BE-B451-3F742ACF2B7C}"/>
          </ac:spMkLst>
        </pc:spChg>
      </pc:sldChg>
      <pc:sldChg chg="modSp add">
        <pc:chgData name="JORGE ANDRES LAVIN LARRAIN" userId="d780bd704531e3a7" providerId="LiveId" clId="{E44A24BE-3482-4166-9808-7004A5A2A12C}" dt="2017-06-18T19:08:41.138" v="137" actId="20577"/>
        <pc:sldMkLst>
          <pc:docMk/>
          <pc:sldMk cId="3821932027" sldId="264"/>
        </pc:sldMkLst>
        <pc:spChg chg="mod">
          <ac:chgData name="JORGE ANDRES LAVIN LARRAIN" userId="d780bd704531e3a7" providerId="LiveId" clId="{E44A24BE-3482-4166-9808-7004A5A2A12C}" dt="2017-06-18T19:08:41.138" v="137" actId="20577"/>
          <ac:spMkLst>
            <pc:docMk/>
            <pc:sldMk cId="3821932027" sldId="264"/>
            <ac:spMk id="2" creationId="{A99FD5FF-A6DC-4E37-9DC8-182975388466}"/>
          </ac:spMkLst>
        </pc:spChg>
        <pc:spChg chg="mod">
          <ac:chgData name="JORGE ANDRES LAVIN LARRAIN" userId="d780bd704531e3a7" providerId="LiveId" clId="{E44A24BE-3482-4166-9808-7004A5A2A12C}" dt="2017-06-18T19:08:26.583" v="119" actId="15"/>
          <ac:spMkLst>
            <pc:docMk/>
            <pc:sldMk cId="3821932027" sldId="264"/>
            <ac:spMk id="3" creationId="{5F5B0190-1B12-49BE-B451-3F742ACF2B7C}"/>
          </ac:spMkLst>
        </pc:spChg>
      </pc:sldChg>
      <pc:sldChg chg="modSp add">
        <pc:chgData name="JORGE ANDRES LAVIN LARRAIN" userId="d780bd704531e3a7" providerId="LiveId" clId="{E44A24BE-3482-4166-9808-7004A5A2A12C}" dt="2017-06-18T19:12:01.591" v="158" actId="20577"/>
        <pc:sldMkLst>
          <pc:docMk/>
          <pc:sldMk cId="2672174274" sldId="265"/>
        </pc:sldMkLst>
        <pc:spChg chg="mod">
          <ac:chgData name="JORGE ANDRES LAVIN LARRAIN" userId="d780bd704531e3a7" providerId="LiveId" clId="{E44A24BE-3482-4166-9808-7004A5A2A12C}" dt="2017-06-18T19:12:01.591" v="158" actId="20577"/>
          <ac:spMkLst>
            <pc:docMk/>
            <pc:sldMk cId="2672174274" sldId="265"/>
            <ac:spMk id="2" creationId="{A99FD5FF-A6DC-4E37-9DC8-182975388466}"/>
          </ac:spMkLst>
        </pc:spChg>
        <pc:spChg chg="mod">
          <ac:chgData name="JORGE ANDRES LAVIN LARRAIN" userId="d780bd704531e3a7" providerId="LiveId" clId="{E44A24BE-3482-4166-9808-7004A5A2A12C}" dt="2017-06-18T19:11:51.985" v="142" actId="0"/>
          <ac:spMkLst>
            <pc:docMk/>
            <pc:sldMk cId="2672174274" sldId="265"/>
            <ac:spMk id="3" creationId="{5F5B0190-1B12-49BE-B451-3F742ACF2B7C}"/>
          </ac:spMkLst>
        </pc:spChg>
      </pc:sldChg>
      <pc:sldChg chg="addSp delSp modSp add">
        <pc:chgData name="JORGE ANDRES LAVIN LARRAIN" userId="d780bd704531e3a7" providerId="LiveId" clId="{E44A24BE-3482-4166-9808-7004A5A2A12C}" dt="2017-06-18T19:15:46.492" v="186" actId="14100"/>
        <pc:sldMkLst>
          <pc:docMk/>
          <pc:sldMk cId="1312573665" sldId="266"/>
        </pc:sldMkLst>
        <pc:spChg chg="add del">
          <ac:chgData name="JORGE ANDRES LAVIN LARRAIN" userId="d780bd704531e3a7" providerId="LiveId" clId="{E44A24BE-3482-4166-9808-7004A5A2A12C}" dt="2017-06-18T19:15:13.724" v="179" actId="26606"/>
          <ac:spMkLst>
            <pc:docMk/>
            <pc:sldMk cId="1312573665" sldId="266"/>
            <ac:spMk id="14" creationId="{00000000-0000-0000-0000-000000000000}"/>
          </ac:spMkLst>
        </pc:spChg>
        <pc:spChg chg="add del">
          <ac:chgData name="JORGE ANDRES LAVIN LARRAIN" userId="d780bd704531e3a7" providerId="LiveId" clId="{E44A24BE-3482-4166-9808-7004A5A2A12C}" dt="2017-06-18T19:15:13.724" v="179" actId="26606"/>
          <ac:spMkLst>
            <pc:docMk/>
            <pc:sldMk cId="1312573665" sldId="266"/>
            <ac:spMk id="10" creationId="{00000000-0000-0000-0000-000000000000}"/>
          </ac:spMkLst>
        </pc:spChg>
        <pc:spChg chg="mod">
          <ac:chgData name="JORGE ANDRES LAVIN LARRAIN" userId="d780bd704531e3a7" providerId="LiveId" clId="{E44A24BE-3482-4166-9808-7004A5A2A12C}" dt="2017-06-18T19:15:43.070" v="185" actId="14100"/>
          <ac:spMkLst>
            <pc:docMk/>
            <pc:sldMk cId="1312573665" sldId="266"/>
            <ac:spMk id="2" creationId="{A99FD5FF-A6DC-4E37-9DC8-182975388466}"/>
          </ac:spMkLst>
        </pc:spChg>
        <pc:spChg chg="del mod">
          <ac:chgData name="JORGE ANDRES LAVIN LARRAIN" userId="d780bd704531e3a7" providerId="LiveId" clId="{E44A24BE-3482-4166-9808-7004A5A2A12C}" dt="2017-06-18T19:14:41.078" v="175" actId="0"/>
          <ac:spMkLst>
            <pc:docMk/>
            <pc:sldMk cId="1312573665" sldId="266"/>
            <ac:spMk id="3" creationId="{5F5B0190-1B12-49BE-B451-3F742ACF2B7C}"/>
          </ac:spMkLst>
        </pc:spChg>
        <pc:picChg chg="add del">
          <ac:chgData name="JORGE ANDRES LAVIN LARRAIN" userId="d780bd704531e3a7" providerId="LiveId" clId="{E44A24BE-3482-4166-9808-7004A5A2A12C}" dt="2017-06-18T19:15:13.724" v="179" actId="26606"/>
          <ac:picMkLst>
            <pc:docMk/>
            <pc:sldMk cId="1312573665" sldId="266"/>
            <ac:picMk id="16" creationId="{00000000-0000-0000-0000-000000000000}"/>
          </ac:picMkLst>
        </pc:picChg>
        <pc:picChg chg="add del">
          <ac:chgData name="JORGE ANDRES LAVIN LARRAIN" userId="d780bd704531e3a7" providerId="LiveId" clId="{E44A24BE-3482-4166-9808-7004A5A2A12C}" dt="2017-06-18T19:15:13.724" v="179" actId="26606"/>
          <ac:picMkLst>
            <pc:docMk/>
            <pc:sldMk cId="1312573665" sldId="266"/>
            <ac:picMk id="8" creationId="{00000000-0000-0000-0000-000000000000}"/>
          </ac:picMkLst>
        </pc:picChg>
        <pc:picChg chg="add del mod">
          <ac:chgData name="JORGE ANDRES LAVIN LARRAIN" userId="d780bd704531e3a7" providerId="LiveId" clId="{E44A24BE-3482-4166-9808-7004A5A2A12C}" dt="2017-06-18T19:15:46.492" v="186" actId="14100"/>
          <ac:picMkLst>
            <pc:docMk/>
            <pc:sldMk cId="1312573665" sldId="266"/>
            <ac:picMk id="5" creationId="{3BF88DBD-54EF-441D-8DF6-0752A0BF948A}"/>
          </ac:picMkLst>
        </pc:picChg>
      </pc:sldChg>
      <pc:sldChg chg="modSp add ord">
        <pc:chgData name="JORGE ANDRES LAVIN LARRAIN" userId="d780bd704531e3a7" providerId="LiveId" clId="{E44A24BE-3482-4166-9808-7004A5A2A12C}" dt="2017-06-18T19:40:29.441" v="351" actId="0"/>
        <pc:sldMkLst>
          <pc:docMk/>
          <pc:sldMk cId="3433866525" sldId="267"/>
        </pc:sldMkLst>
        <pc:spChg chg="mod">
          <ac:chgData name="JORGE ANDRES LAVIN LARRAIN" userId="d780bd704531e3a7" providerId="LiveId" clId="{E44A24BE-3482-4166-9808-7004A5A2A12C}" dt="2017-06-18T19:20:55.507" v="210" actId="1076"/>
          <ac:spMkLst>
            <pc:docMk/>
            <pc:sldMk cId="3433866525" sldId="267"/>
            <ac:spMk id="2" creationId="{A99FD5FF-A6DC-4E37-9DC8-182975388466}"/>
          </ac:spMkLst>
        </pc:spChg>
        <pc:spChg chg="mod">
          <ac:chgData name="JORGE ANDRES LAVIN LARRAIN" userId="d780bd704531e3a7" providerId="LiveId" clId="{E44A24BE-3482-4166-9808-7004A5A2A12C}" dt="2017-06-18T19:20:58.721" v="211" actId="20577"/>
          <ac:spMkLst>
            <pc:docMk/>
            <pc:sldMk cId="3433866525" sldId="267"/>
            <ac:spMk id="3" creationId="{5F5B0190-1B12-49BE-B451-3F742ACF2B7C}"/>
          </ac:spMkLst>
        </pc:spChg>
      </pc:sldChg>
      <pc:sldChg chg="modSp add">
        <pc:chgData name="JORGE ANDRES LAVIN LARRAIN" userId="d780bd704531e3a7" providerId="LiveId" clId="{E44A24BE-3482-4166-9808-7004A5A2A12C}" dt="2017-06-18T19:28:28.611" v="247" actId="1076"/>
        <pc:sldMkLst>
          <pc:docMk/>
          <pc:sldMk cId="3837245785" sldId="268"/>
        </pc:sldMkLst>
        <pc:spChg chg="mod">
          <ac:chgData name="JORGE ANDRES LAVIN LARRAIN" userId="d780bd704531e3a7" providerId="LiveId" clId="{E44A24BE-3482-4166-9808-7004A5A2A12C}" dt="2017-06-18T19:28:28.611" v="247" actId="1076"/>
          <ac:spMkLst>
            <pc:docMk/>
            <pc:sldMk cId="3837245785" sldId="268"/>
            <ac:spMk id="3" creationId="{5F5B0190-1B12-49BE-B451-3F742ACF2B7C}"/>
          </ac:spMkLst>
        </pc:spChg>
        <pc:spChg chg="mod">
          <ac:chgData name="JORGE ANDRES LAVIN LARRAIN" userId="d780bd704531e3a7" providerId="LiveId" clId="{E44A24BE-3482-4166-9808-7004A5A2A12C}" dt="2017-06-18T19:28:10.485" v="241" actId="1076"/>
          <ac:spMkLst>
            <pc:docMk/>
            <pc:sldMk cId="3837245785" sldId="268"/>
            <ac:spMk id="2" creationId="{A99FD5FF-A6DC-4E37-9DC8-182975388466}"/>
          </ac:spMkLst>
        </pc:spChg>
      </pc:sldChg>
      <pc:sldChg chg="modSp add">
        <pc:chgData name="JORGE ANDRES LAVIN LARRAIN" userId="d780bd704531e3a7" providerId="LiveId" clId="{E44A24BE-3482-4166-9808-7004A5A2A12C}" dt="2017-06-18T19:36:23.329" v="307" actId="27636"/>
        <pc:sldMkLst>
          <pc:docMk/>
          <pc:sldMk cId="1583942424" sldId="269"/>
        </pc:sldMkLst>
        <pc:spChg chg="mod">
          <ac:chgData name="JORGE ANDRES LAVIN LARRAIN" userId="d780bd704531e3a7" providerId="LiveId" clId="{E44A24BE-3482-4166-9808-7004A5A2A12C}" dt="2017-06-18T19:33:26.600" v="297" actId="0"/>
          <ac:spMkLst>
            <pc:docMk/>
            <pc:sldMk cId="1583942424" sldId="269"/>
            <ac:spMk id="2" creationId="{A99FD5FF-A6DC-4E37-9DC8-182975388466}"/>
          </ac:spMkLst>
        </pc:spChg>
        <pc:spChg chg="mod">
          <ac:chgData name="JORGE ANDRES LAVIN LARRAIN" userId="d780bd704531e3a7" providerId="LiveId" clId="{E44A24BE-3482-4166-9808-7004A5A2A12C}" dt="2017-06-18T19:36:23.329" v="307" actId="27636"/>
          <ac:spMkLst>
            <pc:docMk/>
            <pc:sldMk cId="1583942424" sldId="269"/>
            <ac:spMk id="3" creationId="{5F5B0190-1B12-49BE-B451-3F742ACF2B7C}"/>
          </ac:spMkLst>
        </pc:spChg>
      </pc:sldChg>
      <pc:sldChg chg="add">
        <pc:chgData name="JORGE ANDRES LAVIN LARRAIN" userId="d780bd704531e3a7" providerId="LiveId" clId="{E44A24BE-3482-4166-9808-7004A5A2A12C}" dt="2017-06-18T19:32:07.820" v="269" actId="0"/>
        <pc:sldMkLst>
          <pc:docMk/>
          <pc:sldMk cId="3829899769" sldId="270"/>
        </pc:sldMkLst>
      </pc:sldChg>
      <pc:sldChg chg="modSp add">
        <pc:chgData name="JORGE ANDRES LAVIN LARRAIN" userId="d780bd704531e3a7" providerId="LiveId" clId="{E44A24BE-3482-4166-9808-7004A5A2A12C}" dt="2017-06-18T19:39:04.986" v="330" actId="0"/>
        <pc:sldMkLst>
          <pc:docMk/>
          <pc:sldMk cId="3884330366" sldId="271"/>
        </pc:sldMkLst>
        <pc:spChg chg="mod">
          <ac:chgData name="JORGE ANDRES LAVIN LARRAIN" userId="d780bd704531e3a7" providerId="LiveId" clId="{E44A24BE-3482-4166-9808-7004A5A2A12C}" dt="2017-06-18T19:38:54.095" v="329" actId="20577"/>
          <ac:spMkLst>
            <pc:docMk/>
            <pc:sldMk cId="3884330366" sldId="271"/>
            <ac:spMk id="2" creationId="{A99FD5FF-A6DC-4E37-9DC8-182975388466}"/>
          </ac:spMkLst>
        </pc:spChg>
        <pc:spChg chg="mod">
          <ac:chgData name="JORGE ANDRES LAVIN LARRAIN" userId="d780bd704531e3a7" providerId="LiveId" clId="{E44A24BE-3482-4166-9808-7004A5A2A12C}" dt="2017-06-18T19:39:04.986" v="330" actId="0"/>
          <ac:spMkLst>
            <pc:docMk/>
            <pc:sldMk cId="3884330366" sldId="271"/>
            <ac:spMk id="3" creationId="{5F5B0190-1B12-49BE-B451-3F742ACF2B7C}"/>
          </ac:spMkLst>
        </pc:spChg>
      </pc:sldChg>
      <pc:sldChg chg="modSp add">
        <pc:chgData name="JORGE ANDRES LAVIN LARRAIN" userId="d780bd704531e3a7" providerId="LiveId" clId="{E44A24BE-3482-4166-9808-7004A5A2A12C}" dt="2017-06-18T19:50:43.616" v="413" actId="0"/>
        <pc:sldMkLst>
          <pc:docMk/>
          <pc:sldMk cId="967911135" sldId="272"/>
        </pc:sldMkLst>
        <pc:spChg chg="mod">
          <ac:chgData name="JORGE ANDRES LAVIN LARRAIN" userId="d780bd704531e3a7" providerId="LiveId" clId="{E44A24BE-3482-4166-9808-7004A5A2A12C}" dt="2017-06-18T19:49:14.396" v="374" actId="20577"/>
          <ac:spMkLst>
            <pc:docMk/>
            <pc:sldMk cId="967911135" sldId="272"/>
            <ac:spMk id="2" creationId="{95500525-3AF3-4B04-B6A8-29D7FDD46CE8}"/>
          </ac:spMkLst>
        </pc:spChg>
        <pc:spChg chg="mod">
          <ac:chgData name="JORGE ANDRES LAVIN LARRAIN" userId="d780bd704531e3a7" providerId="LiveId" clId="{E44A24BE-3482-4166-9808-7004A5A2A12C}" dt="2017-06-18T19:50:43.616" v="413" actId="0"/>
          <ac:spMkLst>
            <pc:docMk/>
            <pc:sldMk cId="967911135" sldId="272"/>
            <ac:spMk id="3" creationId="{CFBEE5DD-36D4-48DF-A366-7787208D1406}"/>
          </ac:spMkLst>
        </pc:spChg>
      </pc:sldChg>
      <pc:sldChg chg="delSp modSp add">
        <pc:chgData name="JORGE ANDRES LAVIN LARRAIN" userId="d780bd704531e3a7" providerId="LiveId" clId="{E44A24BE-3482-4166-9808-7004A5A2A12C}" dt="2017-06-18T19:50:13.939" v="412" actId="1076"/>
        <pc:sldMkLst>
          <pc:docMk/>
          <pc:sldMk cId="3914107135" sldId="273"/>
        </pc:sldMkLst>
        <pc:spChg chg="del mod">
          <ac:chgData name="JORGE ANDRES LAVIN LARRAIN" userId="d780bd704531e3a7" providerId="LiveId" clId="{E44A24BE-3482-4166-9808-7004A5A2A12C}" dt="2017-06-18T19:49:51.422" v="382" actId="478"/>
          <ac:spMkLst>
            <pc:docMk/>
            <pc:sldMk cId="3914107135" sldId="273"/>
            <ac:spMk id="3" creationId="{E5902E73-7F7A-4A71-B23E-4D482998A98B}"/>
          </ac:spMkLst>
        </pc:spChg>
        <pc:spChg chg="mod">
          <ac:chgData name="JORGE ANDRES LAVIN LARRAIN" userId="d780bd704531e3a7" providerId="LiveId" clId="{E44A24BE-3482-4166-9808-7004A5A2A12C}" dt="2017-06-18T19:50:13.939" v="412" actId="1076"/>
          <ac:spMkLst>
            <pc:docMk/>
            <pc:sldMk cId="3914107135" sldId="273"/>
            <ac:spMk id="2" creationId="{3F495A80-81E6-48E8-BC86-A2313564B7C2}"/>
          </ac:spMkLst>
        </pc:spChg>
      </pc:sldChg>
      <pc:sldChg chg="addSp delSp modSp add">
        <pc:chgData name="JORGE ANDRES LAVIN LARRAIN" userId="d780bd704531e3a7" providerId="LiveId" clId="{E44A24BE-3482-4166-9808-7004A5A2A12C}" dt="2017-06-18T19:57:14.629" v="430" actId="27614"/>
        <pc:sldMkLst>
          <pc:docMk/>
          <pc:sldMk cId="3893976917" sldId="274"/>
        </pc:sldMkLst>
        <pc:spChg chg="add del">
          <ac:chgData name="JORGE ANDRES LAVIN LARRAIN" userId="d780bd704531e3a7" providerId="LiveId" clId="{E44A24BE-3482-4166-9808-7004A5A2A12C}" dt="2017-06-18T19:56:39.823" v="422" actId="26606"/>
          <ac:spMkLst>
            <pc:docMk/>
            <pc:sldMk cId="3893976917" sldId="274"/>
            <ac:spMk id="12" creationId="{00000000-0000-0000-0000-000000000000}"/>
          </ac:spMkLst>
        </pc:spChg>
        <pc:spChg chg="add del">
          <ac:chgData name="JORGE ANDRES LAVIN LARRAIN" userId="d780bd704531e3a7" providerId="LiveId" clId="{E44A24BE-3482-4166-9808-7004A5A2A12C}" dt="2017-06-18T19:56:41.968" v="424" actId="26606"/>
          <ac:spMkLst>
            <pc:docMk/>
            <pc:sldMk cId="3893976917" sldId="274"/>
            <ac:spMk id="15" creationId="{00000000-0000-0000-0000-000000000000}"/>
          </ac:spMkLst>
        </pc:spChg>
        <pc:spChg chg="add del">
          <ac:chgData name="JORGE ANDRES LAVIN LARRAIN" userId="d780bd704531e3a7" providerId="LiveId" clId="{E44A24BE-3482-4166-9808-7004A5A2A12C}" dt="2017-06-18T19:56:31.853" v="420" actId="26606"/>
          <ac:spMkLst>
            <pc:docMk/>
            <pc:sldMk cId="3893976917" sldId="274"/>
            <ac:spMk id="10" creationId="{00000000-0000-0000-0000-000000000000}"/>
          </ac:spMkLst>
        </pc:spChg>
        <pc:spChg chg="add del">
          <ac:chgData name="JORGE ANDRES LAVIN LARRAIN" userId="d780bd704531e3a7" providerId="LiveId" clId="{E44A24BE-3482-4166-9808-7004A5A2A12C}" dt="2017-06-18T19:56:41.968" v="424" actId="26606"/>
          <ac:spMkLst>
            <pc:docMk/>
            <pc:sldMk cId="3893976917" sldId="274"/>
            <ac:spMk id="16" creationId="{00000000-0000-0000-0000-000000000000}"/>
          </ac:spMkLst>
        </pc:spChg>
        <pc:spChg chg="add del">
          <ac:chgData name="JORGE ANDRES LAVIN LARRAIN" userId="d780bd704531e3a7" providerId="LiveId" clId="{E44A24BE-3482-4166-9808-7004A5A2A12C}" dt="2017-06-18T19:56:43.492" v="426" actId="26606"/>
          <ac:spMkLst>
            <pc:docMk/>
            <pc:sldMk cId="3893976917" sldId="274"/>
            <ac:spMk id="19" creationId="{00000000-0000-0000-0000-000000000000}"/>
          </ac:spMkLst>
        </pc:spChg>
        <pc:spChg chg="add del">
          <ac:chgData name="JORGE ANDRES LAVIN LARRAIN" userId="d780bd704531e3a7" providerId="LiveId" clId="{E44A24BE-3482-4166-9808-7004A5A2A12C}" dt="2017-06-18T19:56:41.968" v="424" actId="26606"/>
          <ac:spMkLst>
            <pc:docMk/>
            <pc:sldMk cId="3893976917" sldId="274"/>
            <ac:spMk id="14" creationId="{00000000-0000-0000-0000-000000000000}"/>
          </ac:spMkLst>
        </pc:spChg>
        <pc:spChg chg="add del">
          <ac:chgData name="JORGE ANDRES LAVIN LARRAIN" userId="d780bd704531e3a7" providerId="LiveId" clId="{E44A24BE-3482-4166-9808-7004A5A2A12C}" dt="2017-06-18T19:56:31.853" v="420" actId="26606"/>
          <ac:spMkLst>
            <pc:docMk/>
            <pc:sldMk cId="3893976917" sldId="274"/>
            <ac:spMk id="8" creationId="{00000000-0000-0000-0000-000000000000}"/>
          </ac:spMkLst>
        </pc:spChg>
        <pc:spChg chg="add">
          <ac:chgData name="JORGE ANDRES LAVIN LARRAIN" userId="d780bd704531e3a7" providerId="LiveId" clId="{E44A24BE-3482-4166-9808-7004A5A2A12C}" dt="2017-06-18T19:56:46.808" v="429" actId="26606"/>
          <ac:spMkLst>
            <pc:docMk/>
            <pc:sldMk cId="3893976917" sldId="274"/>
            <ac:spMk id="5" creationId="{00000000-0000-0000-0000-000000000000}"/>
          </ac:spMkLst>
        </pc:spChg>
        <pc:spChg chg="add del">
          <ac:chgData name="JORGE ANDRES LAVIN LARRAIN" userId="d780bd704531e3a7" providerId="LiveId" clId="{E44A24BE-3482-4166-9808-7004A5A2A12C}" dt="2017-06-18T19:56:43.492" v="426" actId="26606"/>
          <ac:spMkLst>
            <pc:docMk/>
            <pc:sldMk cId="3893976917" sldId="274"/>
            <ac:spMk id="18" creationId="{00000000-0000-0000-0000-000000000000}"/>
          </ac:spMkLst>
        </pc:spChg>
        <pc:picChg chg="add mod">
          <ac:chgData name="JORGE ANDRES LAVIN LARRAIN" userId="d780bd704531e3a7" providerId="LiveId" clId="{E44A24BE-3482-4166-9808-7004A5A2A12C}" dt="2017-06-18T19:57:14.629" v="430" actId="27614"/>
          <ac:picMkLst>
            <pc:docMk/>
            <pc:sldMk cId="3893976917" sldId="274"/>
            <ac:picMk id="3" creationId="{EEA32558-B95A-4777-B991-636AFFF4DE45}"/>
          </ac:picMkLst>
        </pc:picChg>
      </pc:sldChg>
      <pc:sldChg chg="addSp delSp modSp add">
        <pc:chgData name="JORGE ANDRES LAVIN LARRAIN" userId="d780bd704531e3a7" providerId="LiveId" clId="{E44A24BE-3482-4166-9808-7004A5A2A12C}" dt="2017-06-18T20:06:22.524" v="443" actId="14100"/>
        <pc:sldMkLst>
          <pc:docMk/>
          <pc:sldMk cId="1719724654" sldId="275"/>
        </pc:sldMkLst>
        <pc:spChg chg="del">
          <ac:chgData name="JORGE ANDRES LAVIN LARRAIN" userId="d780bd704531e3a7" providerId="LiveId" clId="{E44A24BE-3482-4166-9808-7004A5A2A12C}" dt="2017-06-18T20:05:54.092" v="436" actId="478"/>
          <ac:spMkLst>
            <pc:docMk/>
            <pc:sldMk cId="1719724654" sldId="275"/>
            <ac:spMk id="2" creationId="{6B04B11A-534A-4C53-B13A-7CDE6C7AE9B5}"/>
          </ac:spMkLst>
        </pc:spChg>
        <pc:spChg chg="del">
          <ac:chgData name="JORGE ANDRES LAVIN LARRAIN" userId="d780bd704531e3a7" providerId="LiveId" clId="{E44A24BE-3482-4166-9808-7004A5A2A12C}" dt="2017-06-18T20:05:39.216" v="432" actId="0"/>
          <ac:spMkLst>
            <pc:docMk/>
            <pc:sldMk cId="1719724654" sldId="275"/>
            <ac:spMk id="3" creationId="{21612DE4-351A-437F-878A-C42EA2C1AB46}"/>
          </ac:spMkLst>
        </pc:spChg>
        <pc:picChg chg="add mod">
          <ac:chgData name="JORGE ANDRES LAVIN LARRAIN" userId="d780bd704531e3a7" providerId="LiveId" clId="{E44A24BE-3482-4166-9808-7004A5A2A12C}" dt="2017-06-18T20:06:22.524" v="443" actId="14100"/>
          <ac:picMkLst>
            <pc:docMk/>
            <pc:sldMk cId="1719724654" sldId="275"/>
            <ac:picMk id="5" creationId="{AC17531F-230B-421E-9BDF-34A883161CBD}"/>
          </ac:picMkLst>
        </pc:picChg>
      </pc:sldChg>
      <pc:sldChg chg="addSp delSp modSp add del">
        <pc:chgData name="JORGE ANDRES LAVIN LARRAIN" userId="d780bd704531e3a7" providerId="LiveId" clId="{E44A24BE-3482-4166-9808-7004A5A2A12C}" dt="2017-06-18T21:56:44.738" v="685" actId="2696"/>
        <pc:sldMkLst>
          <pc:docMk/>
          <pc:sldMk cId="3784408282" sldId="276"/>
        </pc:sldMkLst>
        <pc:spChg chg="add del mod">
          <ac:chgData name="JORGE ANDRES LAVIN LARRAIN" userId="d780bd704531e3a7" providerId="LiveId" clId="{E44A24BE-3482-4166-9808-7004A5A2A12C}" dt="2017-06-18T20:29:00.349" v="446" actId="0"/>
          <ac:spMkLst>
            <pc:docMk/>
            <pc:sldMk cId="3784408282" sldId="276"/>
            <ac:spMk id="3" creationId="{D8E56B96-F309-4F90-8423-29DB3C04D5CC}"/>
          </ac:spMkLst>
        </pc:spChg>
        <pc:picChg chg="del">
          <ac:chgData name="JORGE ANDRES LAVIN LARRAIN" userId="d780bd704531e3a7" providerId="LiveId" clId="{E44A24BE-3482-4166-9808-7004A5A2A12C}" dt="2017-06-18T20:27:41.817" v="445" actId="478"/>
          <ac:picMkLst>
            <pc:docMk/>
            <pc:sldMk cId="3784408282" sldId="276"/>
            <ac:picMk id="5" creationId="{AC17531F-230B-421E-9BDF-34A883161CBD}"/>
          </ac:picMkLst>
        </pc:picChg>
        <pc:picChg chg="add mod">
          <ac:chgData name="JORGE ANDRES LAVIN LARRAIN" userId="d780bd704531e3a7" providerId="LiveId" clId="{E44A24BE-3482-4166-9808-7004A5A2A12C}" dt="2017-06-18T20:29:54.945" v="456" actId="14100"/>
          <ac:picMkLst>
            <pc:docMk/>
            <pc:sldMk cId="3784408282" sldId="276"/>
            <ac:picMk id="6" creationId="{F72BC99E-BBD1-44A9-9F7E-0774D30884AA}"/>
          </ac:picMkLst>
        </pc:picChg>
      </pc:sldChg>
      <pc:sldChg chg="modSp add">
        <pc:chgData name="JORGE ANDRES LAVIN LARRAIN" userId="d780bd704531e3a7" providerId="LiveId" clId="{E44A24BE-3482-4166-9808-7004A5A2A12C}" dt="2017-06-18T20:40:02.529" v="493" actId="20577"/>
        <pc:sldMkLst>
          <pc:docMk/>
          <pc:sldMk cId="1880278439" sldId="277"/>
        </pc:sldMkLst>
        <pc:spChg chg="mod">
          <ac:chgData name="JORGE ANDRES LAVIN LARRAIN" userId="d780bd704531e3a7" providerId="LiveId" clId="{E44A24BE-3482-4166-9808-7004A5A2A12C}" dt="2017-06-18T20:40:02.529" v="493" actId="20577"/>
          <ac:spMkLst>
            <pc:docMk/>
            <pc:sldMk cId="1880278439" sldId="277"/>
            <ac:spMk id="3" creationId="{045EEC03-C059-4357-B937-D6B8F87B59AC}"/>
          </ac:spMkLst>
        </pc:spChg>
        <pc:spChg chg="mod">
          <ac:chgData name="JORGE ANDRES LAVIN LARRAIN" userId="d780bd704531e3a7" providerId="LiveId" clId="{E44A24BE-3482-4166-9808-7004A5A2A12C}" dt="2017-06-18T20:38:22.572" v="473" actId="1076"/>
          <ac:spMkLst>
            <pc:docMk/>
            <pc:sldMk cId="1880278439" sldId="277"/>
            <ac:spMk id="2" creationId="{C9684B32-5EFE-452E-BDB8-742ABFD36C90}"/>
          </ac:spMkLst>
        </pc:spChg>
      </pc:sldChg>
      <pc:sldChg chg="addSp delSp modSp add">
        <pc:chgData name="JORGE ANDRES LAVIN LARRAIN" userId="d780bd704531e3a7" providerId="LiveId" clId="{E44A24BE-3482-4166-9808-7004A5A2A12C}" dt="2017-06-18T20:44:02.475" v="509" actId="1076"/>
        <pc:sldMkLst>
          <pc:docMk/>
          <pc:sldMk cId="2409106923" sldId="278"/>
        </pc:sldMkLst>
        <pc:spChg chg="add del">
          <ac:chgData name="JORGE ANDRES LAVIN LARRAIN" userId="d780bd704531e3a7" providerId="LiveId" clId="{E44A24BE-3482-4166-9808-7004A5A2A12C}" dt="2017-06-18T20:43:33.574" v="501" actId="26606"/>
          <ac:spMkLst>
            <pc:docMk/>
            <pc:sldMk cId="2409106923" sldId="278"/>
            <ac:spMk id="14" creationId="{00000000-0000-0000-0000-000000000000}"/>
          </ac:spMkLst>
        </pc:spChg>
        <pc:spChg chg="add del">
          <ac:chgData name="JORGE ANDRES LAVIN LARRAIN" userId="d780bd704531e3a7" providerId="LiveId" clId="{E44A24BE-3482-4166-9808-7004A5A2A12C}" dt="2017-06-18T20:43:33.574" v="501" actId="26606"/>
          <ac:spMkLst>
            <pc:docMk/>
            <pc:sldMk cId="2409106923" sldId="278"/>
            <ac:spMk id="18" creationId="{00000000-0000-0000-0000-000000000000}"/>
          </ac:spMkLst>
        </pc:spChg>
        <pc:spChg chg="add del mod">
          <ac:chgData name="JORGE ANDRES LAVIN LARRAIN" userId="d780bd704531e3a7" providerId="LiveId" clId="{E44A24BE-3482-4166-9808-7004A5A2A12C}" dt="2017-06-18T20:43:52.173" v="506" actId="478"/>
          <ac:spMkLst>
            <pc:docMk/>
            <pc:sldMk cId="2409106923" sldId="278"/>
            <ac:spMk id="7" creationId="{E0F3FC8B-6D3C-44BA-8BDA-C8C7F4C1FC4B}"/>
          </ac:spMkLst>
        </pc:spChg>
        <pc:spChg chg="del mod">
          <ac:chgData name="JORGE ANDRES LAVIN LARRAIN" userId="d780bd704531e3a7" providerId="LiveId" clId="{E44A24BE-3482-4166-9808-7004A5A2A12C}" dt="2017-06-18T20:43:11.163" v="497" actId="0"/>
          <ac:spMkLst>
            <pc:docMk/>
            <pc:sldMk cId="2409106923" sldId="278"/>
            <ac:spMk id="3" creationId="{045EEC03-C059-4357-B937-D6B8F87B59AC}"/>
          </ac:spMkLst>
        </pc:spChg>
        <pc:spChg chg="add del">
          <ac:chgData name="JORGE ANDRES LAVIN LARRAIN" userId="d780bd704531e3a7" providerId="LiveId" clId="{E44A24BE-3482-4166-9808-7004A5A2A12C}" dt="2017-06-18T20:43:33.574" v="501" actId="26606"/>
          <ac:spMkLst>
            <pc:docMk/>
            <pc:sldMk cId="2409106923" sldId="278"/>
            <ac:spMk id="10" creationId="{00000000-0000-0000-0000-000000000000}"/>
          </ac:spMkLst>
        </pc:spChg>
        <pc:spChg chg="del mod">
          <ac:chgData name="JORGE ANDRES LAVIN LARRAIN" userId="d780bd704531e3a7" providerId="LiveId" clId="{E44A24BE-3482-4166-9808-7004A5A2A12C}" dt="2017-06-18T20:43:49.759" v="505" actId="478"/>
          <ac:spMkLst>
            <pc:docMk/>
            <pc:sldMk cId="2409106923" sldId="278"/>
            <ac:spMk id="2" creationId="{C9684B32-5EFE-452E-BDB8-742ABFD36C90}"/>
          </ac:spMkLst>
        </pc:spChg>
        <pc:picChg chg="add del">
          <ac:chgData name="JORGE ANDRES LAVIN LARRAIN" userId="d780bd704531e3a7" providerId="LiveId" clId="{E44A24BE-3482-4166-9808-7004A5A2A12C}" dt="2017-06-18T20:43:33.574" v="501" actId="26606"/>
          <ac:picMkLst>
            <pc:docMk/>
            <pc:sldMk cId="2409106923" sldId="278"/>
            <ac:picMk id="16" creationId="{00000000-0000-0000-0000-000000000000}"/>
          </ac:picMkLst>
        </pc:picChg>
        <pc:picChg chg="add del">
          <ac:chgData name="JORGE ANDRES LAVIN LARRAIN" userId="d780bd704531e3a7" providerId="LiveId" clId="{E44A24BE-3482-4166-9808-7004A5A2A12C}" dt="2017-06-18T20:43:33.574" v="501" actId="26606"/>
          <ac:picMkLst>
            <pc:docMk/>
            <pc:sldMk cId="2409106923" sldId="278"/>
            <ac:picMk id="8" creationId="{00000000-0000-0000-0000-000000000000}"/>
          </ac:picMkLst>
        </pc:picChg>
        <pc:picChg chg="add del mod">
          <ac:chgData name="JORGE ANDRES LAVIN LARRAIN" userId="d780bd704531e3a7" providerId="LiveId" clId="{E44A24BE-3482-4166-9808-7004A5A2A12C}" dt="2017-06-18T20:44:02.475" v="509" actId="1076"/>
          <ac:picMkLst>
            <pc:docMk/>
            <pc:sldMk cId="2409106923" sldId="278"/>
            <ac:picMk id="5" creationId="{4B21E259-ADC0-49AA-83C5-938AEE166B87}"/>
          </ac:picMkLst>
        </pc:picChg>
      </pc:sldChg>
      <pc:sldChg chg="modSp add">
        <pc:chgData name="JORGE ANDRES LAVIN LARRAIN" userId="d780bd704531e3a7" providerId="LiveId" clId="{E44A24BE-3482-4166-9808-7004A5A2A12C}" dt="2017-06-18T20:46:22.213" v="533" actId="1076"/>
        <pc:sldMkLst>
          <pc:docMk/>
          <pc:sldMk cId="2384761819" sldId="279"/>
        </pc:sldMkLst>
        <pc:spChg chg="mod">
          <ac:chgData name="JORGE ANDRES LAVIN LARRAIN" userId="d780bd704531e3a7" providerId="LiveId" clId="{E44A24BE-3482-4166-9808-7004A5A2A12C}" dt="2017-06-18T20:46:22.213" v="533" actId="1076"/>
          <ac:spMkLst>
            <pc:docMk/>
            <pc:sldMk cId="2384761819" sldId="279"/>
            <ac:spMk id="3" creationId="{CB1F7010-4E03-40F1-B469-28E3F9834AB2}"/>
          </ac:spMkLst>
        </pc:spChg>
        <pc:spChg chg="mod">
          <ac:chgData name="JORGE ANDRES LAVIN LARRAIN" userId="d780bd704531e3a7" providerId="LiveId" clId="{E44A24BE-3482-4166-9808-7004A5A2A12C}" dt="2017-06-18T20:45:22.866" v="526" actId="1076"/>
          <ac:spMkLst>
            <pc:docMk/>
            <pc:sldMk cId="2384761819" sldId="279"/>
            <ac:spMk id="2" creationId="{E1399A64-8B5C-47AA-9D09-6B1B81334070}"/>
          </ac:spMkLst>
        </pc:spChg>
      </pc:sldChg>
      <pc:sldChg chg="modSp add">
        <pc:chgData name="JORGE ANDRES LAVIN LARRAIN" userId="d780bd704531e3a7" providerId="LiveId" clId="{E44A24BE-3482-4166-9808-7004A5A2A12C}" dt="2017-06-18T20:47:12.643" v="552" actId="123"/>
        <pc:sldMkLst>
          <pc:docMk/>
          <pc:sldMk cId="2837185289" sldId="280"/>
        </pc:sldMkLst>
        <pc:spChg chg="mod">
          <ac:chgData name="JORGE ANDRES LAVIN LARRAIN" userId="d780bd704531e3a7" providerId="LiveId" clId="{E44A24BE-3482-4166-9808-7004A5A2A12C}" dt="2017-06-18T20:46:49.446" v="547" actId="20577"/>
          <ac:spMkLst>
            <pc:docMk/>
            <pc:sldMk cId="2837185289" sldId="280"/>
            <ac:spMk id="2" creationId="{E1399A64-8B5C-47AA-9D09-6B1B81334070}"/>
          </ac:spMkLst>
        </pc:spChg>
        <pc:spChg chg="mod">
          <ac:chgData name="JORGE ANDRES LAVIN LARRAIN" userId="d780bd704531e3a7" providerId="LiveId" clId="{E44A24BE-3482-4166-9808-7004A5A2A12C}" dt="2017-06-18T20:47:12.643" v="552" actId="123"/>
          <ac:spMkLst>
            <pc:docMk/>
            <pc:sldMk cId="2837185289" sldId="280"/>
            <ac:spMk id="3" creationId="{CB1F7010-4E03-40F1-B469-28E3F9834AB2}"/>
          </ac:spMkLst>
        </pc:spChg>
      </pc:sldChg>
      <pc:sldChg chg="modSp add">
        <pc:chgData name="JORGE ANDRES LAVIN LARRAIN" userId="d780bd704531e3a7" providerId="LiveId" clId="{E44A24BE-3482-4166-9808-7004A5A2A12C}" dt="2017-06-18T21:05:16.415" v="587" actId="20577"/>
        <pc:sldMkLst>
          <pc:docMk/>
          <pc:sldMk cId="1585544598" sldId="281"/>
        </pc:sldMkLst>
        <pc:spChg chg="mod">
          <ac:chgData name="JORGE ANDRES LAVIN LARRAIN" userId="d780bd704531e3a7" providerId="LiveId" clId="{E44A24BE-3482-4166-9808-7004A5A2A12C}" dt="2017-06-18T21:03:53.382" v="576" actId="114"/>
          <ac:spMkLst>
            <pc:docMk/>
            <pc:sldMk cId="1585544598" sldId="281"/>
            <ac:spMk id="2" creationId="{E1399A64-8B5C-47AA-9D09-6B1B81334070}"/>
          </ac:spMkLst>
        </pc:spChg>
        <pc:spChg chg="mod">
          <ac:chgData name="JORGE ANDRES LAVIN LARRAIN" userId="d780bd704531e3a7" providerId="LiveId" clId="{E44A24BE-3482-4166-9808-7004A5A2A12C}" dt="2017-06-18T21:05:16.415" v="587" actId="20577"/>
          <ac:spMkLst>
            <pc:docMk/>
            <pc:sldMk cId="1585544598" sldId="281"/>
            <ac:spMk id="3" creationId="{CB1F7010-4E03-40F1-B469-28E3F9834AB2}"/>
          </ac:spMkLst>
        </pc:spChg>
      </pc:sldChg>
      <pc:sldChg chg="add ord">
        <pc:chgData name="JORGE ANDRES LAVIN LARRAIN" userId="d780bd704531e3a7" providerId="LiveId" clId="{E44A24BE-3482-4166-9808-7004A5A2A12C}" dt="2017-06-18T21:04:26.282" v="580" actId="0"/>
        <pc:sldMkLst>
          <pc:docMk/>
          <pc:sldMk cId="2270614960" sldId="282"/>
        </pc:sldMkLst>
      </pc:sldChg>
      <pc:sldChg chg="addSp delSp modSp add">
        <pc:chgData name="JORGE ANDRES LAVIN LARRAIN" userId="d780bd704531e3a7" providerId="LiveId" clId="{E44A24BE-3482-4166-9808-7004A5A2A12C}" dt="2017-06-18T21:05:36.214" v="589" actId="20577"/>
        <pc:sldMkLst>
          <pc:docMk/>
          <pc:sldMk cId="1701066869" sldId="283"/>
        </pc:sldMkLst>
        <pc:spChg chg="mod">
          <ac:chgData name="JORGE ANDRES LAVIN LARRAIN" userId="d780bd704531e3a7" providerId="LiveId" clId="{E44A24BE-3482-4166-9808-7004A5A2A12C}" dt="2017-06-18T21:05:36.214" v="589" actId="20577"/>
          <ac:spMkLst>
            <pc:docMk/>
            <pc:sldMk cId="1701066869" sldId="283"/>
            <ac:spMk id="3" creationId="{CB1F7010-4E03-40F1-B469-28E3F9834AB2}"/>
          </ac:spMkLst>
        </pc:spChg>
        <pc:spChg chg="add del mod">
          <ac:chgData name="JORGE ANDRES LAVIN LARRAIN" userId="d780bd704531e3a7" providerId="LiveId" clId="{E44A24BE-3482-4166-9808-7004A5A2A12C}" dt="2017-06-18T21:05:06.140" v="586" actId="478"/>
          <ac:spMkLst>
            <pc:docMk/>
            <pc:sldMk cId="1701066869" sldId="283"/>
            <ac:spMk id="4" creationId="{86C78FD8-3BF4-4EDD-9DB3-EF1E8AA0B420}"/>
          </ac:spMkLst>
        </pc:spChg>
      </pc:sldChg>
      <pc:sldChg chg="add del">
        <pc:chgData name="JORGE ANDRES LAVIN LARRAIN" userId="d780bd704531e3a7" providerId="LiveId" clId="{E44A24BE-3482-4166-9808-7004A5A2A12C}" dt="2017-06-18T21:04:42.440" v="581" actId="2696"/>
        <pc:sldMkLst>
          <pc:docMk/>
          <pc:sldMk cId="2203456765" sldId="283"/>
        </pc:sldMkLst>
      </pc:sldChg>
      <pc:sldChg chg="addSp delSp modSp add mod setClrOvrMap">
        <pc:chgData name="JORGE ANDRES LAVIN LARRAIN" userId="d780bd704531e3a7" providerId="LiveId" clId="{E44A24BE-3482-4166-9808-7004A5A2A12C}" dt="2017-06-18T21:19:12.838" v="626" actId="27636"/>
        <pc:sldMkLst>
          <pc:docMk/>
          <pc:sldMk cId="1089584629" sldId="284"/>
        </pc:sldMkLst>
        <pc:spChg chg="add">
          <ac:chgData name="JORGE ANDRES LAVIN LARRAIN" userId="d780bd704531e3a7" providerId="LiveId" clId="{E44A24BE-3482-4166-9808-7004A5A2A12C}" dt="2017-06-18T21:16:09.259" v="614" actId="26606"/>
          <ac:spMkLst>
            <pc:docMk/>
            <pc:sldMk cId="1089584629" sldId="284"/>
            <ac:spMk id="14" creationId="{00000000-0000-0000-0000-000000000000}"/>
          </ac:spMkLst>
        </pc:spChg>
        <pc:spChg chg="mod">
          <ac:chgData name="JORGE ANDRES LAVIN LARRAIN" userId="d780bd704531e3a7" providerId="LiveId" clId="{E44A24BE-3482-4166-9808-7004A5A2A12C}" dt="2017-06-18T21:16:09.259" v="614" actId="26606"/>
          <ac:spMkLst>
            <pc:docMk/>
            <pc:sldMk cId="1089584629" sldId="284"/>
            <ac:spMk id="2" creationId="{E1399A64-8B5C-47AA-9D09-6B1B81334070}"/>
          </ac:spMkLst>
        </pc:spChg>
        <pc:spChg chg="add del mod">
          <ac:chgData name="JORGE ANDRES LAVIN LARRAIN" userId="d780bd704531e3a7" providerId="LiveId" clId="{E44A24BE-3482-4166-9808-7004A5A2A12C}" dt="2017-06-18T21:19:12.838" v="626" actId="27636"/>
          <ac:spMkLst>
            <pc:docMk/>
            <pc:sldMk cId="1089584629" sldId="284"/>
            <ac:spMk id="3" creationId="{CB1F7010-4E03-40F1-B469-28E3F9834AB2}"/>
          </ac:spMkLst>
        </pc:spChg>
        <pc:spChg chg="add">
          <ac:chgData name="JORGE ANDRES LAVIN LARRAIN" userId="d780bd704531e3a7" providerId="LiveId" clId="{E44A24BE-3482-4166-9808-7004A5A2A12C}" dt="2017-06-18T21:16:09.259" v="614" actId="26606"/>
          <ac:spMkLst>
            <pc:docMk/>
            <pc:sldMk cId="1089584629" sldId="284"/>
            <ac:spMk id="13" creationId="{00000000-0000-0000-0000-000000000000}"/>
          </ac:spMkLst>
        </pc:spChg>
        <pc:spChg chg="add del">
          <ac:chgData name="JORGE ANDRES LAVIN LARRAIN" userId="d780bd704531e3a7" providerId="LiveId" clId="{E44A24BE-3482-4166-9808-7004A5A2A12C}" dt="2017-06-18T21:16:09.092" v="613" actId="26606"/>
          <ac:spMkLst>
            <pc:docMk/>
            <pc:sldMk cId="1089584629" sldId="284"/>
            <ac:spMk id="8" creationId="{00000000-0000-0000-0000-000000000000}"/>
          </ac:spMkLst>
        </pc:spChg>
        <pc:picChg chg="add mod">
          <ac:chgData name="JORGE ANDRES LAVIN LARRAIN" userId="d780bd704531e3a7" providerId="LiveId" clId="{E44A24BE-3482-4166-9808-7004A5A2A12C}" dt="2017-06-18T21:16:16.867" v="615" actId="27614"/>
          <ac:picMkLst>
            <pc:docMk/>
            <pc:sldMk cId="1089584629" sldId="284"/>
            <ac:picMk id="12" creationId="{00000000-0000-0000-0000-000000000000}"/>
          </ac:picMkLst>
        </pc:picChg>
        <pc:picChg chg="add del mod">
          <ac:chgData name="JORGE ANDRES LAVIN LARRAIN" userId="d780bd704531e3a7" providerId="LiveId" clId="{E44A24BE-3482-4166-9808-7004A5A2A12C}" dt="2017-06-18T21:15:48.392" v="610" actId="0"/>
          <ac:picMkLst>
            <pc:docMk/>
            <pc:sldMk cId="1089584629" sldId="284"/>
            <ac:picMk id="4" creationId="{F8930E4B-A736-4E46-9413-59D7E3445C08}"/>
          </ac:picMkLst>
        </pc:picChg>
        <pc:cxnChg chg="add del">
          <ac:chgData name="JORGE ANDRES LAVIN LARRAIN" userId="d780bd704531e3a7" providerId="LiveId" clId="{E44A24BE-3482-4166-9808-7004A5A2A12C}" dt="2017-06-18T21:16:09.092" v="613" actId="26606"/>
          <ac:cxnSpMkLst>
            <pc:docMk/>
            <pc:sldMk cId="1089584629" sldId="284"/>
            <ac:cxnSpMk id="10" creationId="{00000000-0000-0000-0000-000000000000}"/>
          </ac:cxnSpMkLst>
        </pc:cxnChg>
      </pc:sldChg>
      <pc:sldChg chg="modSp add">
        <pc:chgData name="JORGE ANDRES LAVIN LARRAIN" userId="d780bd704531e3a7" providerId="LiveId" clId="{E44A24BE-3482-4166-9808-7004A5A2A12C}" dt="2017-06-18T21:21:29.910" v="635" actId="20577"/>
        <pc:sldMkLst>
          <pc:docMk/>
          <pc:sldMk cId="3849261643" sldId="285"/>
        </pc:sldMkLst>
        <pc:spChg chg="mod">
          <ac:chgData name="JORGE ANDRES LAVIN LARRAIN" userId="d780bd704531e3a7" providerId="LiveId" clId="{E44A24BE-3482-4166-9808-7004A5A2A12C}" dt="2017-06-18T21:21:29.910" v="635" actId="20577"/>
          <ac:spMkLst>
            <pc:docMk/>
            <pc:sldMk cId="3849261643" sldId="285"/>
            <ac:spMk id="3" creationId="{CB1F7010-4E03-40F1-B469-28E3F9834AB2}"/>
          </ac:spMkLst>
        </pc:spChg>
      </pc:sldChg>
      <pc:sldChg chg="modSp add">
        <pc:chgData name="JORGE ANDRES LAVIN LARRAIN" userId="d780bd704531e3a7" providerId="LiveId" clId="{E44A24BE-3482-4166-9808-7004A5A2A12C}" dt="2017-06-18T21:26:45.101" v="651" actId="113"/>
        <pc:sldMkLst>
          <pc:docMk/>
          <pc:sldMk cId="875726402" sldId="286"/>
        </pc:sldMkLst>
        <pc:spChg chg="mod">
          <ac:chgData name="JORGE ANDRES LAVIN LARRAIN" userId="d780bd704531e3a7" providerId="LiveId" clId="{E44A24BE-3482-4166-9808-7004A5A2A12C}" dt="2017-06-18T21:26:45.101" v="651" actId="113"/>
          <ac:spMkLst>
            <pc:docMk/>
            <pc:sldMk cId="875726402" sldId="286"/>
            <ac:spMk id="3" creationId="{CB1F7010-4E03-40F1-B469-28E3F9834AB2}"/>
          </ac:spMkLst>
        </pc:spChg>
      </pc:sldChg>
      <pc:sldChg chg="modSp add">
        <pc:chgData name="JORGE ANDRES LAVIN LARRAIN" userId="d780bd704531e3a7" providerId="LiveId" clId="{E44A24BE-3482-4166-9808-7004A5A2A12C}" dt="2017-06-18T21:30:38.262" v="675" actId="0"/>
        <pc:sldMkLst>
          <pc:docMk/>
          <pc:sldMk cId="2166073904" sldId="287"/>
        </pc:sldMkLst>
        <pc:spChg chg="mod">
          <ac:chgData name="JORGE ANDRES LAVIN LARRAIN" userId="d780bd704531e3a7" providerId="LiveId" clId="{E44A24BE-3482-4166-9808-7004A5A2A12C}" dt="2017-06-18T21:29:50.514" v="673" actId="1076"/>
          <ac:spMkLst>
            <pc:docMk/>
            <pc:sldMk cId="2166073904" sldId="287"/>
            <ac:spMk id="2" creationId="{E1399A64-8B5C-47AA-9D09-6B1B81334070}"/>
          </ac:spMkLst>
        </pc:spChg>
        <pc:spChg chg="mod">
          <ac:chgData name="JORGE ANDRES LAVIN LARRAIN" userId="d780bd704531e3a7" providerId="LiveId" clId="{E44A24BE-3482-4166-9808-7004A5A2A12C}" dt="2017-06-18T21:30:38.262" v="675" actId="0"/>
          <ac:spMkLst>
            <pc:docMk/>
            <pc:sldMk cId="2166073904" sldId="287"/>
            <ac:spMk id="3" creationId="{CB1F7010-4E03-40F1-B469-28E3F9834AB2}"/>
          </ac:spMkLst>
        </pc:spChg>
      </pc:sldChg>
      <pc:sldChg chg="addSp delSp modSp add mod setClrOvrMap">
        <pc:chgData name="JORGE ANDRES LAVIN LARRAIN" userId="d780bd704531e3a7" providerId="LiveId" clId="{E44A24BE-3482-4166-9808-7004A5A2A12C}" dt="2017-06-18T21:56:49.475" v="686" actId="26606"/>
        <pc:sldMkLst>
          <pc:docMk/>
          <pc:sldMk cId="816857943" sldId="288"/>
        </pc:sldMkLst>
        <pc:spChg chg="del">
          <ac:chgData name="JORGE ANDRES LAVIN LARRAIN" userId="d780bd704531e3a7" providerId="LiveId" clId="{E44A24BE-3482-4166-9808-7004A5A2A12C}" dt="2017-06-18T21:55:43.408" v="677" actId="0"/>
          <ac:spMkLst>
            <pc:docMk/>
            <pc:sldMk cId="816857943" sldId="288"/>
            <ac:spMk id="3" creationId="{2343FD5B-E4A7-414F-822E-C1D1EBA845A2}"/>
          </ac:spMkLst>
        </pc:spChg>
        <pc:spChg chg="add del">
          <ac:chgData name="JORGE ANDRES LAVIN LARRAIN" userId="d780bd704531e3a7" providerId="LiveId" clId="{E44A24BE-3482-4166-9808-7004A5A2A12C}" dt="2017-06-18T21:56:21.919" v="683" actId="26606"/>
          <ac:spMkLst>
            <pc:docMk/>
            <pc:sldMk cId="816857943" sldId="288"/>
            <ac:spMk id="12" creationId="{00000000-0000-0000-0000-000000000000}"/>
          </ac:spMkLst>
        </pc:spChg>
        <pc:spChg chg="add del">
          <ac:chgData name="JORGE ANDRES LAVIN LARRAIN" userId="d780bd704531e3a7" providerId="LiveId" clId="{E44A24BE-3482-4166-9808-7004A5A2A12C}" dt="2017-06-18T21:56:49.475" v="686" actId="26606"/>
          <ac:spMkLst>
            <pc:docMk/>
            <pc:sldMk cId="816857943" sldId="288"/>
            <ac:spMk id="14" creationId="{00000000-0000-0000-0000-000000000000}"/>
          </ac:spMkLst>
        </pc:spChg>
        <pc:spChg chg="del">
          <ac:chgData name="JORGE ANDRES LAVIN LARRAIN" userId="d780bd704531e3a7" providerId="LiveId" clId="{E44A24BE-3482-4166-9808-7004A5A2A12C}" dt="2017-06-18T21:55:43.408" v="677" actId="0"/>
          <ac:spMkLst>
            <pc:docMk/>
            <pc:sldMk cId="816857943" sldId="288"/>
            <ac:spMk id="2" creationId="{C407C733-0280-4E8A-8714-66A4ACEB8344}"/>
          </ac:spMkLst>
        </pc:spChg>
        <pc:spChg chg="add">
          <ac:chgData name="JORGE ANDRES LAVIN LARRAIN" userId="d780bd704531e3a7" providerId="LiveId" clId="{E44A24BE-3482-4166-9808-7004A5A2A12C}" dt="2017-06-18T21:56:49.475" v="686" actId="26606"/>
          <ac:spMkLst>
            <pc:docMk/>
            <pc:sldMk cId="816857943" sldId="288"/>
            <ac:spMk id="20" creationId="{00000000-0000-0000-0000-000000000000}"/>
          </ac:spMkLst>
        </pc:spChg>
        <pc:spChg chg="add">
          <ac:chgData name="JORGE ANDRES LAVIN LARRAIN" userId="d780bd704531e3a7" providerId="LiveId" clId="{E44A24BE-3482-4166-9808-7004A5A2A12C}" dt="2017-06-18T21:56:49.475" v="686" actId="26606"/>
          <ac:spMkLst>
            <pc:docMk/>
            <pc:sldMk cId="816857943" sldId="288"/>
            <ac:spMk id="24" creationId="{00000000-0000-0000-0000-000000000000}"/>
          </ac:spMkLst>
        </pc:spChg>
        <pc:spChg chg="add del">
          <ac:chgData name="JORGE ANDRES LAVIN LARRAIN" userId="d780bd704531e3a7" providerId="LiveId" clId="{E44A24BE-3482-4166-9808-7004A5A2A12C}" dt="2017-06-18T21:56:17.449" v="681" actId="26606"/>
          <ac:spMkLst>
            <pc:docMk/>
            <pc:sldMk cId="816857943" sldId="288"/>
            <ac:spMk id="10" creationId="{00000000-0000-0000-0000-000000000000}"/>
          </ac:spMkLst>
        </pc:spChg>
        <pc:spChg chg="add">
          <ac:chgData name="JORGE ANDRES LAVIN LARRAIN" userId="d780bd704531e3a7" providerId="LiveId" clId="{E44A24BE-3482-4166-9808-7004A5A2A12C}" dt="2017-06-18T21:56:49.475" v="686" actId="26606"/>
          <ac:spMkLst>
            <pc:docMk/>
            <pc:sldMk cId="816857943" sldId="288"/>
            <ac:spMk id="22" creationId="{00000000-0000-0000-0000-000000000000}"/>
          </ac:spMkLst>
        </pc:spChg>
        <pc:spChg chg="add del">
          <ac:chgData name="JORGE ANDRES LAVIN LARRAIN" userId="d780bd704531e3a7" providerId="LiveId" clId="{E44A24BE-3482-4166-9808-7004A5A2A12C}" dt="2017-06-18T21:56:49.475" v="686" actId="26606"/>
          <ac:spMkLst>
            <pc:docMk/>
            <pc:sldMk cId="816857943" sldId="288"/>
            <ac:spMk id="15" creationId="{00000000-0000-0000-0000-000000000000}"/>
          </ac:spMkLst>
        </pc:spChg>
        <pc:picChg chg="add mod">
          <ac:chgData name="JORGE ANDRES LAVIN LARRAIN" userId="d780bd704531e3a7" providerId="LiveId" clId="{E44A24BE-3482-4166-9808-7004A5A2A12C}" dt="2017-06-18T21:56:49.475" v="686" actId="26606"/>
          <ac:picMkLst>
            <pc:docMk/>
            <pc:sldMk cId="816857943" sldId="288"/>
            <ac:picMk id="5" creationId="{B5789A9B-76B2-4646-ABB8-B98D4765B93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6/18/2017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6/18/2017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6/18/2017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6/18/2017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6/18/2017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6/18/2017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6/18/2017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B849B-D8DA-49CD-A8B4-3186C9945885}"/>
              </a:ext>
            </a:extLst>
          </p:cNvPr>
          <p:cNvSpPr>
            <a:spLocks noGrp="1"/>
          </p:cNvSpPr>
          <p:nvPr>
            <p:ph type="ctrTitle"/>
          </p:nvPr>
        </p:nvSpPr>
        <p:spPr/>
        <p:txBody>
          <a:bodyPr/>
          <a:lstStyle/>
          <a:p>
            <a:r>
              <a:rPr lang="es-CL" dirty="0"/>
              <a:t>LAS ABEJAS</a:t>
            </a:r>
          </a:p>
        </p:txBody>
      </p:sp>
      <p:sp>
        <p:nvSpPr>
          <p:cNvPr id="3" name="Subtítulo 2">
            <a:extLst>
              <a:ext uri="{FF2B5EF4-FFF2-40B4-BE49-F238E27FC236}">
                <a16:creationId xmlns:a16="http://schemas.microsoft.com/office/drawing/2014/main" id="{824452A2-B4F5-499E-B90C-5B17FDA71BD6}"/>
              </a:ext>
            </a:extLst>
          </p:cNvPr>
          <p:cNvSpPr>
            <a:spLocks noGrp="1"/>
          </p:cNvSpPr>
          <p:nvPr>
            <p:ph type="subTitle" idx="1"/>
          </p:nvPr>
        </p:nvSpPr>
        <p:spPr/>
        <p:txBody>
          <a:bodyPr>
            <a:normAutofit/>
          </a:bodyPr>
          <a:lstStyle/>
          <a:p>
            <a:r>
              <a:rPr lang="es-CL" sz="3600" dirty="0">
                <a:solidFill>
                  <a:srgbClr val="00B050"/>
                </a:solidFill>
              </a:rPr>
              <a:t>CADA VEZ MÁS CERCA</a:t>
            </a:r>
          </a:p>
        </p:txBody>
      </p:sp>
    </p:spTree>
    <p:extLst>
      <p:ext uri="{BB962C8B-B14F-4D97-AF65-F5344CB8AC3E}">
        <p14:creationId xmlns:p14="http://schemas.microsoft.com/office/powerpoint/2010/main" val="64357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532952" y="299236"/>
            <a:ext cx="8993876" cy="1131358"/>
          </a:xfrm>
        </p:spPr>
        <p:txBody>
          <a:bodyPr>
            <a:normAutofit/>
          </a:bodyPr>
          <a:lstStyle/>
          <a:p>
            <a:pPr algn="ctr"/>
            <a:r>
              <a:rPr lang="es-CL" sz="3200" dirty="0"/>
              <a:t>SISTEMAS COMPLEJOS</a:t>
            </a:r>
          </a:p>
        </p:txBody>
      </p:sp>
      <p:pic>
        <p:nvPicPr>
          <p:cNvPr id="5" name="Marcador de contenido 4" descr="Imagen que contiene captura de pantalla&#10;&#10;Descripción generada con confianza muy alta">
            <a:extLst>
              <a:ext uri="{FF2B5EF4-FFF2-40B4-BE49-F238E27FC236}">
                <a16:creationId xmlns:a16="http://schemas.microsoft.com/office/drawing/2014/main" id="{3BF88DBD-54EF-441D-8DF6-0752A0BF948A}"/>
              </a:ext>
            </a:extLst>
          </p:cNvPr>
          <p:cNvPicPr>
            <a:picLocks noGrp="1" noChangeAspect="1"/>
          </p:cNvPicPr>
          <p:nvPr>
            <p:ph idx="1"/>
          </p:nvPr>
        </p:nvPicPr>
        <p:blipFill>
          <a:blip r:embed="rId2"/>
          <a:stretch>
            <a:fillRect/>
          </a:stretch>
        </p:blipFill>
        <p:spPr>
          <a:xfrm>
            <a:off x="658813" y="1430594"/>
            <a:ext cx="11407594" cy="4996068"/>
          </a:xfrm>
        </p:spPr>
      </p:pic>
    </p:spTree>
    <p:extLst>
      <p:ext uri="{BB962C8B-B14F-4D97-AF65-F5344CB8AC3E}">
        <p14:creationId xmlns:p14="http://schemas.microsoft.com/office/powerpoint/2010/main" val="131257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EJEMPLO</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Un ejemplo típico de sistema complejo es la Tierra. La Tierra está formada por varios sistemas que la describen:</a:t>
            </a:r>
          </a:p>
          <a:p>
            <a:pPr marL="0" indent="627063" algn="just">
              <a:buNone/>
            </a:pPr>
            <a:endParaRPr lang="es-CL" dirty="0"/>
          </a:p>
          <a:p>
            <a:pPr marL="0" indent="627063" algn="just">
              <a:buNone/>
            </a:pPr>
            <a:r>
              <a:rPr lang="es-CL" dirty="0"/>
              <a:t>Campo gravitatorio.</a:t>
            </a:r>
          </a:p>
          <a:p>
            <a:pPr marL="0" indent="627063" algn="just">
              <a:buNone/>
            </a:pPr>
            <a:r>
              <a:rPr lang="es-CL" dirty="0"/>
              <a:t>Campo magnético.</a:t>
            </a:r>
          </a:p>
          <a:p>
            <a:pPr marL="0" indent="627063" algn="just">
              <a:buNone/>
            </a:pPr>
            <a:r>
              <a:rPr lang="es-CL" dirty="0"/>
              <a:t>Flujo térmico.</a:t>
            </a:r>
          </a:p>
          <a:p>
            <a:pPr marL="0" indent="627063" algn="just">
              <a:buNone/>
            </a:pPr>
            <a:r>
              <a:rPr lang="es-CL" dirty="0"/>
              <a:t>Ondas elásticas.</a:t>
            </a:r>
          </a:p>
          <a:p>
            <a:pPr marL="0" indent="627063" algn="just">
              <a:buNone/>
            </a:pPr>
            <a:r>
              <a:rPr lang="es-CL" dirty="0"/>
              <a:t>Geodinámica.</a:t>
            </a:r>
          </a:p>
          <a:p>
            <a:pPr marL="0" indent="627063" algn="just">
              <a:buNone/>
            </a:pPr>
            <a:r>
              <a:rPr lang="es-CL" dirty="0"/>
              <a:t>Humanidad.</a:t>
            </a:r>
          </a:p>
        </p:txBody>
      </p:sp>
    </p:spTree>
    <p:extLst>
      <p:ext uri="{BB962C8B-B14F-4D97-AF65-F5344CB8AC3E}">
        <p14:creationId xmlns:p14="http://schemas.microsoft.com/office/powerpoint/2010/main" val="267217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19367" y="368588"/>
            <a:ext cx="8993876" cy="1293028"/>
          </a:xfrm>
        </p:spPr>
        <p:txBody>
          <a:bodyPr>
            <a:normAutofit/>
          </a:bodyPr>
          <a:lstStyle/>
          <a:p>
            <a:pPr algn="ctr"/>
            <a:r>
              <a:rPr lang="es-CL" sz="3200" dirty="0"/>
              <a:t>UMBRAL CRÍTICO</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a:xfrm>
            <a:off x="658813" y="1376363"/>
            <a:ext cx="10820400" cy="4024125"/>
          </a:xfrm>
        </p:spPr>
        <p:txBody>
          <a:bodyPr>
            <a:normAutofit/>
          </a:bodyPr>
          <a:lstStyle/>
          <a:p>
            <a:pPr marL="0" indent="627063" algn="just">
              <a:buNone/>
            </a:pPr>
            <a:endParaRPr lang="es-CL" dirty="0"/>
          </a:p>
          <a:p>
            <a:pPr marL="0" indent="627063" algn="just">
              <a:buNone/>
            </a:pPr>
            <a:r>
              <a:rPr lang="es-CL" dirty="0"/>
              <a:t>Un equipo internacional de ecólogos, climatólogos y economistas, con la participación del Consejo Superior de Investigaciones Científicas (CSIC), ha aportado nuevos datos sobre el umbral crítico en que los sistemas complejos pueden sufrir un cambio abrupto. </a:t>
            </a:r>
          </a:p>
          <a:p>
            <a:pPr marL="0" indent="627063" algn="just">
              <a:buNone/>
            </a:pPr>
            <a:r>
              <a:rPr lang="es-CL" dirty="0"/>
              <a:t>Indicadores comunes a sistemas tan dispares como el cuerpo humano, el clima, los ecosistemas o el mercado financiero pueden hacernos predecir un colapso ecológico o financiero, saber cuándo cambiará una situación climática o en qué momento se puede producir un ataque de asma</a:t>
            </a:r>
          </a:p>
        </p:txBody>
      </p:sp>
    </p:spTree>
    <p:extLst>
      <p:ext uri="{BB962C8B-B14F-4D97-AF65-F5344CB8AC3E}">
        <p14:creationId xmlns:p14="http://schemas.microsoft.com/office/powerpoint/2010/main" val="383724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19367" y="368588"/>
            <a:ext cx="8993876" cy="1293028"/>
          </a:xfrm>
        </p:spPr>
        <p:txBody>
          <a:bodyPr>
            <a:normAutofit/>
          </a:bodyPr>
          <a:lstStyle/>
          <a:p>
            <a:pPr algn="ctr"/>
            <a:r>
              <a:rPr lang="es-CL" sz="2400" b="1" dirty="0">
                <a:solidFill>
                  <a:srgbClr val="FF0000"/>
                </a:solidFill>
                <a:latin typeface="Arial" panose="020B0604020202020204" pitchFamily="34" charset="0"/>
              </a:rPr>
              <a:t>Patrones de comportamiento comunes</a:t>
            </a:r>
            <a:endParaRPr lang="es-CL" sz="2400" dirty="0">
              <a:solidFill>
                <a:srgbClr val="FF0000"/>
              </a:solidFill>
            </a:endParaRP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a:xfrm>
            <a:off x="658813" y="1661616"/>
            <a:ext cx="10820400" cy="3606420"/>
          </a:xfrm>
        </p:spPr>
        <p:txBody>
          <a:bodyPr>
            <a:normAutofit fontScale="92500" lnSpcReduction="10000"/>
          </a:bodyPr>
          <a:lstStyle/>
          <a:p>
            <a:pPr marL="0" indent="627063" algn="just">
              <a:buNone/>
            </a:pPr>
            <a:r>
              <a:rPr lang="es-CL" dirty="0"/>
              <a:t>A pesar de las diferencias en los detalles, el comportamiento de diversos sistemas complejos es parecido cerca de los umbrales de transición, por lo que estos indicadores pueden aplicarse a un amplio espectro de sistemas. “Así, a medida que nos acercamos a un punto de transición, incrementa la </a:t>
            </a:r>
            <a:r>
              <a:rPr lang="es-CL" dirty="0">
                <a:solidFill>
                  <a:srgbClr val="0070C0"/>
                </a:solidFill>
              </a:rPr>
              <a:t>varianza</a:t>
            </a:r>
            <a:r>
              <a:rPr lang="es-CL" dirty="0"/>
              <a:t> en alguna propiedad dinámica de interés, y se </a:t>
            </a:r>
            <a:r>
              <a:rPr lang="es-CL" dirty="0">
                <a:solidFill>
                  <a:srgbClr val="0070C0"/>
                </a:solidFill>
              </a:rPr>
              <a:t>reduce el tiempo </a:t>
            </a:r>
            <a:r>
              <a:rPr lang="es-CL" dirty="0"/>
              <a:t>de recuperación del equilibrio después de una perturbación”</a:t>
            </a:r>
          </a:p>
          <a:p>
            <a:pPr marL="0" indent="627063" algn="just">
              <a:buNone/>
            </a:pPr>
            <a:r>
              <a:rPr lang="es-CL" dirty="0">
                <a:solidFill>
                  <a:srgbClr val="7030A0"/>
                </a:solidFill>
                <a:latin typeface="Arial" panose="020B0604020202020204" pitchFamily="34" charset="0"/>
              </a:rPr>
              <a:t>Otro caso: cuando se produce un ataque de asma, lo pulmones muestran un patrón de constricción bronquial que puede ser el preludio de un fallo peligroso en el sistema respiratorio.</a:t>
            </a:r>
          </a:p>
          <a:p>
            <a:pPr marL="0" indent="627063" algn="just">
              <a:buNone/>
            </a:pPr>
            <a:r>
              <a:rPr lang="es-CL" dirty="0">
                <a:solidFill>
                  <a:srgbClr val="7030A0"/>
                </a:solidFill>
                <a:latin typeface="Arial" panose="020B0604020202020204" pitchFamily="34" charset="0"/>
              </a:rPr>
              <a:t> Este patrón es similar al que presenta la vegetación de una zona antes de una transición hacia un sistema desértico. Una vez cruzado el umbral crítico en esa transición, los campos se convierten en desiertos y es muy difícil revertir esta situación, dado que se necesitarían unos niveles enormes de humedad</a:t>
            </a:r>
            <a:endParaRPr lang="es-CL" dirty="0">
              <a:solidFill>
                <a:srgbClr val="7030A0"/>
              </a:solidFill>
            </a:endParaRPr>
          </a:p>
        </p:txBody>
      </p:sp>
    </p:spTree>
    <p:extLst>
      <p:ext uri="{BB962C8B-B14F-4D97-AF65-F5344CB8AC3E}">
        <p14:creationId xmlns:p14="http://schemas.microsoft.com/office/powerpoint/2010/main" val="158394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19367" y="368588"/>
            <a:ext cx="8993876" cy="1293028"/>
          </a:xfrm>
        </p:spPr>
        <p:txBody>
          <a:bodyPr>
            <a:normAutofit/>
          </a:bodyPr>
          <a:lstStyle/>
          <a:p>
            <a:pPr algn="ctr"/>
            <a:r>
              <a:rPr lang="es-CL" sz="3200" dirty="0"/>
              <a:t>EJEMPLO EL LAGO</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a:xfrm>
            <a:off x="658813" y="1376363"/>
            <a:ext cx="10820400" cy="4024125"/>
          </a:xfrm>
        </p:spPr>
        <p:txBody>
          <a:bodyPr>
            <a:normAutofit/>
          </a:bodyPr>
          <a:lstStyle/>
          <a:p>
            <a:pPr marL="0" indent="627063" algn="just">
              <a:buNone/>
            </a:pPr>
            <a:endParaRPr lang="es-CL" dirty="0"/>
          </a:p>
          <a:p>
            <a:pPr marL="0" indent="627063" algn="just">
              <a:buNone/>
            </a:pPr>
            <a:r>
              <a:rPr lang="es-CL" dirty="0"/>
              <a:t>En un lago prístino, por ejemplo, si se incrementa la concentración de nitrógeno no hay un cambio aparente en el estado del lago hasta llegar a un valor crítico de nitrógeno que correspondería al umbral de transición. </a:t>
            </a:r>
          </a:p>
          <a:p>
            <a:pPr marL="0" indent="627063" algn="just">
              <a:buNone/>
            </a:pPr>
            <a:r>
              <a:rPr lang="es-CL" dirty="0"/>
              <a:t>En ese momento, si se incrementa un poco más la concentración de nitrógeno, aunque sea de forma minúscula, la reacción del sistema es enorme y el lago de aguas cristalinas se convertiría en un lago eutrofizado de aguas turbias, con consecuencias nefastas para su biodiversidad.</a:t>
            </a:r>
          </a:p>
        </p:txBody>
      </p:sp>
    </p:spTree>
    <p:extLst>
      <p:ext uri="{BB962C8B-B14F-4D97-AF65-F5344CB8AC3E}">
        <p14:creationId xmlns:p14="http://schemas.microsoft.com/office/powerpoint/2010/main" val="382989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19367" y="368588"/>
            <a:ext cx="8993876" cy="1293028"/>
          </a:xfrm>
        </p:spPr>
        <p:txBody>
          <a:bodyPr>
            <a:normAutofit/>
          </a:bodyPr>
          <a:lstStyle/>
          <a:p>
            <a:pPr algn="ctr"/>
            <a:r>
              <a:rPr lang="es-CL" sz="3200" dirty="0"/>
              <a:t>RESULTADOS</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a:xfrm>
            <a:off x="658813" y="1376363"/>
            <a:ext cx="10820400" cy="4024125"/>
          </a:xfrm>
        </p:spPr>
        <p:txBody>
          <a:bodyPr>
            <a:normAutofit/>
          </a:bodyPr>
          <a:lstStyle/>
          <a:p>
            <a:pPr marL="0" indent="627063" algn="just">
              <a:buNone/>
            </a:pPr>
            <a:r>
              <a:rPr lang="es-CL" dirty="0">
                <a:solidFill>
                  <a:schemeClr val="accent1">
                    <a:lumMod val="60000"/>
                    <a:lumOff val="40000"/>
                  </a:schemeClr>
                </a:solidFill>
                <a:latin typeface="Arial" panose="020B0604020202020204" pitchFamily="34" charset="0"/>
              </a:rPr>
              <a:t>“</a:t>
            </a:r>
            <a:r>
              <a:rPr lang="es-CL" sz="3600" dirty="0">
                <a:solidFill>
                  <a:schemeClr val="accent1">
                    <a:lumMod val="60000"/>
                    <a:lumOff val="40000"/>
                  </a:schemeClr>
                </a:solidFill>
                <a:latin typeface="Arial" panose="020B0604020202020204" pitchFamily="34" charset="0"/>
              </a:rPr>
              <a:t>Los resultados iniciales son alentadores porque nos acercan a una ciencia más predictiva, lo cual es muy relevante en esta época de cambio global acelerado, con los colapsos financieros mundiales, la crisis de la biodiversidad o las implicaciones de los rápidos cambios en el clima en la actualidad”</a:t>
            </a:r>
            <a:endParaRPr lang="es-CL" sz="3600" dirty="0">
              <a:solidFill>
                <a:schemeClr val="accent1">
                  <a:lumMod val="60000"/>
                  <a:lumOff val="40000"/>
                </a:schemeClr>
              </a:solidFill>
            </a:endParaRPr>
          </a:p>
        </p:txBody>
      </p:sp>
    </p:spTree>
    <p:extLst>
      <p:ext uri="{BB962C8B-B14F-4D97-AF65-F5344CB8AC3E}">
        <p14:creationId xmlns:p14="http://schemas.microsoft.com/office/powerpoint/2010/main" val="388433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Imagen que contiene texto&#10;&#10;Descripción generada con confianza alta">
            <a:extLst>
              <a:ext uri="{FF2B5EF4-FFF2-40B4-BE49-F238E27FC236}">
                <a16:creationId xmlns:a16="http://schemas.microsoft.com/office/drawing/2014/main" id="{EEA32558-B95A-4777-B991-636AFFF4DE45}"/>
              </a:ext>
            </a:extLst>
          </p:cNvPr>
          <p:cNvPicPr>
            <a:picLocks noChangeAspect="1"/>
          </p:cNvPicPr>
          <p:nvPr/>
        </p:nvPicPr>
        <p:blipFill>
          <a:blip r:embed="rId2"/>
          <a:stretch>
            <a:fillRect/>
          </a:stretch>
        </p:blipFill>
        <p:spPr>
          <a:xfrm>
            <a:off x="2688336" y="873252"/>
            <a:ext cx="6815328" cy="5111496"/>
          </a:xfrm>
          <a:prstGeom prst="rect">
            <a:avLst/>
          </a:prstGeom>
          <a:ln w="31750" cap="sq">
            <a:noFill/>
            <a:miter lim="800000"/>
          </a:ln>
        </p:spPr>
      </p:pic>
    </p:spTree>
    <p:extLst>
      <p:ext uri="{BB962C8B-B14F-4D97-AF65-F5344CB8AC3E}">
        <p14:creationId xmlns:p14="http://schemas.microsoft.com/office/powerpoint/2010/main" val="389397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95A80-81E6-48E8-BC86-A2313564B7C2}"/>
              </a:ext>
            </a:extLst>
          </p:cNvPr>
          <p:cNvSpPr>
            <a:spLocks noGrp="1"/>
          </p:cNvSpPr>
          <p:nvPr>
            <p:ph type="title"/>
          </p:nvPr>
        </p:nvSpPr>
        <p:spPr>
          <a:xfrm>
            <a:off x="1926610" y="2661413"/>
            <a:ext cx="8610600" cy="1293028"/>
          </a:xfrm>
        </p:spPr>
        <p:txBody>
          <a:bodyPr/>
          <a:lstStyle/>
          <a:p>
            <a:r>
              <a:rPr lang="es-CL" dirty="0"/>
              <a:t>ECONOMÍA DE LA COMPLEJIDAD</a:t>
            </a:r>
          </a:p>
        </p:txBody>
      </p:sp>
    </p:spTree>
    <p:extLst>
      <p:ext uri="{BB962C8B-B14F-4D97-AF65-F5344CB8AC3E}">
        <p14:creationId xmlns:p14="http://schemas.microsoft.com/office/powerpoint/2010/main" val="391410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00525-3AF3-4B04-B6A8-29D7FDD46CE8}"/>
              </a:ext>
            </a:extLst>
          </p:cNvPr>
          <p:cNvSpPr>
            <a:spLocks noGrp="1"/>
          </p:cNvSpPr>
          <p:nvPr>
            <p:ph type="title"/>
          </p:nvPr>
        </p:nvSpPr>
        <p:spPr>
          <a:xfrm>
            <a:off x="1558120" y="518713"/>
            <a:ext cx="8610600" cy="857650"/>
          </a:xfrm>
        </p:spPr>
        <p:txBody>
          <a:bodyPr/>
          <a:lstStyle/>
          <a:p>
            <a:pPr algn="ctr"/>
            <a:r>
              <a:rPr lang="es-CL" dirty="0"/>
              <a:t>LAS  4  C</a:t>
            </a:r>
          </a:p>
        </p:txBody>
      </p:sp>
      <p:sp>
        <p:nvSpPr>
          <p:cNvPr id="3" name="Marcador de contenido 2">
            <a:extLst>
              <a:ext uri="{FF2B5EF4-FFF2-40B4-BE49-F238E27FC236}">
                <a16:creationId xmlns:a16="http://schemas.microsoft.com/office/drawing/2014/main" id="{CFBEE5DD-36D4-48DF-A366-7787208D1406}"/>
              </a:ext>
            </a:extLst>
          </p:cNvPr>
          <p:cNvSpPr>
            <a:spLocks noGrp="1"/>
          </p:cNvSpPr>
          <p:nvPr>
            <p:ph idx="1"/>
          </p:nvPr>
        </p:nvSpPr>
        <p:spPr/>
        <p:txBody>
          <a:bodyPr>
            <a:normAutofit fontScale="92500" lnSpcReduction="10000"/>
          </a:bodyPr>
          <a:lstStyle/>
          <a:p>
            <a:pPr indent="495300" algn="just"/>
            <a:r>
              <a:rPr lang="es-CL" dirty="0"/>
              <a:t>Economía de Complejidad es la aplicación de sistemas complejos para resolver los problemas de la economía. </a:t>
            </a:r>
          </a:p>
          <a:p>
            <a:pPr indent="495300" algn="just"/>
            <a:r>
              <a:rPr lang="es-CL" dirty="0"/>
              <a:t>Es una de las cuatro "C" que han aparecido como cambio de paradigma en el campo de la economía. </a:t>
            </a:r>
            <a:r>
              <a:rPr lang="es-CL" dirty="0">
                <a:solidFill>
                  <a:srgbClr val="00B050"/>
                </a:solidFill>
              </a:rPr>
              <a:t>Las cuatro "C" son: complejidad, caos, catástrofe y cibernética. </a:t>
            </a:r>
          </a:p>
          <a:p>
            <a:pPr indent="495300" algn="just"/>
            <a:r>
              <a:rPr lang="es-CL" dirty="0"/>
              <a:t>Este nuevo modo de pensamiento económico rechaza las asunciones tradicionales, las cuales dictan que la economía es un sistema cerrado que eventualmente logra un estado de equilibrio.</a:t>
            </a:r>
          </a:p>
          <a:p>
            <a:pPr indent="495300" algn="just"/>
            <a:r>
              <a:rPr lang="es-CL" dirty="0"/>
              <a:t> En su lugar, este modelo ve a las economías como sistemas adaptativos complejos abiertos con una evolución endógena. </a:t>
            </a:r>
          </a:p>
          <a:p>
            <a:pPr indent="495300" algn="just"/>
            <a:r>
              <a:rPr lang="es-CL" dirty="0"/>
              <a:t>Los sistemas complejos no necesariamente logran un estado de equilibrio - incluso modelos deterministas ideales pueden exhibir caos, lo que es distinto tanto del azar (no determinista) como del análisis de comportamiento.</a:t>
            </a:r>
          </a:p>
          <a:p>
            <a:endParaRPr lang="es-CL" dirty="0"/>
          </a:p>
          <a:p>
            <a:endParaRPr lang="es-CL" dirty="0"/>
          </a:p>
        </p:txBody>
      </p:sp>
    </p:spTree>
    <p:extLst>
      <p:ext uri="{BB962C8B-B14F-4D97-AF65-F5344CB8AC3E}">
        <p14:creationId xmlns:p14="http://schemas.microsoft.com/office/powerpoint/2010/main" val="96791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captura de pantalla&#10;&#10;Descripción generada con confianza muy alta">
            <a:extLst>
              <a:ext uri="{FF2B5EF4-FFF2-40B4-BE49-F238E27FC236}">
                <a16:creationId xmlns:a16="http://schemas.microsoft.com/office/drawing/2014/main" id="{AC17531F-230B-421E-9BDF-34A883161CBD}"/>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71972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r>
              <a:rPr lang="es-CL" sz="3200" dirty="0"/>
              <a:t>COMPORTAMIENTO SOCIAL DE LAS ABEJAS</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lstStyle/>
          <a:p>
            <a:pPr indent="495300" algn="just"/>
            <a:r>
              <a:rPr lang="es-CL" dirty="0"/>
              <a:t>Las abejas son una de las casi 20 000 especies de himenópteros que existen. Son una especie marcadamente social, ya que viven agrupadas en colonias de hasta 50 000 individuos. </a:t>
            </a:r>
          </a:p>
          <a:p>
            <a:pPr indent="495300" algn="just"/>
            <a:r>
              <a:rPr lang="es-CL" dirty="0"/>
              <a:t>Estos grupos forman colmenas muy organizadas en las que cada miembro realiza una tarea concreta y posee también unos caracteres físicos especiales.</a:t>
            </a:r>
          </a:p>
          <a:p>
            <a:pPr indent="495300" algn="just"/>
            <a:r>
              <a:rPr lang="es-CL" dirty="0"/>
              <a:t> Así, pueden ser hembras reproductoras (reinas), machos reproductores (zánganos) o hembras estériles (obreras). </a:t>
            </a:r>
          </a:p>
          <a:p>
            <a:pPr indent="495300" algn="just"/>
            <a:r>
              <a:rPr lang="es-CL" dirty="0"/>
              <a:t>Pueden vivir tanto en colmenas fabricadas por ellas mismas como en las creadas por los apicultores. La colmena, como hemos visto, está constituida por varios tipos de abejas: una reina, obreras y zánganos.</a:t>
            </a:r>
          </a:p>
          <a:p>
            <a:endParaRPr lang="es-CL" dirty="0"/>
          </a:p>
        </p:txBody>
      </p:sp>
    </p:spTree>
    <p:extLst>
      <p:ext uri="{BB962C8B-B14F-4D97-AF65-F5344CB8AC3E}">
        <p14:creationId xmlns:p14="http://schemas.microsoft.com/office/powerpoint/2010/main" val="36419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captura de pantalla&#10;&#10;Descripción generada con confianza muy alta">
            <a:extLst>
              <a:ext uri="{FF2B5EF4-FFF2-40B4-BE49-F238E27FC236}">
                <a16:creationId xmlns:a16="http://schemas.microsoft.com/office/drawing/2014/main" id="{B5789A9B-76B2-4646-ABB8-B98D4765B932}"/>
              </a:ext>
            </a:extLst>
          </p:cNvPr>
          <p:cNvPicPr>
            <a:picLocks noChangeAspect="1"/>
          </p:cNvPicPr>
          <p:nvPr/>
        </p:nvPicPr>
        <p:blipFill>
          <a:blip r:embed="rId2"/>
          <a:stretch>
            <a:fillRect/>
          </a:stretch>
        </p:blipFill>
        <p:spPr>
          <a:xfrm>
            <a:off x="3328874" y="873252"/>
            <a:ext cx="5534251" cy="5111496"/>
          </a:xfrm>
          <a:prstGeom prst="rect">
            <a:avLst/>
          </a:prstGeom>
          <a:ln w="31750" cap="sq">
            <a:noFill/>
            <a:miter lim="800000"/>
          </a:ln>
        </p:spPr>
      </p:pic>
    </p:spTree>
    <p:extLst>
      <p:ext uri="{BB962C8B-B14F-4D97-AF65-F5344CB8AC3E}">
        <p14:creationId xmlns:p14="http://schemas.microsoft.com/office/powerpoint/2010/main" val="81685794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84B32-5EFE-452E-BDB8-742ABFD36C90}"/>
              </a:ext>
            </a:extLst>
          </p:cNvPr>
          <p:cNvSpPr>
            <a:spLocks noGrp="1"/>
          </p:cNvSpPr>
          <p:nvPr>
            <p:ph type="title"/>
          </p:nvPr>
        </p:nvSpPr>
        <p:spPr>
          <a:xfrm>
            <a:off x="1404425" y="736238"/>
            <a:ext cx="8610600" cy="1293028"/>
          </a:xfrm>
        </p:spPr>
        <p:txBody>
          <a:bodyPr/>
          <a:lstStyle/>
          <a:p>
            <a:pPr algn="ctr"/>
            <a:r>
              <a:rPr lang="es-CL" dirty="0"/>
              <a:t>cibernética</a:t>
            </a:r>
          </a:p>
        </p:txBody>
      </p:sp>
      <p:sp>
        <p:nvSpPr>
          <p:cNvPr id="3" name="Marcador de contenido 2">
            <a:extLst>
              <a:ext uri="{FF2B5EF4-FFF2-40B4-BE49-F238E27FC236}">
                <a16:creationId xmlns:a16="http://schemas.microsoft.com/office/drawing/2014/main" id="{045EEC03-C059-4357-B937-D6B8F87B59AC}"/>
              </a:ext>
            </a:extLst>
          </p:cNvPr>
          <p:cNvSpPr>
            <a:spLocks noGrp="1"/>
          </p:cNvSpPr>
          <p:nvPr>
            <p:ph idx="1"/>
          </p:nvPr>
        </p:nvSpPr>
        <p:spPr/>
        <p:txBody>
          <a:bodyPr>
            <a:normAutofit fontScale="92500"/>
          </a:bodyPr>
          <a:lstStyle/>
          <a:p>
            <a:pPr marL="182563" indent="534988" algn="just">
              <a:buNone/>
            </a:pPr>
            <a:r>
              <a:rPr lang="es-CL" dirty="0">
                <a:solidFill>
                  <a:srgbClr val="FF0000"/>
                </a:solidFill>
              </a:rPr>
              <a:t>La cibernética es el estudio interdisciplinario de la estructura de los sistemas reguladores</a:t>
            </a:r>
            <a:r>
              <a:rPr lang="es-CL" dirty="0"/>
              <a:t>.</a:t>
            </a:r>
          </a:p>
          <a:p>
            <a:pPr marL="182563" indent="534988" algn="just">
              <a:buNone/>
            </a:pPr>
            <a:r>
              <a:rPr lang="es-CL" dirty="0"/>
              <a:t> En otras palabras, es la ciencia que estudia los flujos de energía estrechamente vinculados a la teoría de control y a la teoría de sistemas.</a:t>
            </a:r>
          </a:p>
          <a:p>
            <a:pPr marL="182563" indent="534988" algn="just">
              <a:buNone/>
            </a:pPr>
            <a:r>
              <a:rPr lang="es-CL" dirty="0"/>
              <a:t> Tanto en sus orígenes como en su evolución, en la segunda mitad del siglo XX, la cibernética es igualmente aplicable a los sistemas físicos y sociales.</a:t>
            </a:r>
          </a:p>
          <a:p>
            <a:pPr marL="182563" indent="534988" algn="just">
              <a:buNone/>
            </a:pPr>
            <a:r>
              <a:rPr lang="es-CL" dirty="0"/>
              <a:t> Los sistemas complejos afectan su ambiente externo y luego se adaptan a él. En términos técnicos, se centra en funciones de control y comunicación: ambos fenómenos externos e internos del/al sistema.</a:t>
            </a:r>
          </a:p>
          <a:p>
            <a:pPr marL="182563" indent="534988" algn="just">
              <a:buNone/>
            </a:pPr>
            <a:r>
              <a:rPr lang="es-CL" dirty="0"/>
              <a:t> Esta capacidad es natural en los organismos vivos y se ha imitado en máquinas y organizaciones. </a:t>
            </a:r>
          </a:p>
          <a:p>
            <a:pPr marL="182563" indent="534988" algn="just">
              <a:buNone/>
            </a:pPr>
            <a:r>
              <a:rPr lang="es-CL" dirty="0"/>
              <a:t>Especial atención se presta a la retroalimentación y sus conceptos derivados</a:t>
            </a:r>
          </a:p>
        </p:txBody>
      </p:sp>
    </p:spTree>
    <p:extLst>
      <p:ext uri="{BB962C8B-B14F-4D97-AF65-F5344CB8AC3E}">
        <p14:creationId xmlns:p14="http://schemas.microsoft.com/office/powerpoint/2010/main" val="188027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captura de pantalla&#10;&#10;Descripción generada con confianza muy alta">
            <a:extLst>
              <a:ext uri="{FF2B5EF4-FFF2-40B4-BE49-F238E27FC236}">
                <a16:creationId xmlns:a16="http://schemas.microsoft.com/office/drawing/2014/main" id="{4B21E259-ADC0-49AA-83C5-938AEE166B87}"/>
              </a:ext>
            </a:extLst>
          </p:cNvPr>
          <p:cNvPicPr>
            <a:picLocks noGrp="1" noChangeAspect="1"/>
          </p:cNvPicPr>
          <p:nvPr>
            <p:ph idx="1"/>
          </p:nvPr>
        </p:nvPicPr>
        <p:blipFill>
          <a:blip r:embed="rId2"/>
          <a:stretch>
            <a:fillRect/>
          </a:stretch>
        </p:blipFill>
        <p:spPr>
          <a:xfrm>
            <a:off x="956605" y="492369"/>
            <a:ext cx="10635174" cy="5965021"/>
          </a:xfrm>
        </p:spPr>
      </p:pic>
    </p:spTree>
    <p:extLst>
      <p:ext uri="{BB962C8B-B14F-4D97-AF65-F5344CB8AC3E}">
        <p14:creationId xmlns:p14="http://schemas.microsoft.com/office/powerpoint/2010/main" val="240910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1685778" y="637765"/>
            <a:ext cx="8610600" cy="1293028"/>
          </a:xfrm>
        </p:spPr>
        <p:txBody>
          <a:bodyPr/>
          <a:lstStyle/>
          <a:p>
            <a:pPr algn="ctr"/>
            <a:r>
              <a:rPr lang="es-CL" dirty="0"/>
              <a:t>aplicaciones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812410" y="2180491"/>
            <a:ext cx="10820400" cy="3868615"/>
          </a:xfrm>
        </p:spPr>
        <p:txBody>
          <a:bodyPr/>
          <a:lstStyle/>
          <a:p>
            <a:pPr marL="0" indent="0" algn="just">
              <a:buNone/>
            </a:pPr>
            <a:r>
              <a:rPr lang="es-CL" dirty="0"/>
              <a:t>La creación de máquinas complejas que reemplacen a los trabajadores provocaría un recorte de personal.</a:t>
            </a:r>
          </a:p>
          <a:p>
            <a:pPr marL="0" indent="0" algn="just">
              <a:buNone/>
            </a:pPr>
            <a:r>
              <a:rPr lang="es-CL" dirty="0"/>
              <a:t>En un futuro ya no se ocuparía personal "viejo" y contratarían técnicos jóvenes para el mantenimiento de las máquinas.</a:t>
            </a:r>
          </a:p>
          <a:p>
            <a:pPr marL="0" indent="0" algn="just">
              <a:buNone/>
            </a:pPr>
            <a:r>
              <a:rPr lang="es-CL" dirty="0"/>
              <a:t>Es una tecnología muy potente pero su gran limitación es encontrar la relación máquina-sistema nervioso, ya que para esto se debería conocer el sistema nervioso perfectamente.</a:t>
            </a:r>
          </a:p>
          <a:p>
            <a:endParaRPr lang="es-CL" dirty="0"/>
          </a:p>
        </p:txBody>
      </p:sp>
    </p:spTree>
    <p:extLst>
      <p:ext uri="{BB962C8B-B14F-4D97-AF65-F5344CB8AC3E}">
        <p14:creationId xmlns:p14="http://schemas.microsoft.com/office/powerpoint/2010/main" val="238476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1685778" y="637765"/>
            <a:ext cx="8610600" cy="1293028"/>
          </a:xfrm>
        </p:spPr>
        <p:txBody>
          <a:bodyPr/>
          <a:lstStyle/>
          <a:p>
            <a:pPr algn="ctr"/>
            <a:r>
              <a:rPr lang="es-CL" dirty="0"/>
              <a:t>ventajas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812410" y="2180491"/>
            <a:ext cx="10820400" cy="3868615"/>
          </a:xfrm>
        </p:spPr>
        <p:txBody>
          <a:bodyPr/>
          <a:lstStyle/>
          <a:p>
            <a:pPr marL="0" indent="717550" algn="just">
              <a:buNone/>
            </a:pPr>
            <a:endParaRPr lang="es-CL" dirty="0"/>
          </a:p>
          <a:p>
            <a:pPr marL="0" indent="717550" algn="just">
              <a:buNone/>
            </a:pPr>
            <a:r>
              <a:rPr lang="es-CL" dirty="0"/>
              <a:t>La reducción de las jornadas laborales; los trabajos complejos o rutinarios pasarían a ser de las máquinas. Además, la cibernética brinda un gran aporte al campo medicinal.</a:t>
            </a:r>
          </a:p>
          <a:p>
            <a:pPr marL="0" indent="717550" algn="just">
              <a:buNone/>
            </a:pPr>
            <a:r>
              <a:rPr lang="es-CL" dirty="0"/>
              <a:t>Un conocimiento mayor de cómo funcionan los sistemas complejos podría llevar a la solución de problemas también complejos como la criminalidad en las grandes ciudades</a:t>
            </a:r>
          </a:p>
        </p:txBody>
      </p:sp>
    </p:spTree>
    <p:extLst>
      <p:ext uri="{BB962C8B-B14F-4D97-AF65-F5344CB8AC3E}">
        <p14:creationId xmlns:p14="http://schemas.microsoft.com/office/powerpoint/2010/main" val="2837185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1685778" y="637765"/>
            <a:ext cx="8610600" cy="1293028"/>
          </a:xfrm>
        </p:spPr>
        <p:txBody>
          <a:bodyPr/>
          <a:lstStyle/>
          <a:p>
            <a:pPr algn="ctr"/>
            <a:r>
              <a:rPr lang="es-CL" dirty="0"/>
              <a:t>desventajas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812410" y="2180491"/>
            <a:ext cx="10820400" cy="3868615"/>
          </a:xfrm>
        </p:spPr>
        <p:txBody>
          <a:bodyPr/>
          <a:lstStyle/>
          <a:p>
            <a:pPr marL="0" indent="717550" algn="just">
              <a:buNone/>
            </a:pPr>
            <a:endParaRPr lang="es-CL" dirty="0"/>
          </a:p>
          <a:p>
            <a:pPr marL="0" indent="717550" algn="just">
              <a:buNone/>
            </a:pPr>
            <a:r>
              <a:rPr lang="es-CL" dirty="0"/>
              <a:t>Reemplazo de mano de obra humana por mano de obra robótica.</a:t>
            </a:r>
          </a:p>
          <a:p>
            <a:pPr marL="0" indent="717550" algn="just">
              <a:buNone/>
            </a:pPr>
            <a:r>
              <a:rPr lang="es-CL" dirty="0"/>
              <a:t>Eventualmente aumentaría la desigualdad social, favoreciendo a quienes tengan los recursos para adquirir y utilizar máquinas.</a:t>
            </a:r>
          </a:p>
          <a:p>
            <a:pPr marL="0" indent="717550" algn="just">
              <a:buNone/>
            </a:pPr>
            <a:r>
              <a:rPr lang="es-CL" dirty="0"/>
              <a:t>Los países más industrializados ejercerían un control aun mayor sobre los países menos tecnologizados, que se harían peligrosamente dependientes de los primeros.</a:t>
            </a:r>
          </a:p>
        </p:txBody>
      </p:sp>
    </p:spTree>
    <p:extLst>
      <p:ext uri="{BB962C8B-B14F-4D97-AF65-F5344CB8AC3E}">
        <p14:creationId xmlns:p14="http://schemas.microsoft.com/office/powerpoint/2010/main" val="227061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1685778" y="637765"/>
            <a:ext cx="8610600" cy="1293028"/>
          </a:xfrm>
        </p:spPr>
        <p:txBody>
          <a:bodyPr/>
          <a:lstStyle/>
          <a:p>
            <a:pPr algn="ctr"/>
            <a:r>
              <a:rPr lang="es-CL" dirty="0"/>
              <a:t>fractales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812410" y="2180491"/>
            <a:ext cx="10820400" cy="3868615"/>
          </a:xfrm>
        </p:spPr>
        <p:txBody>
          <a:bodyPr>
            <a:normAutofit/>
          </a:bodyPr>
          <a:lstStyle/>
          <a:p>
            <a:pPr marL="0" indent="717550" algn="just">
              <a:buNone/>
            </a:pPr>
            <a:r>
              <a:rPr lang="es-CL" dirty="0"/>
              <a:t>El matemático de origen polaco </a:t>
            </a:r>
            <a:r>
              <a:rPr lang="es-CL" dirty="0" err="1"/>
              <a:t>Benoît</a:t>
            </a:r>
            <a:r>
              <a:rPr lang="es-CL" dirty="0"/>
              <a:t> Mandelbrot es considerado como el «padre de la geometría fractal». </a:t>
            </a:r>
          </a:p>
          <a:p>
            <a:pPr marL="0" indent="717550" algn="just">
              <a:buNone/>
            </a:pPr>
            <a:r>
              <a:rPr lang="es-CL" dirty="0"/>
              <a:t>Los fractales –estructuras geométricas de diversos niveles de tamaño, cada una de los cuales repite a pequeña escala la estructura total– son idóneos para mensurar la rugosidad de la Naturaleza y nos permiten acercarnos geométricamente a estructuras tan poco </a:t>
            </a:r>
            <a:r>
              <a:rPr lang="es-CL" dirty="0" err="1"/>
              <a:t>euclideanas</a:t>
            </a:r>
            <a:r>
              <a:rPr lang="es-CL" dirty="0"/>
              <a:t> –en realidad, tan barrocas– como una nube, el contorno de la costa, los meandros de un río, las ráfagas de viento, un pedazo de coliflor... y, al parecer, una jornada en la Bolsa.</a:t>
            </a:r>
          </a:p>
        </p:txBody>
      </p:sp>
    </p:spTree>
    <p:extLst>
      <p:ext uri="{BB962C8B-B14F-4D97-AF65-F5344CB8AC3E}">
        <p14:creationId xmlns:p14="http://schemas.microsoft.com/office/powerpoint/2010/main" val="158554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1685778" y="637765"/>
            <a:ext cx="8610600" cy="1293028"/>
          </a:xfrm>
        </p:spPr>
        <p:txBody>
          <a:bodyPr/>
          <a:lstStyle/>
          <a:p>
            <a:pPr algn="ctr"/>
            <a:r>
              <a:rPr lang="es-CL" dirty="0"/>
              <a:t>fractales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812410" y="2180491"/>
            <a:ext cx="10820400" cy="3868615"/>
          </a:xfrm>
        </p:spPr>
        <p:txBody>
          <a:bodyPr>
            <a:normAutofit/>
          </a:bodyPr>
          <a:lstStyle/>
          <a:p>
            <a:pPr marL="0" indent="717550" algn="just">
              <a:buNone/>
            </a:pPr>
            <a:r>
              <a:rPr lang="es-CL" dirty="0"/>
              <a:t>Fenómenos como las caídas y los repuntes bruscos de los índices o las llamadas «burbujas financieras» no siempre resultan explicables a partir de los análisis económicos clásicos. </a:t>
            </a:r>
          </a:p>
          <a:p>
            <a:pPr marL="0" indent="717550" algn="just">
              <a:buNone/>
            </a:pPr>
            <a:r>
              <a:rPr lang="es-CL" dirty="0"/>
              <a:t>En cambio, las «finanzas fractales» permiten reducir a una idea matemática sencilla procesos tan complejos como la variación de los precios o la convertibilidad de una moneda en otra</a:t>
            </a:r>
          </a:p>
          <a:p>
            <a:pPr marL="0" indent="717550" algn="just">
              <a:buNone/>
            </a:pPr>
            <a:endParaRPr lang="es-CL" dirty="0"/>
          </a:p>
        </p:txBody>
      </p:sp>
    </p:spTree>
    <p:extLst>
      <p:ext uri="{BB962C8B-B14F-4D97-AF65-F5344CB8AC3E}">
        <p14:creationId xmlns:p14="http://schemas.microsoft.com/office/powerpoint/2010/main" val="170106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descr="Imagen que contiene sentado&#10;&#10;Descripción generada con confianza alta"/>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643466" y="804334"/>
            <a:ext cx="3471333" cy="5249333"/>
          </a:xfrm>
        </p:spPr>
        <p:txBody>
          <a:bodyPr>
            <a:normAutofit/>
          </a:bodyPr>
          <a:lstStyle/>
          <a:p>
            <a:r>
              <a:rPr lang="es-CL" sz="3100">
                <a:solidFill>
                  <a:srgbClr val="FFFFFF"/>
                </a:solidFill>
              </a:rPr>
              <a:t>conclusiones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5234722" y="804334"/>
            <a:ext cx="6271477" cy="5249333"/>
          </a:xfrm>
        </p:spPr>
        <p:txBody>
          <a:bodyPr anchor="ctr">
            <a:normAutofit lnSpcReduction="10000"/>
          </a:bodyPr>
          <a:lstStyle/>
          <a:p>
            <a:pPr algn="just">
              <a:spcAft>
                <a:spcPts val="800"/>
              </a:spcAft>
            </a:pPr>
            <a:r>
              <a:rPr lang="es-CL" dirty="0">
                <a:solidFill>
                  <a:schemeClr val="tx2"/>
                </a:solidFill>
                <a:latin typeface="Calibri" panose="020F0502020204030204" pitchFamily="34" charset="0"/>
                <a:ea typeface="Calibri" panose="020F0502020204030204" pitchFamily="34" charset="0"/>
                <a:cs typeface="Times New Roman" panose="02020603050405020304" pitchFamily="18" charset="0"/>
              </a:rPr>
              <a:t>Las series de precios tienen un comportamiento fractal y que las herramientas derivadas de la geometría fractal nos permiten realizar un análisis de mercado más realista, en cuanto a sus supuestos, y con mayor consistencia en las observaciones empíricas.</a:t>
            </a:r>
          </a:p>
          <a:p>
            <a:pPr algn="just">
              <a:spcAft>
                <a:spcPts val="800"/>
              </a:spcAft>
            </a:pPr>
            <a:r>
              <a:rPr lang="es-CL" dirty="0">
                <a:solidFill>
                  <a:schemeClr val="tx2"/>
                </a:solidFill>
                <a:latin typeface="Calibri" panose="020F0502020204030204" pitchFamily="34" charset="0"/>
                <a:ea typeface="Calibri" panose="020F0502020204030204" pitchFamily="34" charset="0"/>
                <a:cs typeface="Times New Roman" panose="02020603050405020304" pitchFamily="18" charset="0"/>
              </a:rPr>
              <a:t>Los mercados financieros son entornos complejos, se desarrollan entre el orden y el caos, donde pequeñas variaciones iniciales producen grandes cambios en los movimientos de los precios finales.</a:t>
            </a:r>
          </a:p>
          <a:p>
            <a:pPr algn="just">
              <a:spcAft>
                <a:spcPts val="800"/>
              </a:spcAft>
            </a:pPr>
            <a:r>
              <a:rPr lang="es-CL" dirty="0">
                <a:solidFill>
                  <a:schemeClr val="tx2"/>
                </a:solidFill>
                <a:latin typeface="Calibri" panose="020F0502020204030204" pitchFamily="34" charset="0"/>
                <a:ea typeface="Calibri" panose="020F0502020204030204" pitchFamily="34" charset="0"/>
                <a:cs typeface="Times New Roman" panose="02020603050405020304" pitchFamily="18" charset="0"/>
              </a:rPr>
              <a:t> Por esta razón interesa conocer si este mercado tiene algún atractor, es decir si existen algunas pautas o fórmulas que nos permitan determinar con anticipación la inestabilidad.</a:t>
            </a:r>
          </a:p>
          <a:p>
            <a:pPr marL="0" indent="717550">
              <a:buNone/>
            </a:pPr>
            <a:r>
              <a:rPr lang="es-CL" dirty="0">
                <a:solidFill>
                  <a:schemeClr val="tx2"/>
                </a:solidFill>
              </a:rPr>
              <a:t>.</a:t>
            </a:r>
          </a:p>
        </p:txBody>
      </p:sp>
    </p:spTree>
    <p:extLst>
      <p:ext uri="{BB962C8B-B14F-4D97-AF65-F5344CB8AC3E}">
        <p14:creationId xmlns:p14="http://schemas.microsoft.com/office/powerpoint/2010/main" val="108958462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descr="Imagen que contiene sentado&#10;&#10;Descripción generada con confianza alta"/>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643466" y="804334"/>
            <a:ext cx="3471333" cy="5249333"/>
          </a:xfrm>
        </p:spPr>
        <p:txBody>
          <a:bodyPr>
            <a:normAutofit/>
          </a:bodyPr>
          <a:lstStyle/>
          <a:p>
            <a:r>
              <a:rPr lang="es-CL" sz="3100">
                <a:solidFill>
                  <a:srgbClr val="FFFFFF"/>
                </a:solidFill>
              </a:rPr>
              <a:t>conclusiones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5234722" y="804334"/>
            <a:ext cx="6271477" cy="5249333"/>
          </a:xfrm>
        </p:spPr>
        <p:txBody>
          <a:bodyPr anchor="ctr">
            <a:normAutofit/>
          </a:bodyPr>
          <a:lstStyle/>
          <a:p>
            <a:pPr marL="0" indent="717550" algn="just">
              <a:buNone/>
            </a:pPr>
            <a:r>
              <a:rPr lang="es-CL" dirty="0"/>
              <a:t>En los mercados financieros emergen patrones inesperados, por esta razón, los modelos fractales se constituyen como una opción científica para quienes operan en las bolsas de valores, por su capacidad para analizar el valor de una sola variable que evoluciona a lo largo del tiempo</a:t>
            </a:r>
          </a:p>
          <a:p>
            <a:pPr marL="0" indent="717550" algn="just">
              <a:buNone/>
            </a:pPr>
            <a:r>
              <a:rPr lang="es-CL" dirty="0"/>
              <a:t> Prometen ayudar a descubrir un orden dentro del caos de los mercados. </a:t>
            </a:r>
          </a:p>
          <a:p>
            <a:pPr marL="0" indent="717550" algn="just">
              <a:buNone/>
            </a:pPr>
            <a:r>
              <a:rPr lang="es-CL" dirty="0"/>
              <a:t>Por tanto creemos que el grado de capacidad de predicción de los retornos es posible de efectuar mediante la geometría fractal, pero que aún se tiene que desarrollar alguna estrategia de inversión que pueda derrotar al mercado en alguna medida. </a:t>
            </a:r>
            <a:endParaRPr lang="es-CL" dirty="0">
              <a:solidFill>
                <a:schemeClr val="tx2"/>
              </a:solidFill>
            </a:endParaRPr>
          </a:p>
        </p:txBody>
      </p:sp>
    </p:spTree>
    <p:extLst>
      <p:ext uri="{BB962C8B-B14F-4D97-AF65-F5344CB8AC3E}">
        <p14:creationId xmlns:p14="http://schemas.microsoft.com/office/powerpoint/2010/main" val="384926164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35289" y="423179"/>
            <a:ext cx="8993876" cy="1293028"/>
          </a:xfrm>
        </p:spPr>
        <p:txBody>
          <a:bodyPr>
            <a:normAutofit/>
          </a:bodyPr>
          <a:lstStyle/>
          <a:p>
            <a:pPr algn="ctr"/>
            <a:r>
              <a:rPr lang="es-CL" sz="3200" dirty="0"/>
              <a:t>LA ABEJA REINA</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Puede vivir varios años, a diferencia del resto de miembros de la colmena, que tienen ciclos vitales mucho más breves. </a:t>
            </a:r>
          </a:p>
          <a:p>
            <a:pPr marL="0" indent="627063" algn="just">
              <a:buNone/>
            </a:pPr>
            <a:r>
              <a:rPr lang="es-CL" dirty="0"/>
              <a:t>Su función única dentro de la comunidad es también la más importante para su supervivencia: poner huevos, más de 1 000 diariamente. De estos, unos se convertirán en machos o zánganos, y los otros, en hembras.</a:t>
            </a:r>
          </a:p>
          <a:p>
            <a:pPr marL="0" indent="627063" algn="just">
              <a:buNone/>
            </a:pPr>
            <a:r>
              <a:rPr lang="es-CL" dirty="0"/>
              <a:t> Las larvas hembras se convierten en su mayoría en abejas obreras, salvo cinco o seis de ellas. </a:t>
            </a:r>
          </a:p>
          <a:p>
            <a:pPr marL="0" indent="627063" algn="just">
              <a:buNone/>
            </a:pPr>
            <a:r>
              <a:rPr lang="es-CL" dirty="0"/>
              <a:t>Estas serán alimentadas exclusivamente con jalea real y pueden llegar a convertirse en abejas reinas</a:t>
            </a:r>
          </a:p>
          <a:p>
            <a:pPr marL="457200" lvl="1" indent="627063" algn="just">
              <a:buNone/>
            </a:pPr>
            <a:endParaRPr lang="es-CL" dirty="0"/>
          </a:p>
        </p:txBody>
      </p:sp>
    </p:spTree>
    <p:extLst>
      <p:ext uri="{BB962C8B-B14F-4D97-AF65-F5344CB8AC3E}">
        <p14:creationId xmlns:p14="http://schemas.microsoft.com/office/powerpoint/2010/main" val="3433866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descr="Imagen que contiene sentado&#10;&#10;Descripción generada con confianza alta"/>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643466" y="804334"/>
            <a:ext cx="3471333" cy="5249333"/>
          </a:xfrm>
        </p:spPr>
        <p:txBody>
          <a:bodyPr>
            <a:normAutofit/>
          </a:bodyPr>
          <a:lstStyle/>
          <a:p>
            <a:r>
              <a:rPr lang="es-CL" sz="3100">
                <a:solidFill>
                  <a:srgbClr val="FFFFFF"/>
                </a:solidFill>
              </a:rPr>
              <a:t>conclusiones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5234722" y="804334"/>
            <a:ext cx="6271477" cy="5249333"/>
          </a:xfrm>
        </p:spPr>
        <p:txBody>
          <a:bodyPr anchor="ctr">
            <a:normAutofit lnSpcReduction="10000"/>
          </a:bodyPr>
          <a:lstStyle/>
          <a:p>
            <a:pPr marL="0" indent="717550" algn="just">
              <a:buNone/>
            </a:pPr>
            <a:r>
              <a:rPr lang="es-CL" sz="2800" dirty="0"/>
              <a:t>Visualmente en los gráficos podemos identificar, a lo largo del tiempo, que hay ciertos patrones que se van repitiendo o se parecen</a:t>
            </a:r>
            <a:r>
              <a:rPr lang="es-CL" dirty="0"/>
              <a:t>. </a:t>
            </a:r>
          </a:p>
          <a:p>
            <a:pPr marL="0" indent="717550" algn="just">
              <a:buNone/>
            </a:pPr>
            <a:r>
              <a:rPr lang="es-CL" b="1" dirty="0"/>
              <a:t>En un futuro no muy lejano, creemos que el análisis fractal puede configurar una herramienta muy útil dentro del análisis técnico. </a:t>
            </a:r>
          </a:p>
          <a:p>
            <a:pPr marL="0" indent="717550" algn="just">
              <a:buNone/>
            </a:pPr>
            <a:r>
              <a:rPr lang="es-CL" b="1" dirty="0"/>
              <a:t>Creemos que utilizando el coeficiente de </a:t>
            </a:r>
            <a:r>
              <a:rPr lang="es-CL" b="1" dirty="0" err="1"/>
              <a:t>Hurst</a:t>
            </a:r>
            <a:r>
              <a:rPr lang="es-CL" b="1" dirty="0"/>
              <a:t> nos puede indicar cuál es la tendencia que sigue un valor determinado, y controlando este coeficiente nos puede dar señal si hay un cambio de tendencia o continuación de tendencia.</a:t>
            </a:r>
            <a:endParaRPr lang="es-CL" b="1" dirty="0">
              <a:solidFill>
                <a:schemeClr val="tx2"/>
              </a:solidFill>
            </a:endParaRPr>
          </a:p>
        </p:txBody>
      </p:sp>
    </p:spTree>
    <p:extLst>
      <p:ext uri="{BB962C8B-B14F-4D97-AF65-F5344CB8AC3E}">
        <p14:creationId xmlns:p14="http://schemas.microsoft.com/office/powerpoint/2010/main" val="87572640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descr="Imagen que contiene sentado&#10;&#10;Descripción generada con confianza alta"/>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ítulo 1">
            <a:extLst>
              <a:ext uri="{FF2B5EF4-FFF2-40B4-BE49-F238E27FC236}">
                <a16:creationId xmlns:a16="http://schemas.microsoft.com/office/drawing/2014/main" id="{E1399A64-8B5C-47AA-9D09-6B1B81334070}"/>
              </a:ext>
            </a:extLst>
          </p:cNvPr>
          <p:cNvSpPr>
            <a:spLocks noGrp="1"/>
          </p:cNvSpPr>
          <p:nvPr>
            <p:ph type="title"/>
          </p:nvPr>
        </p:nvSpPr>
        <p:spPr>
          <a:xfrm>
            <a:off x="565961" y="804334"/>
            <a:ext cx="3471333" cy="5249333"/>
          </a:xfrm>
        </p:spPr>
        <p:txBody>
          <a:bodyPr>
            <a:normAutofit/>
          </a:bodyPr>
          <a:lstStyle/>
          <a:p>
            <a:r>
              <a:rPr lang="es-CL" sz="3100" dirty="0">
                <a:solidFill>
                  <a:srgbClr val="FFFFFF"/>
                </a:solidFill>
              </a:rPr>
              <a:t>perspectivas</a:t>
            </a:r>
          </a:p>
        </p:txBody>
      </p:sp>
      <p:sp>
        <p:nvSpPr>
          <p:cNvPr id="3" name="Marcador de contenido 2">
            <a:extLst>
              <a:ext uri="{FF2B5EF4-FFF2-40B4-BE49-F238E27FC236}">
                <a16:creationId xmlns:a16="http://schemas.microsoft.com/office/drawing/2014/main" id="{CB1F7010-4E03-40F1-B469-28E3F9834AB2}"/>
              </a:ext>
            </a:extLst>
          </p:cNvPr>
          <p:cNvSpPr>
            <a:spLocks noGrp="1"/>
          </p:cNvSpPr>
          <p:nvPr>
            <p:ph idx="1"/>
          </p:nvPr>
        </p:nvSpPr>
        <p:spPr>
          <a:xfrm>
            <a:off x="5234722" y="804334"/>
            <a:ext cx="6271477" cy="5249333"/>
          </a:xfrm>
        </p:spPr>
        <p:txBody>
          <a:bodyPr anchor="ctr">
            <a:normAutofit/>
          </a:bodyPr>
          <a:lstStyle/>
          <a:p>
            <a:pPr marL="0" indent="717550" algn="just">
              <a:buNone/>
            </a:pPr>
            <a:r>
              <a:rPr lang="es-CL" dirty="0">
                <a:solidFill>
                  <a:srgbClr val="7030A0"/>
                </a:solidFill>
              </a:rPr>
              <a:t>Por el momento se han hecho estudios, y se han diseñado programas que dan órdenes de trading basados en un comportamiento fractal, aún es muy prematuro esperar ganancias significativas a través de esta teoría. </a:t>
            </a:r>
          </a:p>
          <a:p>
            <a:pPr marL="0" indent="717550" algn="just">
              <a:buNone/>
            </a:pPr>
            <a:r>
              <a:rPr lang="es-CL" dirty="0">
                <a:solidFill>
                  <a:srgbClr val="7030A0"/>
                </a:solidFill>
              </a:rPr>
              <a:t>Pensamos también que en un futuro, el avance de este campo de estudio será mucho mayor, y se podrán encontrar herramientas o patrones fractales muy ajustados a los precios que expliquen determinados comportamientos de los mercados financieros e incluso sobre dichos patrones, se harán mejores modelos de trading.</a:t>
            </a:r>
            <a:endParaRPr lang="es-CL" b="1" dirty="0">
              <a:solidFill>
                <a:srgbClr val="7030A0"/>
              </a:solidFill>
            </a:endParaRPr>
          </a:p>
        </p:txBody>
      </p:sp>
    </p:spTree>
    <p:extLst>
      <p:ext uri="{BB962C8B-B14F-4D97-AF65-F5344CB8AC3E}">
        <p14:creationId xmlns:p14="http://schemas.microsoft.com/office/powerpoint/2010/main" val="216607390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ZANGANOS</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Son abejas macho que no trabajan. </a:t>
            </a:r>
          </a:p>
          <a:p>
            <a:pPr marL="0" indent="627063" algn="just">
              <a:buNone/>
            </a:pPr>
            <a:endParaRPr lang="es-CL" dirty="0"/>
          </a:p>
          <a:p>
            <a:pPr marL="0" indent="627063" algn="just">
              <a:buNone/>
            </a:pPr>
            <a:r>
              <a:rPr lang="es-CL" dirty="0"/>
              <a:t>Son alimentados por las obreras y su única función dentro de la comunidad es fecundar a la reina. </a:t>
            </a:r>
          </a:p>
          <a:p>
            <a:pPr marL="0" indent="627063" algn="just">
              <a:buNone/>
            </a:pPr>
            <a:r>
              <a:rPr lang="es-CL" dirty="0"/>
              <a:t>Cuando han realizado dicha labor, son expulsados de la colmena, lo que, al no ser capaces de alimentarse por sí solos, supone su muerte</a:t>
            </a:r>
          </a:p>
        </p:txBody>
      </p:sp>
    </p:spTree>
    <p:extLst>
      <p:ext uri="{BB962C8B-B14F-4D97-AF65-F5344CB8AC3E}">
        <p14:creationId xmlns:p14="http://schemas.microsoft.com/office/powerpoint/2010/main" val="274530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OBRERAS</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Son abejas hembras estériles (no pueden poner huevos).</a:t>
            </a:r>
          </a:p>
          <a:p>
            <a:pPr marL="0" indent="627063" algn="just">
              <a:buNone/>
            </a:pPr>
            <a:r>
              <a:rPr lang="es-CL" dirty="0"/>
              <a:t> A lo largo de su vida, que dura solo unos meses, realizan varias funciones muy importantes.</a:t>
            </a:r>
          </a:p>
          <a:p>
            <a:pPr marL="0" indent="627063" algn="just">
              <a:buNone/>
            </a:pPr>
            <a:r>
              <a:rPr lang="es-CL" dirty="0"/>
              <a:t> Cuando son jóvenes, permanecen en la colmena realizando tareas domésticas, como limpiar las celdas, alimentar a la reina y a los zánganos de la comunidad o proteger la entrada de la colmena de los posibles enemigos; también fabrican cera para la construcción en equipo de nuevas celdas que aumentarán el tamaño del panal. </a:t>
            </a:r>
          </a:p>
        </p:txBody>
      </p:sp>
    </p:spTree>
    <p:extLst>
      <p:ext uri="{BB962C8B-B14F-4D97-AF65-F5344CB8AC3E}">
        <p14:creationId xmlns:p14="http://schemas.microsoft.com/office/powerpoint/2010/main" val="157512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LA ALIMENTACIÓN</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457200" lvl="1" indent="627063" algn="just">
              <a:buNone/>
            </a:pPr>
            <a:r>
              <a:rPr lang="es-CL" dirty="0"/>
              <a:t>En la época de plena floración, al finalizar la primavera, la colmena contiene muchas abejas adultas. Entonces, parte de los miembros de la comunidad emigran y fundan una colonia nueva. </a:t>
            </a:r>
          </a:p>
          <a:p>
            <a:pPr marL="457200" lvl="1" indent="627063" algn="just">
              <a:buNone/>
            </a:pPr>
            <a:r>
              <a:rPr lang="es-CL" dirty="0"/>
              <a:t>Para que eso suceda es necesario que haya una nueva reina, que será acompañada por unos cuantos cientos de obreras. </a:t>
            </a:r>
          </a:p>
          <a:p>
            <a:pPr marL="457200" lvl="1" indent="627063" algn="just">
              <a:buNone/>
            </a:pPr>
            <a:r>
              <a:rPr lang="es-CL" dirty="0"/>
              <a:t>Esta nueva reina sale de entre las hembras alimentadas con jalea. Se cree que en este alimento existe una sustancia que provoca la maduración sexual de la abeja, y que esa es la única diferencia entre las reinas y las obreras: su alimentación. </a:t>
            </a:r>
          </a:p>
        </p:txBody>
      </p:sp>
    </p:spTree>
    <p:extLst>
      <p:ext uri="{BB962C8B-B14F-4D97-AF65-F5344CB8AC3E}">
        <p14:creationId xmlns:p14="http://schemas.microsoft.com/office/powerpoint/2010/main" val="422306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CELDILLAS Y MATEMÁTICAS</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Este hecho ya fue constatado por Pappus de Alejandría, matemático griego que vivió del año 284 al 305. Su afirmación se basaba en la forma hexagonal que imprimen a sus celdillas las abejas para guardar la miel. </a:t>
            </a:r>
          </a:p>
          <a:p>
            <a:pPr marL="0" indent="627063" algn="just">
              <a:buNone/>
            </a:pPr>
            <a:r>
              <a:rPr lang="es-CL" dirty="0"/>
              <a:t>Las abejas, cuando guardan la miel, tienen que resolver varios problemas. Necesitan guardar la miel en celdillas individuales, de tal manera que formen un mosaico sin huecos ni salientes entre las celdillas, ya que hay que aprovechar el espacio al máximo. </a:t>
            </a:r>
          </a:p>
          <a:p>
            <a:pPr marL="0" indent="627063" algn="just">
              <a:buNone/>
            </a:pPr>
            <a:r>
              <a:rPr lang="es-CL" dirty="0"/>
              <a:t>Solo podrían hacerlo con triángulos, cuadrados y hexágonos. ¿Por que eligieron entonces los hexágonos, si son más difícil de construir?</a:t>
            </a:r>
          </a:p>
          <a:p>
            <a:pPr marL="0" indent="627063" algn="just">
              <a:buNone/>
            </a:pPr>
            <a:endParaRPr lang="es-CL" dirty="0"/>
          </a:p>
        </p:txBody>
      </p:sp>
    </p:spTree>
    <p:extLst>
      <p:ext uri="{BB962C8B-B14F-4D97-AF65-F5344CB8AC3E}">
        <p14:creationId xmlns:p14="http://schemas.microsoft.com/office/powerpoint/2010/main" val="319002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MAYOR SUPERFICIE</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La respuesta es un problema isoperimétrico (del griego “igual perímetro”). Pappus había demostrado que, entre todos los polígonos regulares con el mismo perímetro, encierran más área aquellos que tengan mayor número de lados. </a:t>
            </a:r>
          </a:p>
          <a:p>
            <a:pPr marL="0" indent="627063" algn="just">
              <a:buNone/>
            </a:pPr>
            <a:r>
              <a:rPr lang="es-CL" dirty="0"/>
              <a:t>Por eso, la figura que encierra mayor área para un perímetro determinado es el círculo, que posee un número infinito de lados. Por eso las abejas construyen sus celdillas de forma hexagonal, ya que, gastando la misma cantidad de cera en las celdillas, consiguen mayor superficie para guardar su miel. </a:t>
            </a:r>
          </a:p>
        </p:txBody>
      </p:sp>
    </p:spTree>
    <p:extLst>
      <p:ext uri="{BB962C8B-B14F-4D97-AF65-F5344CB8AC3E}">
        <p14:creationId xmlns:p14="http://schemas.microsoft.com/office/powerpoint/2010/main" val="240446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FD5FF-A6DC-4E37-9DC8-182975388466}"/>
              </a:ext>
            </a:extLst>
          </p:cNvPr>
          <p:cNvSpPr>
            <a:spLocks noGrp="1"/>
          </p:cNvSpPr>
          <p:nvPr>
            <p:ph type="title"/>
          </p:nvPr>
        </p:nvSpPr>
        <p:spPr>
          <a:xfrm>
            <a:off x="1473958" y="600600"/>
            <a:ext cx="8993876" cy="1293028"/>
          </a:xfrm>
        </p:spPr>
        <p:txBody>
          <a:bodyPr>
            <a:normAutofit/>
          </a:bodyPr>
          <a:lstStyle/>
          <a:p>
            <a:pPr algn="ctr"/>
            <a:r>
              <a:rPr lang="es-CL" sz="3200" dirty="0"/>
              <a:t>SISTEMAS COMPLEJOS</a:t>
            </a:r>
          </a:p>
        </p:txBody>
      </p:sp>
      <p:sp>
        <p:nvSpPr>
          <p:cNvPr id="3" name="Marcador de contenido 2">
            <a:extLst>
              <a:ext uri="{FF2B5EF4-FFF2-40B4-BE49-F238E27FC236}">
                <a16:creationId xmlns:a16="http://schemas.microsoft.com/office/drawing/2014/main" id="{5F5B0190-1B12-49BE-B451-3F742ACF2B7C}"/>
              </a:ext>
            </a:extLst>
          </p:cNvPr>
          <p:cNvSpPr>
            <a:spLocks noGrp="1"/>
          </p:cNvSpPr>
          <p:nvPr>
            <p:ph idx="1"/>
          </p:nvPr>
        </p:nvSpPr>
        <p:spPr/>
        <p:txBody>
          <a:bodyPr>
            <a:normAutofit/>
          </a:bodyPr>
          <a:lstStyle/>
          <a:p>
            <a:pPr marL="0" indent="627063" algn="just">
              <a:buNone/>
            </a:pPr>
            <a:r>
              <a:rPr lang="es-CL" dirty="0"/>
              <a:t>Un sistema complejo está compuesto por varias partes interconectadas o entrelazadas cuyos vínculos crean información adicional no visible antes por el observador. Como resultado de las interacciones entre elementos, surgen propiedades nuevas que no pueden explicarse a partir de las propiedades de los elementos aislados. Dichas propiedades se denominan propiedades emergentes.</a:t>
            </a:r>
          </a:p>
          <a:p>
            <a:pPr marL="0" indent="627063" algn="just">
              <a:buNone/>
            </a:pPr>
            <a:r>
              <a:rPr lang="es-CL" dirty="0"/>
              <a:t>En un sistema complejo existen variables ocultas cuyo desconocimiento nos impide analizar el sistema con precisión. Así pues, un sistema complejo, posee más información que la que da cada parte independiente. </a:t>
            </a:r>
          </a:p>
          <a:p>
            <a:pPr marL="0" indent="627063" algn="just">
              <a:buNone/>
            </a:pPr>
            <a:r>
              <a:rPr lang="es-CL" dirty="0"/>
              <a:t>Para describir un sistema complejo hace falta no sólo conocer el funcionamiento de las partes sino conocer el funcionamiento del sistema completo una vez relacionadas sus partes entre sí.</a:t>
            </a:r>
          </a:p>
          <a:p>
            <a:pPr marL="457200" lvl="1" indent="627063" algn="just">
              <a:buNone/>
            </a:pPr>
            <a:endParaRPr lang="es-CL" dirty="0"/>
          </a:p>
        </p:txBody>
      </p:sp>
    </p:spTree>
    <p:extLst>
      <p:ext uri="{BB962C8B-B14F-4D97-AF65-F5344CB8AC3E}">
        <p14:creationId xmlns:p14="http://schemas.microsoft.com/office/powerpoint/2010/main" val="3821932027"/>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187</TotalTime>
  <Words>2284</Words>
  <Application>Microsoft Office PowerPoint</Application>
  <PresentationFormat>Panorámica</PresentationFormat>
  <Paragraphs>109</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Century Gothic</vt:lpstr>
      <vt:lpstr>Times New Roman</vt:lpstr>
      <vt:lpstr>Estela de condensación</vt:lpstr>
      <vt:lpstr>LAS ABEJAS</vt:lpstr>
      <vt:lpstr>COMPORTAMIENTO SOCIAL DE LAS ABEJAS</vt:lpstr>
      <vt:lpstr>LA ABEJA REINA</vt:lpstr>
      <vt:lpstr>ZANGANOS</vt:lpstr>
      <vt:lpstr>OBRERAS</vt:lpstr>
      <vt:lpstr>LA ALIMENTACIÓN</vt:lpstr>
      <vt:lpstr>CELDILLAS Y MATEMÁTICAS</vt:lpstr>
      <vt:lpstr>MAYOR SUPERFICIE</vt:lpstr>
      <vt:lpstr>SISTEMAS COMPLEJOS</vt:lpstr>
      <vt:lpstr>SISTEMAS COMPLEJOS</vt:lpstr>
      <vt:lpstr>EJEMPLO</vt:lpstr>
      <vt:lpstr>UMBRAL CRÍTICO</vt:lpstr>
      <vt:lpstr>Patrones de comportamiento comunes</vt:lpstr>
      <vt:lpstr>EJEMPLO EL LAGO</vt:lpstr>
      <vt:lpstr>RESULTADOS</vt:lpstr>
      <vt:lpstr>Presentación de PowerPoint</vt:lpstr>
      <vt:lpstr>ECONOMÍA DE LA COMPLEJIDAD</vt:lpstr>
      <vt:lpstr>LAS  4  C</vt:lpstr>
      <vt:lpstr>Presentación de PowerPoint</vt:lpstr>
      <vt:lpstr>Presentación de PowerPoint</vt:lpstr>
      <vt:lpstr>cibernética</vt:lpstr>
      <vt:lpstr>Presentación de PowerPoint</vt:lpstr>
      <vt:lpstr>aplicaciones</vt:lpstr>
      <vt:lpstr>ventajas</vt:lpstr>
      <vt:lpstr>desventajas</vt:lpstr>
      <vt:lpstr>fractales</vt:lpstr>
      <vt:lpstr>fractales</vt:lpstr>
      <vt:lpstr>conclusiones</vt:lpstr>
      <vt:lpstr>conclusiones</vt:lpstr>
      <vt:lpstr>conclusiones</vt:lpstr>
      <vt:lpstr>perspectivas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ABEJAS</dc:title>
  <dc:creator>JORGE ANDRES LAVIN LARRAIN</dc:creator>
  <cp:lastModifiedBy>JORGE ANDRES LAVIN LARRAIN</cp:lastModifiedBy>
  <cp:revision>4</cp:revision>
  <dcterms:created xsi:type="dcterms:W3CDTF">2017-06-18T18:28:32Z</dcterms:created>
  <dcterms:modified xsi:type="dcterms:W3CDTF">2017-06-18T21:57:00Z</dcterms:modified>
</cp:coreProperties>
</file>