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7" r:id="rId3"/>
    <p:sldId id="264" r:id="rId4"/>
    <p:sldId id="257" r:id="rId5"/>
    <p:sldId id="258" r:id="rId6"/>
    <p:sldId id="259" r:id="rId7"/>
    <p:sldId id="260" r:id="rId8"/>
    <p:sldId id="266" r:id="rId9"/>
    <p:sldId id="265" r:id="rId10"/>
    <p:sldId id="278" r:id="rId11"/>
    <p:sldId id="279" r:id="rId12"/>
    <p:sldId id="280" r:id="rId13"/>
    <p:sldId id="261" r:id="rId14"/>
    <p:sldId id="269" r:id="rId15"/>
    <p:sldId id="270" r:id="rId16"/>
    <p:sldId id="271" r:id="rId17"/>
    <p:sldId id="273" r:id="rId18"/>
    <p:sldId id="274" r:id="rId19"/>
    <p:sldId id="275" r:id="rId20"/>
    <p:sldId id="276" r:id="rId21"/>
    <p:sldId id="277" r:id="rId22"/>
    <p:sldId id="272" r:id="rId23"/>
    <p:sldId id="262" r:id="rId24"/>
    <p:sldId id="263" r:id="rId25"/>
    <p:sldId id="26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userDrawn="1">
          <p15:clr>
            <a:srgbClr val="A4A3A4"/>
          </p15:clr>
        </p15:guide>
        <p15:guide id="2" pos="8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showGuides="1">
      <p:cViewPr varScale="1">
        <p:scale>
          <a:sx n="70" d="100"/>
          <a:sy n="70" d="100"/>
        </p:scale>
        <p:origin x="576" y="66"/>
      </p:cViewPr>
      <p:guideLst>
        <p:guide orient="horz" pos="618"/>
        <p:guide pos="8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9A1FDF42-C0B7-4051-BF04-47AF6483DB97}"/>
    <pc:docChg chg="undo custSel addSld delSld modSld">
      <pc:chgData name="JORGE ANDRES LAVIN LARRAIN" userId="d780bd704531e3a7" providerId="LiveId" clId="{9A1FDF42-C0B7-4051-BF04-47AF6483DB97}" dt="2017-06-16T21:35:02.622" v="773" actId="1076"/>
      <pc:docMkLst>
        <pc:docMk/>
      </pc:docMkLst>
      <pc:sldChg chg="modSp">
        <pc:chgData name="JORGE ANDRES LAVIN LARRAIN" userId="d780bd704531e3a7" providerId="LiveId" clId="{9A1FDF42-C0B7-4051-BF04-47AF6483DB97}" dt="2017-06-16T01:07:20.419" v="325" actId="2711"/>
        <pc:sldMkLst>
          <pc:docMk/>
          <pc:sldMk cId="315706828" sldId="256"/>
        </pc:sldMkLst>
        <pc:spChg chg="mod">
          <ac:chgData name="JORGE ANDRES LAVIN LARRAIN" userId="d780bd704531e3a7" providerId="LiveId" clId="{9A1FDF42-C0B7-4051-BF04-47AF6483DB97}" dt="2017-06-16T01:07:20.419" v="325" actId="2711"/>
          <ac:spMkLst>
            <pc:docMk/>
            <pc:sldMk cId="315706828" sldId="256"/>
            <ac:spMk id="3" creationId="{70BEFD1E-4FA4-434E-8CEA-FF1E7890A090}"/>
          </ac:spMkLst>
        </pc:spChg>
      </pc:sldChg>
      <pc:sldChg chg="modSp">
        <pc:chgData name="JORGE ANDRES LAVIN LARRAIN" userId="d780bd704531e3a7" providerId="LiveId" clId="{9A1FDF42-C0B7-4051-BF04-47AF6483DB97}" dt="2017-06-16T21:25:42.517" v="650" actId="1076"/>
        <pc:sldMkLst>
          <pc:docMk/>
          <pc:sldMk cId="897256975" sldId="257"/>
        </pc:sldMkLst>
        <pc:spChg chg="mod">
          <ac:chgData name="JORGE ANDRES LAVIN LARRAIN" userId="d780bd704531e3a7" providerId="LiveId" clId="{9A1FDF42-C0B7-4051-BF04-47AF6483DB97}" dt="2017-06-16T01:09:04.917" v="331" actId="1076"/>
          <ac:spMkLst>
            <pc:docMk/>
            <pc:sldMk cId="897256975" sldId="257"/>
            <ac:spMk id="3" creationId="{EBFACF3F-7025-4808-B952-C25A6190C26A}"/>
          </ac:spMkLst>
        </pc:spChg>
        <pc:spChg chg="mod">
          <ac:chgData name="JORGE ANDRES LAVIN LARRAIN" userId="d780bd704531e3a7" providerId="LiveId" clId="{9A1FDF42-C0B7-4051-BF04-47AF6483DB97}" dt="2017-06-16T21:25:42.517" v="650" actId="1076"/>
          <ac:spMkLst>
            <pc:docMk/>
            <pc:sldMk cId="897256975" sldId="257"/>
            <ac:spMk id="2" creationId="{9D467E16-A23E-4257-A67D-17C961244E81}"/>
          </ac:spMkLst>
        </pc:spChg>
      </pc:sldChg>
      <pc:sldChg chg="modSp add">
        <pc:chgData name="JORGE ANDRES LAVIN LARRAIN" userId="d780bd704531e3a7" providerId="LiveId" clId="{9A1FDF42-C0B7-4051-BF04-47AF6483DB97}" dt="2017-06-16T01:09:14.354" v="332" actId="1076"/>
        <pc:sldMkLst>
          <pc:docMk/>
          <pc:sldMk cId="86410002" sldId="258"/>
        </pc:sldMkLst>
        <pc:spChg chg="mod">
          <ac:chgData name="JORGE ANDRES LAVIN LARRAIN" userId="d780bd704531e3a7" providerId="LiveId" clId="{9A1FDF42-C0B7-4051-BF04-47AF6483DB97}" dt="2017-06-16T01:09:14.354" v="332" actId="1076"/>
          <ac:spMkLst>
            <pc:docMk/>
            <pc:sldMk cId="86410002" sldId="258"/>
            <ac:spMk id="3" creationId="{EBFACF3F-7025-4808-B952-C25A6190C26A}"/>
          </ac:spMkLst>
        </pc:spChg>
        <pc:spChg chg="mod">
          <ac:chgData name="JORGE ANDRES LAVIN LARRAIN" userId="d780bd704531e3a7" providerId="LiveId" clId="{9A1FDF42-C0B7-4051-BF04-47AF6483DB97}" dt="2017-06-15T21:15:54.122" v="52" actId="1076"/>
          <ac:spMkLst>
            <pc:docMk/>
            <pc:sldMk cId="86410002" sldId="258"/>
            <ac:spMk id="2" creationId="{9D467E16-A23E-4257-A67D-17C961244E81}"/>
          </ac:spMkLst>
        </pc:spChg>
      </pc:sldChg>
      <pc:sldChg chg="addSp delSp modSp add">
        <pc:chgData name="JORGE ANDRES LAVIN LARRAIN" userId="d780bd704531e3a7" providerId="LiveId" clId="{9A1FDF42-C0B7-4051-BF04-47AF6483DB97}" dt="2017-06-15T21:17:57.799" v="87" actId="478"/>
        <pc:sldMkLst>
          <pc:docMk/>
          <pc:sldMk cId="3964620520" sldId="259"/>
        </pc:sldMkLst>
        <pc:spChg chg="add mod">
          <ac:chgData name="JORGE ANDRES LAVIN LARRAIN" userId="d780bd704531e3a7" providerId="LiveId" clId="{9A1FDF42-C0B7-4051-BF04-47AF6483DB97}" dt="2017-06-15T21:17:47.225" v="86" actId="1076"/>
          <ac:spMkLst>
            <pc:docMk/>
            <pc:sldMk cId="3964620520" sldId="259"/>
            <ac:spMk id="3" creationId="{33EDB055-73CD-47B7-8F15-B8A1BC8504E7}"/>
          </ac:spMkLst>
        </pc:spChg>
        <pc:spChg chg="add del mod">
          <ac:chgData name="JORGE ANDRES LAVIN LARRAIN" userId="d780bd704531e3a7" providerId="LiveId" clId="{9A1FDF42-C0B7-4051-BF04-47AF6483DB97}" dt="2017-06-15T21:17:57.799" v="87" actId="478"/>
          <ac:spMkLst>
            <pc:docMk/>
            <pc:sldMk cId="3964620520" sldId="259"/>
            <ac:spMk id="4" creationId="{99FCB3AE-8D92-4AE5-ABDE-45CB9A43A830}"/>
          </ac:spMkLst>
        </pc:spChg>
        <pc:spChg chg="add mod">
          <ac:chgData name="JORGE ANDRES LAVIN LARRAIN" userId="d780bd704531e3a7" providerId="LiveId" clId="{9A1FDF42-C0B7-4051-BF04-47AF6483DB97}" dt="2017-06-15T21:17:02.405" v="68" actId="123"/>
          <ac:spMkLst>
            <pc:docMk/>
            <pc:sldMk cId="3964620520" sldId="259"/>
            <ac:spMk id="2" creationId="{0E276523-4479-4E70-8C77-22A908CE7D0B}"/>
          </ac:spMkLst>
        </pc:spChg>
      </pc:sldChg>
      <pc:sldChg chg="addSp delSp modSp add">
        <pc:chgData name="JORGE ANDRES LAVIN LARRAIN" userId="d780bd704531e3a7" providerId="LiveId" clId="{9A1FDF42-C0B7-4051-BF04-47AF6483DB97}" dt="2017-06-15T21:39:32.905" v="266" actId="5793"/>
        <pc:sldMkLst>
          <pc:docMk/>
          <pc:sldMk cId="2532746554" sldId="260"/>
        </pc:sldMkLst>
        <pc:spChg chg="add mod">
          <ac:chgData name="JORGE ANDRES LAVIN LARRAIN" userId="d780bd704531e3a7" providerId="LiveId" clId="{9A1FDF42-C0B7-4051-BF04-47AF6483DB97}" dt="2017-06-15T21:39:32.905" v="266" actId="5793"/>
          <ac:spMkLst>
            <pc:docMk/>
            <pc:sldMk cId="2532746554" sldId="260"/>
            <ac:spMk id="5" creationId="{0F7980D7-B8FE-4567-B7EC-3EF47720010B}"/>
          </ac:spMkLst>
        </pc:spChg>
        <pc:spChg chg="del">
          <ac:chgData name="JORGE ANDRES LAVIN LARRAIN" userId="d780bd704531e3a7" providerId="LiveId" clId="{9A1FDF42-C0B7-4051-BF04-47AF6483DB97}" dt="2017-06-15T21:18:56.953" v="89" actId="0"/>
          <ac:spMkLst>
            <pc:docMk/>
            <pc:sldMk cId="2532746554" sldId="260"/>
            <ac:spMk id="2" creationId="{13E72187-1AE0-4038-90A1-B8E56AC64567}"/>
          </ac:spMkLst>
        </pc:spChg>
        <pc:spChg chg="add mod">
          <ac:chgData name="JORGE ANDRES LAVIN LARRAIN" userId="d780bd704531e3a7" providerId="LiveId" clId="{9A1FDF42-C0B7-4051-BF04-47AF6483DB97}" dt="2017-06-15T21:39:03.789" v="263" actId="20577"/>
          <ac:spMkLst>
            <pc:docMk/>
            <pc:sldMk cId="2532746554" sldId="260"/>
            <ac:spMk id="4" creationId="{4279D033-320D-4498-9FC3-1F2A3A072908}"/>
          </ac:spMkLst>
        </pc:spChg>
        <pc:spChg chg="del">
          <ac:chgData name="JORGE ANDRES LAVIN LARRAIN" userId="d780bd704531e3a7" providerId="LiveId" clId="{9A1FDF42-C0B7-4051-BF04-47AF6483DB97}" dt="2017-06-15T21:18:56.953" v="89" actId="0"/>
          <ac:spMkLst>
            <pc:docMk/>
            <pc:sldMk cId="2532746554" sldId="260"/>
            <ac:spMk id="3" creationId="{B8011B47-F477-4CE4-8E76-ECD5BD397060}"/>
          </ac:spMkLst>
        </pc:spChg>
      </pc:sldChg>
      <pc:sldChg chg="modSp add">
        <pc:chgData name="JORGE ANDRES LAVIN LARRAIN" userId="d780bd704531e3a7" providerId="LiveId" clId="{9A1FDF42-C0B7-4051-BF04-47AF6483DB97}" dt="2017-06-15T21:25:41.481" v="156" actId="255"/>
        <pc:sldMkLst>
          <pc:docMk/>
          <pc:sldMk cId="1985576697" sldId="261"/>
        </pc:sldMkLst>
        <pc:spChg chg="mod">
          <ac:chgData name="JORGE ANDRES LAVIN LARRAIN" userId="d780bd704531e3a7" providerId="LiveId" clId="{9A1FDF42-C0B7-4051-BF04-47AF6483DB97}" dt="2017-06-15T21:25:13.493" v="151" actId="20577"/>
          <ac:spMkLst>
            <pc:docMk/>
            <pc:sldMk cId="1985576697" sldId="261"/>
            <ac:spMk id="4" creationId="{4279D033-320D-4498-9FC3-1F2A3A072908}"/>
          </ac:spMkLst>
        </pc:spChg>
        <pc:spChg chg="mod">
          <ac:chgData name="JORGE ANDRES LAVIN LARRAIN" userId="d780bd704531e3a7" providerId="LiveId" clId="{9A1FDF42-C0B7-4051-BF04-47AF6483DB97}" dt="2017-06-15T21:25:41.481" v="156" actId="255"/>
          <ac:spMkLst>
            <pc:docMk/>
            <pc:sldMk cId="1985576697" sldId="261"/>
            <ac:spMk id="5" creationId="{0F7980D7-B8FE-4567-B7EC-3EF47720010B}"/>
          </ac:spMkLst>
        </pc:spChg>
      </pc:sldChg>
      <pc:sldChg chg="modSp add">
        <pc:chgData name="JORGE ANDRES LAVIN LARRAIN" userId="d780bd704531e3a7" providerId="LiveId" clId="{9A1FDF42-C0B7-4051-BF04-47AF6483DB97}" dt="2017-06-16T06:26:21.917" v="486" actId="1076"/>
        <pc:sldMkLst>
          <pc:docMk/>
          <pc:sldMk cId="3960617077" sldId="262"/>
        </pc:sldMkLst>
        <pc:spChg chg="mod">
          <ac:chgData name="JORGE ANDRES LAVIN LARRAIN" userId="d780bd704531e3a7" providerId="LiveId" clId="{9A1FDF42-C0B7-4051-BF04-47AF6483DB97}" dt="2017-06-16T06:26:06.298" v="484" actId="1076"/>
          <ac:spMkLst>
            <pc:docMk/>
            <pc:sldMk cId="3960617077" sldId="262"/>
            <ac:spMk id="5" creationId="{0F7980D7-B8FE-4567-B7EC-3EF47720010B}"/>
          </ac:spMkLst>
        </pc:spChg>
        <pc:spChg chg="mod">
          <ac:chgData name="JORGE ANDRES LAVIN LARRAIN" userId="d780bd704531e3a7" providerId="LiveId" clId="{9A1FDF42-C0B7-4051-BF04-47AF6483DB97}" dt="2017-06-16T06:26:21.917" v="486" actId="1076"/>
          <ac:spMkLst>
            <pc:docMk/>
            <pc:sldMk cId="3960617077" sldId="262"/>
            <ac:spMk id="4" creationId="{4279D033-320D-4498-9FC3-1F2A3A072908}"/>
          </ac:spMkLst>
        </pc:spChg>
      </pc:sldChg>
      <pc:sldChg chg="addSp delSp modSp add">
        <pc:chgData name="JORGE ANDRES LAVIN LARRAIN" userId="d780bd704531e3a7" providerId="LiveId" clId="{9A1FDF42-C0B7-4051-BF04-47AF6483DB97}" dt="2017-06-15T21:53:06.367" v="322" actId="1076"/>
        <pc:sldMkLst>
          <pc:docMk/>
          <pc:sldMk cId="2030488313" sldId="263"/>
        </pc:sldMkLst>
        <pc:spChg chg="add del mod">
          <ac:chgData name="JORGE ANDRES LAVIN LARRAIN" userId="d780bd704531e3a7" providerId="LiveId" clId="{9A1FDF42-C0B7-4051-BF04-47AF6483DB97}" dt="2017-06-15T21:52:53.617" v="318" actId="478"/>
          <ac:spMkLst>
            <pc:docMk/>
            <pc:sldMk cId="2030488313" sldId="263"/>
            <ac:spMk id="7" creationId="{06237CA5-0C52-42DD-ABDE-88B924184480}"/>
          </ac:spMkLst>
        </pc:spChg>
        <pc:spChg chg="del mod">
          <ac:chgData name="JORGE ANDRES LAVIN LARRAIN" userId="d780bd704531e3a7" providerId="LiveId" clId="{9A1FDF42-C0B7-4051-BF04-47AF6483DB97}" dt="2017-06-15T21:52:38.680" v="312" actId="0"/>
          <ac:spMkLst>
            <pc:docMk/>
            <pc:sldMk cId="2030488313" sldId="263"/>
            <ac:spMk id="5" creationId="{0F7980D7-B8FE-4567-B7EC-3EF47720010B}"/>
          </ac:spMkLst>
        </pc:spChg>
        <pc:spChg chg="del mod">
          <ac:chgData name="JORGE ANDRES LAVIN LARRAIN" userId="d780bd704531e3a7" providerId="LiveId" clId="{9A1FDF42-C0B7-4051-BF04-47AF6483DB97}" dt="2017-06-15T21:52:49.767" v="317" actId="478"/>
          <ac:spMkLst>
            <pc:docMk/>
            <pc:sldMk cId="2030488313" sldId="263"/>
            <ac:spMk id="4" creationId="{4279D033-320D-4498-9FC3-1F2A3A072908}"/>
          </ac:spMkLst>
        </pc:spChg>
        <pc:picChg chg="add mod">
          <ac:chgData name="JORGE ANDRES LAVIN LARRAIN" userId="d780bd704531e3a7" providerId="LiveId" clId="{9A1FDF42-C0B7-4051-BF04-47AF6483DB97}" dt="2017-06-15T21:53:06.367" v="322" actId="1076"/>
          <ac:picMkLst>
            <pc:docMk/>
            <pc:sldMk cId="2030488313" sldId="263"/>
            <ac:picMk id="3" creationId="{35164EED-EE69-4ABB-9930-CBFF8B008D22}"/>
          </ac:picMkLst>
        </pc:picChg>
      </pc:sldChg>
      <pc:sldChg chg="addSp delSp modSp add">
        <pc:chgData name="JORGE ANDRES LAVIN LARRAIN" userId="d780bd704531e3a7" providerId="LiveId" clId="{9A1FDF42-C0B7-4051-BF04-47AF6483DB97}" dt="2017-06-15T21:35:23.911" v="255" actId="0"/>
        <pc:sldMkLst>
          <pc:docMk/>
          <pc:sldMk cId="993701396" sldId="264"/>
        </pc:sldMkLst>
        <pc:spChg chg="del">
          <ac:chgData name="JORGE ANDRES LAVIN LARRAIN" userId="d780bd704531e3a7" providerId="LiveId" clId="{9A1FDF42-C0B7-4051-BF04-47AF6483DB97}" dt="2017-06-15T21:34:07.636" v="242" actId="0"/>
          <ac:spMkLst>
            <pc:docMk/>
            <pc:sldMk cId="993701396" sldId="264"/>
            <ac:spMk id="3" creationId="{EE4266E3-C63B-4561-85C0-AAD6CECF12DE}"/>
          </ac:spMkLst>
        </pc:spChg>
        <pc:spChg chg="del">
          <ac:chgData name="JORGE ANDRES LAVIN LARRAIN" userId="d780bd704531e3a7" providerId="LiveId" clId="{9A1FDF42-C0B7-4051-BF04-47AF6483DB97}" dt="2017-06-15T21:34:07.636" v="242" actId="0"/>
          <ac:spMkLst>
            <pc:docMk/>
            <pc:sldMk cId="993701396" sldId="264"/>
            <ac:spMk id="2" creationId="{47D79153-90AB-429C-969F-5AFDF2009CC4}"/>
          </ac:spMkLst>
        </pc:spChg>
        <pc:spChg chg="add mod">
          <ac:chgData name="JORGE ANDRES LAVIN LARRAIN" userId="d780bd704531e3a7" providerId="LiveId" clId="{9A1FDF42-C0B7-4051-BF04-47AF6483DB97}" dt="2017-06-15T21:35:23.911" v="255" actId="0"/>
          <ac:spMkLst>
            <pc:docMk/>
            <pc:sldMk cId="993701396" sldId="264"/>
            <ac:spMk id="4" creationId="{E2F4EB44-FBBA-4906-9BDD-250E3A9B1F6D}"/>
          </ac:spMkLst>
        </pc:spChg>
      </pc:sldChg>
      <pc:sldChg chg="add">
        <pc:chgData name="JORGE ANDRES LAVIN LARRAIN" userId="d780bd704531e3a7" providerId="LiveId" clId="{9A1FDF42-C0B7-4051-BF04-47AF6483DB97}" dt="2017-06-15T21:38:47.369" v="256" actId="0"/>
        <pc:sldMkLst>
          <pc:docMk/>
          <pc:sldMk cId="3397170482" sldId="265"/>
        </pc:sldMkLst>
      </pc:sldChg>
      <pc:sldChg chg="modSp add">
        <pc:chgData name="JORGE ANDRES LAVIN LARRAIN" userId="d780bd704531e3a7" providerId="LiveId" clId="{9A1FDF42-C0B7-4051-BF04-47AF6483DB97}" dt="2017-06-15T21:43:53.363" v="299" actId="114"/>
        <pc:sldMkLst>
          <pc:docMk/>
          <pc:sldMk cId="1931910271" sldId="266"/>
        </pc:sldMkLst>
        <pc:spChg chg="mod">
          <ac:chgData name="JORGE ANDRES LAVIN LARRAIN" userId="d780bd704531e3a7" providerId="LiveId" clId="{9A1FDF42-C0B7-4051-BF04-47AF6483DB97}" dt="2017-06-15T21:43:53.363" v="299" actId="114"/>
          <ac:spMkLst>
            <pc:docMk/>
            <pc:sldMk cId="1931910271" sldId="266"/>
            <ac:spMk id="5" creationId="{0F7980D7-B8FE-4567-B7EC-3EF47720010B}"/>
          </ac:spMkLst>
        </pc:spChg>
        <pc:spChg chg="mod">
          <ac:chgData name="JORGE ANDRES LAVIN LARRAIN" userId="d780bd704531e3a7" providerId="LiveId" clId="{9A1FDF42-C0B7-4051-BF04-47AF6483DB97}" dt="2017-06-15T21:43:21.942" v="297" actId="1076"/>
          <ac:spMkLst>
            <pc:docMk/>
            <pc:sldMk cId="1931910271" sldId="266"/>
            <ac:spMk id="4" creationId="{4279D033-320D-4498-9FC3-1F2A3A072908}"/>
          </ac:spMkLst>
        </pc:spChg>
      </pc:sldChg>
      <pc:sldChg chg="addSp delSp modSp add">
        <pc:chgData name="JORGE ANDRES LAVIN LARRAIN" userId="d780bd704531e3a7" providerId="LiveId" clId="{9A1FDF42-C0B7-4051-BF04-47AF6483DB97}" dt="2017-06-15T21:52:14.521" v="309" actId="1076"/>
        <pc:sldMkLst>
          <pc:docMk/>
          <pc:sldMk cId="1305056076" sldId="267"/>
        </pc:sldMkLst>
        <pc:spChg chg="del">
          <ac:chgData name="JORGE ANDRES LAVIN LARRAIN" userId="d780bd704531e3a7" providerId="LiveId" clId="{9A1FDF42-C0B7-4051-BF04-47AF6483DB97}" dt="2017-06-15T21:51:43.799" v="301" actId="0"/>
          <ac:spMkLst>
            <pc:docMk/>
            <pc:sldMk cId="1305056076" sldId="267"/>
            <ac:spMk id="3" creationId="{493EECA9-E612-4904-BF72-4E96D9EEC10D}"/>
          </ac:spMkLst>
        </pc:spChg>
        <pc:spChg chg="del">
          <ac:chgData name="JORGE ANDRES LAVIN LARRAIN" userId="d780bd704531e3a7" providerId="LiveId" clId="{9A1FDF42-C0B7-4051-BF04-47AF6483DB97}" dt="2017-06-15T21:51:54.106" v="304" actId="478"/>
          <ac:spMkLst>
            <pc:docMk/>
            <pc:sldMk cId="1305056076" sldId="267"/>
            <ac:spMk id="2" creationId="{F9A6AB39-5FB4-4004-BD81-B2E7E91170D3}"/>
          </ac:spMkLst>
        </pc:spChg>
        <pc:picChg chg="add mod">
          <ac:chgData name="JORGE ANDRES LAVIN LARRAIN" userId="d780bd704531e3a7" providerId="LiveId" clId="{9A1FDF42-C0B7-4051-BF04-47AF6483DB97}" dt="2017-06-15T21:52:14.521" v="309" actId="1076"/>
          <ac:picMkLst>
            <pc:docMk/>
            <pc:sldMk cId="1305056076" sldId="267"/>
            <ac:picMk id="5" creationId="{F2A7EA41-C9A5-4416-AD0C-7891916A4A4A}"/>
          </ac:picMkLst>
        </pc:picChg>
      </pc:sldChg>
      <pc:sldChg chg="add">
        <pc:chgData name="JORGE ANDRES LAVIN LARRAIN" userId="d780bd704531e3a7" providerId="LiveId" clId="{9A1FDF42-C0B7-4051-BF04-47AF6483DB97}" dt="2017-06-15T21:52:27.194" v="310" actId="0"/>
        <pc:sldMkLst>
          <pc:docMk/>
          <pc:sldMk cId="3570506558" sldId="268"/>
        </pc:sldMkLst>
      </pc:sldChg>
      <pc:sldChg chg="modSp add">
        <pc:chgData name="JORGE ANDRES LAVIN LARRAIN" userId="d780bd704531e3a7" providerId="LiveId" clId="{9A1FDF42-C0B7-4051-BF04-47AF6483DB97}" dt="2017-06-16T06:10:56.197" v="369" actId="114"/>
        <pc:sldMkLst>
          <pc:docMk/>
          <pc:sldMk cId="3948520493" sldId="269"/>
        </pc:sldMkLst>
        <pc:spChg chg="mod">
          <ac:chgData name="JORGE ANDRES LAVIN LARRAIN" userId="d780bd704531e3a7" providerId="LiveId" clId="{9A1FDF42-C0B7-4051-BF04-47AF6483DB97}" dt="2017-06-16T06:10:56.197" v="369" actId="114"/>
          <ac:spMkLst>
            <pc:docMk/>
            <pc:sldMk cId="3948520493" sldId="269"/>
            <ac:spMk id="5" creationId="{0F7980D7-B8FE-4567-B7EC-3EF47720010B}"/>
          </ac:spMkLst>
        </pc:spChg>
      </pc:sldChg>
      <pc:sldChg chg="modSp add">
        <pc:chgData name="JORGE ANDRES LAVIN LARRAIN" userId="d780bd704531e3a7" providerId="LiveId" clId="{9A1FDF42-C0B7-4051-BF04-47AF6483DB97}" dt="2017-06-16T06:15:59.059" v="413" actId="114"/>
        <pc:sldMkLst>
          <pc:docMk/>
          <pc:sldMk cId="3408984079" sldId="270"/>
        </pc:sldMkLst>
        <pc:spChg chg="mod">
          <ac:chgData name="JORGE ANDRES LAVIN LARRAIN" userId="d780bd704531e3a7" providerId="LiveId" clId="{9A1FDF42-C0B7-4051-BF04-47AF6483DB97}" dt="2017-06-16T06:15:59.059" v="413" actId="114"/>
          <ac:spMkLst>
            <pc:docMk/>
            <pc:sldMk cId="3408984079" sldId="270"/>
            <ac:spMk id="5" creationId="{0F7980D7-B8FE-4567-B7EC-3EF47720010B}"/>
          </ac:spMkLst>
        </pc:spChg>
        <pc:spChg chg="mod">
          <ac:chgData name="JORGE ANDRES LAVIN LARRAIN" userId="d780bd704531e3a7" providerId="LiveId" clId="{9A1FDF42-C0B7-4051-BF04-47AF6483DB97}" dt="2017-06-16T06:15:39.630" v="412" actId="14100"/>
          <ac:spMkLst>
            <pc:docMk/>
            <pc:sldMk cId="3408984079" sldId="270"/>
            <ac:spMk id="4" creationId="{4279D033-320D-4498-9FC3-1F2A3A072908}"/>
          </ac:spMkLst>
        </pc:spChg>
      </pc:sldChg>
      <pc:sldChg chg="modSp add">
        <pc:chgData name="JORGE ANDRES LAVIN LARRAIN" userId="d780bd704531e3a7" providerId="LiveId" clId="{9A1FDF42-C0B7-4051-BF04-47AF6483DB97}" dt="2017-06-16T06:18:12.270" v="481" actId="2711"/>
        <pc:sldMkLst>
          <pc:docMk/>
          <pc:sldMk cId="2081838098" sldId="271"/>
        </pc:sldMkLst>
        <pc:spChg chg="mod">
          <ac:chgData name="JORGE ANDRES LAVIN LARRAIN" userId="d780bd704531e3a7" providerId="LiveId" clId="{9A1FDF42-C0B7-4051-BF04-47AF6483DB97}" dt="2017-06-16T06:18:12.270" v="481" actId="2711"/>
          <ac:spMkLst>
            <pc:docMk/>
            <pc:sldMk cId="2081838098" sldId="271"/>
            <ac:spMk id="5" creationId="{0F7980D7-B8FE-4567-B7EC-3EF47720010B}"/>
          </ac:spMkLst>
        </pc:spChg>
      </pc:sldChg>
      <pc:sldChg chg="modSp add">
        <pc:chgData name="JORGE ANDRES LAVIN LARRAIN" userId="d780bd704531e3a7" providerId="LiveId" clId="{9A1FDF42-C0B7-4051-BF04-47AF6483DB97}" dt="2017-06-16T06:29:16.054" v="499" actId="27636"/>
        <pc:sldMkLst>
          <pc:docMk/>
          <pc:sldMk cId="3021049710" sldId="272"/>
        </pc:sldMkLst>
        <pc:spChg chg="mod">
          <ac:chgData name="JORGE ANDRES LAVIN LARRAIN" userId="d780bd704531e3a7" providerId="LiveId" clId="{9A1FDF42-C0B7-4051-BF04-47AF6483DB97}" dt="2017-06-16T06:29:16.054" v="499" actId="27636"/>
          <ac:spMkLst>
            <pc:docMk/>
            <pc:sldMk cId="3021049710" sldId="272"/>
            <ac:spMk id="5" creationId="{0F7980D7-B8FE-4567-B7EC-3EF47720010B}"/>
          </ac:spMkLst>
        </pc:spChg>
      </pc:sldChg>
      <pc:sldChg chg="modSp add">
        <pc:chgData name="JORGE ANDRES LAVIN LARRAIN" userId="d780bd704531e3a7" providerId="LiveId" clId="{9A1FDF42-C0B7-4051-BF04-47AF6483DB97}" dt="2017-06-16T19:12:45.133" v="520" actId="255"/>
        <pc:sldMkLst>
          <pc:docMk/>
          <pc:sldMk cId="2301468826" sldId="273"/>
        </pc:sldMkLst>
        <pc:spChg chg="mod">
          <ac:chgData name="JORGE ANDRES LAVIN LARRAIN" userId="d780bd704531e3a7" providerId="LiveId" clId="{9A1FDF42-C0B7-4051-BF04-47AF6483DB97}" dt="2017-06-16T19:12:45.133" v="520" actId="255"/>
          <ac:spMkLst>
            <pc:docMk/>
            <pc:sldMk cId="2301468826" sldId="273"/>
            <ac:spMk id="4" creationId="{4279D033-320D-4498-9FC3-1F2A3A072908}"/>
          </ac:spMkLst>
        </pc:spChg>
        <pc:spChg chg="mod">
          <ac:chgData name="JORGE ANDRES LAVIN LARRAIN" userId="d780bd704531e3a7" providerId="LiveId" clId="{9A1FDF42-C0B7-4051-BF04-47AF6483DB97}" dt="2017-06-16T19:12:18.316" v="517" actId="255"/>
          <ac:spMkLst>
            <pc:docMk/>
            <pc:sldMk cId="2301468826" sldId="273"/>
            <ac:spMk id="5" creationId="{0F7980D7-B8FE-4567-B7EC-3EF47720010B}"/>
          </ac:spMkLst>
        </pc:spChg>
      </pc:sldChg>
      <pc:sldChg chg="modSp add">
        <pc:chgData name="JORGE ANDRES LAVIN LARRAIN" userId="d780bd704531e3a7" providerId="LiveId" clId="{9A1FDF42-C0B7-4051-BF04-47AF6483DB97}" dt="2017-06-16T19:17:57.869" v="557" actId="20577"/>
        <pc:sldMkLst>
          <pc:docMk/>
          <pc:sldMk cId="3191055827" sldId="274"/>
        </pc:sldMkLst>
        <pc:spChg chg="mod">
          <ac:chgData name="JORGE ANDRES LAVIN LARRAIN" userId="d780bd704531e3a7" providerId="LiveId" clId="{9A1FDF42-C0B7-4051-BF04-47AF6483DB97}" dt="2017-06-16T19:17:44.770" v="553" actId="20577"/>
          <ac:spMkLst>
            <pc:docMk/>
            <pc:sldMk cId="3191055827" sldId="274"/>
            <ac:spMk id="4" creationId="{4279D033-320D-4498-9FC3-1F2A3A072908}"/>
          </ac:spMkLst>
        </pc:spChg>
        <pc:spChg chg="mod">
          <ac:chgData name="JORGE ANDRES LAVIN LARRAIN" userId="d780bd704531e3a7" providerId="LiveId" clId="{9A1FDF42-C0B7-4051-BF04-47AF6483DB97}" dt="2017-06-16T19:17:57.869" v="557" actId="20577"/>
          <ac:spMkLst>
            <pc:docMk/>
            <pc:sldMk cId="3191055827" sldId="274"/>
            <ac:spMk id="5" creationId="{0F7980D7-B8FE-4567-B7EC-3EF47720010B}"/>
          </ac:spMkLst>
        </pc:spChg>
      </pc:sldChg>
      <pc:sldChg chg="modSp add">
        <pc:chgData name="JORGE ANDRES LAVIN LARRAIN" userId="d780bd704531e3a7" providerId="LiveId" clId="{9A1FDF42-C0B7-4051-BF04-47AF6483DB97}" dt="2017-06-16T19:21:27.779" v="596" actId="313"/>
        <pc:sldMkLst>
          <pc:docMk/>
          <pc:sldMk cId="1055471260" sldId="275"/>
        </pc:sldMkLst>
        <pc:spChg chg="mod">
          <ac:chgData name="JORGE ANDRES LAVIN LARRAIN" userId="d780bd704531e3a7" providerId="LiveId" clId="{9A1FDF42-C0B7-4051-BF04-47AF6483DB97}" dt="2017-06-16T19:20:59.050" v="593" actId="1076"/>
          <ac:spMkLst>
            <pc:docMk/>
            <pc:sldMk cId="1055471260" sldId="275"/>
            <ac:spMk id="4" creationId="{4279D033-320D-4498-9FC3-1F2A3A072908}"/>
          </ac:spMkLst>
        </pc:spChg>
        <pc:spChg chg="mod">
          <ac:chgData name="JORGE ANDRES LAVIN LARRAIN" userId="d780bd704531e3a7" providerId="LiveId" clId="{9A1FDF42-C0B7-4051-BF04-47AF6483DB97}" dt="2017-06-16T19:21:27.779" v="596" actId="313"/>
          <ac:spMkLst>
            <pc:docMk/>
            <pc:sldMk cId="1055471260" sldId="275"/>
            <ac:spMk id="5" creationId="{0F7980D7-B8FE-4567-B7EC-3EF47720010B}"/>
          </ac:spMkLst>
        </pc:spChg>
      </pc:sldChg>
      <pc:sldChg chg="modSp add">
        <pc:chgData name="JORGE ANDRES LAVIN LARRAIN" userId="d780bd704531e3a7" providerId="LiveId" clId="{9A1FDF42-C0B7-4051-BF04-47AF6483DB97}" dt="2017-06-16T19:30:37.707" v="615" actId="20577"/>
        <pc:sldMkLst>
          <pc:docMk/>
          <pc:sldMk cId="3308182650" sldId="276"/>
        </pc:sldMkLst>
        <pc:spChg chg="mod">
          <ac:chgData name="JORGE ANDRES LAVIN LARRAIN" userId="d780bd704531e3a7" providerId="LiveId" clId="{9A1FDF42-C0B7-4051-BF04-47AF6483DB97}" dt="2017-06-16T19:30:37.707" v="615" actId="20577"/>
          <ac:spMkLst>
            <pc:docMk/>
            <pc:sldMk cId="3308182650" sldId="276"/>
            <ac:spMk id="4" creationId="{4279D033-320D-4498-9FC3-1F2A3A072908}"/>
          </ac:spMkLst>
        </pc:spChg>
        <pc:spChg chg="mod">
          <ac:chgData name="JORGE ANDRES LAVIN LARRAIN" userId="d780bd704531e3a7" providerId="LiveId" clId="{9A1FDF42-C0B7-4051-BF04-47AF6483DB97}" dt="2017-06-16T19:30:23.109" v="605" actId="114"/>
          <ac:spMkLst>
            <pc:docMk/>
            <pc:sldMk cId="3308182650" sldId="276"/>
            <ac:spMk id="5" creationId="{0F7980D7-B8FE-4567-B7EC-3EF47720010B}"/>
          </ac:spMkLst>
        </pc:spChg>
      </pc:sldChg>
      <pc:sldChg chg="modSp add">
        <pc:chgData name="JORGE ANDRES LAVIN LARRAIN" userId="d780bd704531e3a7" providerId="LiveId" clId="{9A1FDF42-C0B7-4051-BF04-47AF6483DB97}" dt="2017-06-16T19:52:00.823" v="649" actId="20577"/>
        <pc:sldMkLst>
          <pc:docMk/>
          <pc:sldMk cId="1880443195" sldId="277"/>
        </pc:sldMkLst>
        <pc:spChg chg="mod">
          <ac:chgData name="JORGE ANDRES LAVIN LARRAIN" userId="d780bd704531e3a7" providerId="LiveId" clId="{9A1FDF42-C0B7-4051-BF04-47AF6483DB97}" dt="2017-06-16T19:49:33.527" v="636" actId="114"/>
          <ac:spMkLst>
            <pc:docMk/>
            <pc:sldMk cId="1880443195" sldId="277"/>
            <ac:spMk id="5" creationId="{0F7980D7-B8FE-4567-B7EC-3EF47720010B}"/>
          </ac:spMkLst>
        </pc:spChg>
        <pc:spChg chg="mod">
          <ac:chgData name="JORGE ANDRES LAVIN LARRAIN" userId="d780bd704531e3a7" providerId="LiveId" clId="{9A1FDF42-C0B7-4051-BF04-47AF6483DB97}" dt="2017-06-16T19:52:00.823" v="649" actId="20577"/>
          <ac:spMkLst>
            <pc:docMk/>
            <pc:sldMk cId="1880443195" sldId="277"/>
            <ac:spMk id="4" creationId="{4279D033-320D-4498-9FC3-1F2A3A072908}"/>
          </ac:spMkLst>
        </pc:spChg>
      </pc:sldChg>
      <pc:sldChg chg="addSp delSp modSp add">
        <pc:chgData name="JORGE ANDRES LAVIN LARRAIN" userId="d780bd704531e3a7" providerId="LiveId" clId="{9A1FDF42-C0B7-4051-BF04-47AF6483DB97}" dt="2017-06-16T21:35:02.622" v="773" actId="1076"/>
        <pc:sldMkLst>
          <pc:docMk/>
          <pc:sldMk cId="457958350" sldId="278"/>
        </pc:sldMkLst>
        <pc:spChg chg="add del">
          <ac:chgData name="JORGE ANDRES LAVIN LARRAIN" userId="d780bd704531e3a7" providerId="LiveId" clId="{9A1FDF42-C0B7-4051-BF04-47AF6483DB97}" dt="2017-06-16T21:32:29.423" v="742" actId="26606"/>
          <ac:spMkLst>
            <pc:docMk/>
            <pc:sldMk cId="457958350" sldId="278"/>
            <ac:spMk id="36"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66"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67"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73"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27"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44"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9"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69"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51"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72"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15"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74"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50"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46"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13"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61"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35"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47"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38"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55"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25"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68"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23"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33"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34"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41"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56"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45"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63"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60"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57" creationId="{00000000-0000-0000-0000-000000000000}"/>
          </ac:spMkLst>
        </pc:spChg>
        <pc:spChg chg="add">
          <ac:chgData name="JORGE ANDRES LAVIN LARRAIN" userId="d780bd704531e3a7" providerId="LiveId" clId="{9A1FDF42-C0B7-4051-BF04-47AF6483DB97}" dt="2017-06-16T21:32:40.069" v="747" actId="26606"/>
          <ac:spMkLst>
            <pc:docMk/>
            <pc:sldMk cId="457958350" sldId="278"/>
            <ac:spMk id="71" creationId="{00000000-0000-0000-0000-000000000000}"/>
          </ac:spMkLst>
        </pc:spChg>
        <pc:spChg chg="add mod ord">
          <ac:chgData name="JORGE ANDRES LAVIN LARRAIN" userId="d780bd704531e3a7" providerId="LiveId" clId="{9A1FDF42-C0B7-4051-BF04-47AF6483DB97}" dt="2017-06-16T21:35:02.622" v="773" actId="1076"/>
          <ac:spMkLst>
            <pc:docMk/>
            <pc:sldMk cId="457958350" sldId="278"/>
            <ac:spMk id="2" creationId="{B1A0C37A-42FD-4D49-A6F2-016504853190}"/>
          </ac:spMkLst>
        </pc:spChg>
        <pc:spChg chg="add del">
          <ac:chgData name="JORGE ANDRES LAVIN LARRAIN" userId="d780bd704531e3a7" providerId="LiveId" clId="{9A1FDF42-C0B7-4051-BF04-47AF6483DB97}" dt="2017-06-16T21:32:39.692" v="746" actId="26606"/>
          <ac:spMkLst>
            <pc:docMk/>
            <pc:sldMk cId="457958350" sldId="278"/>
            <ac:spMk id="58"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40" creationId="{00000000-0000-0000-0000-000000000000}"/>
          </ac:spMkLst>
        </pc:spChg>
        <pc:spChg chg="add del">
          <ac:chgData name="JORGE ANDRES LAVIN LARRAIN" userId="d780bd704531e3a7" providerId="LiveId" clId="{9A1FDF42-C0B7-4051-BF04-47AF6483DB97}" dt="2017-06-16T21:32:39.692" v="746" actId="26606"/>
          <ac:spMkLst>
            <pc:docMk/>
            <pc:sldMk cId="457958350" sldId="278"/>
            <ac:spMk id="62"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49"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11" creationId="{00000000-0000-0000-0000-000000000000}"/>
          </ac:spMkLst>
        </pc:spChg>
        <pc:spChg chg="add del">
          <ac:chgData name="JORGE ANDRES LAVIN LARRAIN" userId="d780bd704531e3a7" providerId="LiveId" clId="{9A1FDF42-C0B7-4051-BF04-47AF6483DB97}" dt="2017-06-16T21:32:26.647" v="740" actId="26606"/>
          <ac:spMkLst>
            <pc:docMk/>
            <pc:sldMk cId="457958350" sldId="278"/>
            <ac:spMk id="21" creationId="{00000000-0000-0000-0000-000000000000}"/>
          </ac:spMkLst>
        </pc:spChg>
        <pc:spChg chg="add del">
          <ac:chgData name="JORGE ANDRES LAVIN LARRAIN" userId="d780bd704531e3a7" providerId="LiveId" clId="{9A1FDF42-C0B7-4051-BF04-47AF6483DB97}" dt="2017-06-16T21:32:29.423" v="742" actId="26606"/>
          <ac:spMkLst>
            <pc:docMk/>
            <pc:sldMk cId="457958350" sldId="278"/>
            <ac:spMk id="39" creationId="{00000000-0000-0000-0000-000000000000}"/>
          </ac:spMkLst>
        </pc:spChg>
        <pc:spChg chg="add del">
          <ac:chgData name="JORGE ANDRES LAVIN LARRAIN" userId="d780bd704531e3a7" providerId="LiveId" clId="{9A1FDF42-C0B7-4051-BF04-47AF6483DB97}" dt="2017-06-16T21:32:34.864" v="744" actId="26606"/>
          <ac:spMkLst>
            <pc:docMk/>
            <pc:sldMk cId="457958350" sldId="278"/>
            <ac:spMk id="52" creationId="{00000000-0000-0000-0000-000000000000}"/>
          </ac:spMkLst>
        </pc:spChg>
        <pc:grpChg chg="add del">
          <ac:chgData name="JORGE ANDRES LAVIN LARRAIN" userId="d780bd704531e3a7" providerId="LiveId" clId="{9A1FDF42-C0B7-4051-BF04-47AF6483DB97}" dt="2017-06-16T21:32:29.423" v="742" actId="26606"/>
          <ac:grpSpMkLst>
            <pc:docMk/>
            <pc:sldMk cId="457958350" sldId="278"/>
            <ac:grpSpMk id="37" creationId="{00000000-0000-0000-0000-000000000000}"/>
          </ac:grpSpMkLst>
        </pc:grpChg>
        <pc:grpChg chg="add">
          <ac:chgData name="JORGE ANDRES LAVIN LARRAIN" userId="d780bd704531e3a7" providerId="LiveId" clId="{9A1FDF42-C0B7-4051-BF04-47AF6483DB97}" dt="2017-06-16T21:32:40.069" v="747" actId="26606"/>
          <ac:grpSpMkLst>
            <pc:docMk/>
            <pc:sldMk cId="457958350" sldId="278"/>
            <ac:grpSpMk id="70" creationId="{00000000-0000-0000-0000-000000000000}"/>
          </ac:grpSpMkLst>
        </pc:grpChg>
        <pc:grpChg chg="add del">
          <ac:chgData name="JORGE ANDRES LAVIN LARRAIN" userId="d780bd704531e3a7" providerId="LiveId" clId="{9A1FDF42-C0B7-4051-BF04-47AF6483DB97}" dt="2017-06-16T21:32:39.692" v="746" actId="26606"/>
          <ac:grpSpMkLst>
            <pc:docMk/>
            <pc:sldMk cId="457958350" sldId="278"/>
            <ac:grpSpMk id="59" creationId="{00000000-0000-0000-0000-000000000000}"/>
          </ac:grpSpMkLst>
        </pc:grpChg>
        <pc:grpChg chg="add del">
          <ac:chgData name="JORGE ANDRES LAVIN LARRAIN" userId="d780bd704531e3a7" providerId="LiveId" clId="{9A1FDF42-C0B7-4051-BF04-47AF6483DB97}" dt="2017-06-16T21:32:29.423" v="742" actId="26606"/>
          <ac:grpSpMkLst>
            <pc:docMk/>
            <pc:sldMk cId="457958350" sldId="278"/>
            <ac:grpSpMk id="42" creationId="{00000000-0000-0000-0000-000000000000}"/>
          </ac:grpSpMkLst>
        </pc:grpChg>
        <pc:grpChg chg="add del">
          <ac:chgData name="JORGE ANDRES LAVIN LARRAIN" userId="d780bd704531e3a7" providerId="LiveId" clId="{9A1FDF42-C0B7-4051-BF04-47AF6483DB97}" dt="2017-06-16T21:32:26.647" v="740" actId="26606"/>
          <ac:grpSpMkLst>
            <pc:docMk/>
            <pc:sldMk cId="457958350" sldId="278"/>
            <ac:grpSpMk id="29" creationId="{00000000-0000-0000-0000-000000000000}"/>
          </ac:grpSpMkLst>
        </pc:grpChg>
        <pc:grpChg chg="add">
          <ac:chgData name="JORGE ANDRES LAVIN LARRAIN" userId="d780bd704531e3a7" providerId="LiveId" clId="{9A1FDF42-C0B7-4051-BF04-47AF6483DB97}" dt="2017-06-16T21:32:40.069" v="747" actId="26606"/>
          <ac:grpSpMkLst>
            <pc:docMk/>
            <pc:sldMk cId="457958350" sldId="278"/>
            <ac:grpSpMk id="75" creationId="{00000000-0000-0000-0000-000000000000}"/>
          </ac:grpSpMkLst>
        </pc:grpChg>
        <pc:grpChg chg="add del">
          <ac:chgData name="JORGE ANDRES LAVIN LARRAIN" userId="d780bd704531e3a7" providerId="LiveId" clId="{9A1FDF42-C0B7-4051-BF04-47AF6483DB97}" dt="2017-06-16T21:32:26.647" v="740" actId="26606"/>
          <ac:grpSpMkLst>
            <pc:docMk/>
            <pc:sldMk cId="457958350" sldId="278"/>
            <ac:grpSpMk id="17" creationId="{00000000-0000-0000-0000-000000000000}"/>
          </ac:grpSpMkLst>
        </pc:grpChg>
        <pc:grpChg chg="add del">
          <ac:chgData name="JORGE ANDRES LAVIN LARRAIN" userId="d780bd704531e3a7" providerId="LiveId" clId="{9A1FDF42-C0B7-4051-BF04-47AF6483DB97}" dt="2017-06-16T21:32:39.692" v="746" actId="26606"/>
          <ac:grpSpMkLst>
            <pc:docMk/>
            <pc:sldMk cId="457958350" sldId="278"/>
            <ac:grpSpMk id="64" creationId="{00000000-0000-0000-0000-000000000000}"/>
          </ac:grpSpMkLst>
        </pc:grpChg>
        <pc:grpChg chg="add del">
          <ac:chgData name="JORGE ANDRES LAVIN LARRAIN" userId="d780bd704531e3a7" providerId="LiveId" clId="{9A1FDF42-C0B7-4051-BF04-47AF6483DB97}" dt="2017-06-16T21:32:34.864" v="744" actId="26606"/>
          <ac:grpSpMkLst>
            <pc:docMk/>
            <pc:sldMk cId="457958350" sldId="278"/>
            <ac:grpSpMk id="53" creationId="{00000000-0000-0000-0000-000000000000}"/>
          </ac:grpSpMkLst>
        </pc:grpChg>
        <pc:grpChg chg="add del">
          <ac:chgData name="JORGE ANDRES LAVIN LARRAIN" userId="d780bd704531e3a7" providerId="LiveId" clId="{9A1FDF42-C0B7-4051-BF04-47AF6483DB97}" dt="2017-06-16T21:32:34.864" v="744" actId="26606"/>
          <ac:grpSpMkLst>
            <pc:docMk/>
            <pc:sldMk cId="457958350" sldId="278"/>
            <ac:grpSpMk id="48" creationId="{00000000-0000-0000-0000-000000000000}"/>
          </ac:grpSpMkLst>
        </pc:grpChg>
        <pc:picChg chg="add mod">
          <ac:chgData name="JORGE ANDRES LAVIN LARRAIN" userId="d780bd704531e3a7" providerId="LiveId" clId="{9A1FDF42-C0B7-4051-BF04-47AF6483DB97}" dt="2017-06-16T21:32:40.069" v="747" actId="26606"/>
          <ac:picMkLst>
            <pc:docMk/>
            <pc:sldMk cId="457958350" sldId="278"/>
            <ac:picMk id="4" creationId="{75BABE8D-A452-4A57-AAEA-AB96776E756C}"/>
          </ac:picMkLst>
        </pc:picChg>
      </pc:sldChg>
      <pc:sldChg chg="addSp modSp add">
        <pc:chgData name="JORGE ANDRES LAVIN LARRAIN" userId="d780bd704531e3a7" providerId="LiveId" clId="{9A1FDF42-C0B7-4051-BF04-47AF6483DB97}" dt="2017-06-16T21:28:25.146" v="685" actId="1076"/>
        <pc:sldMkLst>
          <pc:docMk/>
          <pc:sldMk cId="2648205971" sldId="279"/>
        </pc:sldMkLst>
        <pc:spChg chg="add mod">
          <ac:chgData name="JORGE ANDRES LAVIN LARRAIN" userId="d780bd704531e3a7" providerId="LiveId" clId="{9A1FDF42-C0B7-4051-BF04-47AF6483DB97}" dt="2017-06-16T21:27:20.261" v="668" actId="122"/>
          <ac:spMkLst>
            <pc:docMk/>
            <pc:sldMk cId="2648205971" sldId="279"/>
            <ac:spMk id="2" creationId="{FB55A6D9-D0F5-4453-B9FD-844E695F9D1E}"/>
          </ac:spMkLst>
        </pc:spChg>
        <pc:spChg chg="add mod">
          <ac:chgData name="JORGE ANDRES LAVIN LARRAIN" userId="d780bd704531e3a7" providerId="LiveId" clId="{9A1FDF42-C0B7-4051-BF04-47AF6483DB97}" dt="2017-06-16T21:28:25.146" v="685" actId="1076"/>
          <ac:spMkLst>
            <pc:docMk/>
            <pc:sldMk cId="2648205971" sldId="279"/>
            <ac:spMk id="3" creationId="{228327B4-D602-410E-B075-EA15CE7C56F4}"/>
          </ac:spMkLst>
        </pc:spChg>
      </pc:sldChg>
      <pc:sldChg chg="addSp add del">
        <pc:chgData name="JORGE ANDRES LAVIN LARRAIN" userId="d780bd704531e3a7" providerId="LiveId" clId="{9A1FDF42-C0B7-4051-BF04-47AF6483DB97}" dt="2017-06-16T21:26:40.432" v="654" actId="2696"/>
        <pc:sldMkLst>
          <pc:docMk/>
          <pc:sldMk cId="3771185010" sldId="279"/>
        </pc:sldMkLst>
        <pc:spChg chg="add">
          <ac:chgData name="JORGE ANDRES LAVIN LARRAIN" userId="d780bd704531e3a7" providerId="LiveId" clId="{9A1FDF42-C0B7-4051-BF04-47AF6483DB97}" dt="2017-06-16T21:26:29.498" v="653" actId="0"/>
          <ac:spMkLst>
            <pc:docMk/>
            <pc:sldMk cId="3771185010" sldId="279"/>
            <ac:spMk id="2" creationId="{49FC051D-FE3B-4D7A-8012-2A7801DD0C0B}"/>
          </ac:spMkLst>
        </pc:spChg>
      </pc:sldChg>
      <pc:sldChg chg="addSp delSp modSp add">
        <pc:chgData name="JORGE ANDRES LAVIN LARRAIN" userId="d780bd704531e3a7" providerId="LiveId" clId="{9A1FDF42-C0B7-4051-BF04-47AF6483DB97}" dt="2017-06-16T21:29:12.920" v="695" actId="113"/>
        <pc:sldMkLst>
          <pc:docMk/>
          <pc:sldMk cId="2768103778" sldId="280"/>
        </pc:sldMkLst>
        <pc:spChg chg="mod">
          <ac:chgData name="JORGE ANDRES LAVIN LARRAIN" userId="d780bd704531e3a7" providerId="LiveId" clId="{9A1FDF42-C0B7-4051-BF04-47AF6483DB97}" dt="2017-06-16T21:29:12.920" v="695" actId="113"/>
          <ac:spMkLst>
            <pc:docMk/>
            <pc:sldMk cId="2768103778" sldId="280"/>
            <ac:spMk id="3" creationId="{228327B4-D602-410E-B075-EA15CE7C56F4}"/>
          </ac:spMkLst>
        </pc:spChg>
        <pc:spChg chg="add del mod">
          <ac:chgData name="JORGE ANDRES LAVIN LARRAIN" userId="d780bd704531e3a7" providerId="LiveId" clId="{9A1FDF42-C0B7-4051-BF04-47AF6483DB97}" dt="2017-06-16T21:28:55.349" v="691" actId="478"/>
          <ac:spMkLst>
            <pc:docMk/>
            <pc:sldMk cId="2768103778" sldId="280"/>
            <ac:spMk id="4" creationId="{732E63FA-13D5-4933-9BFD-C1E4B2802F47}"/>
          </ac:spMkLst>
        </pc:spChg>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6/16/2017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A16AA21-1863-4931-97CB-99D0A168701B}" type="datetimeFigureOut">
              <a:rPr lang="en-US" dirty="0"/>
              <a:t>6/16/2017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3772C379-9A7C-4C87-A116-CBE9F58B04C5}" type="datetimeFigureOut">
              <a:rPr lang="en-US" dirty="0"/>
              <a:t>6/16/2017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6/16/2017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6.jpg"/><Relationship Id="rId5" Type="http://schemas.microsoft.com/office/2007/relationships/hdphoto" Target="../media/hdphoto1.wdp"/><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1BDF4-686F-461B-A840-451CC6AEB624}"/>
              </a:ext>
            </a:extLst>
          </p:cNvPr>
          <p:cNvSpPr>
            <a:spLocks noGrp="1"/>
          </p:cNvSpPr>
          <p:nvPr>
            <p:ph type="ctrTitle"/>
          </p:nvPr>
        </p:nvSpPr>
        <p:spPr>
          <a:xfrm>
            <a:off x="1163638" y="1517948"/>
            <a:ext cx="9966960" cy="3035808"/>
          </a:xfrm>
        </p:spPr>
        <p:txBody>
          <a:bodyPr/>
          <a:lstStyle/>
          <a:p>
            <a:pPr algn="ctr"/>
            <a:r>
              <a:rPr lang="es-CL" dirty="0"/>
              <a:t>Adam smith</a:t>
            </a:r>
          </a:p>
        </p:txBody>
      </p:sp>
      <p:sp>
        <p:nvSpPr>
          <p:cNvPr id="3" name="Subtítulo 2">
            <a:extLst>
              <a:ext uri="{FF2B5EF4-FFF2-40B4-BE49-F238E27FC236}">
                <a16:creationId xmlns:a16="http://schemas.microsoft.com/office/drawing/2014/main" id="{70BEFD1E-4FA4-434E-8CEA-FF1E7890A090}"/>
              </a:ext>
            </a:extLst>
          </p:cNvPr>
          <p:cNvSpPr>
            <a:spLocks noGrp="1"/>
          </p:cNvSpPr>
          <p:nvPr>
            <p:ph type="subTitle" idx="1"/>
          </p:nvPr>
        </p:nvSpPr>
        <p:spPr>
          <a:xfrm>
            <a:off x="1606551" y="4553756"/>
            <a:ext cx="7891272" cy="1201293"/>
          </a:xfrm>
        </p:spPr>
        <p:txBody>
          <a:bodyPr>
            <a:normAutofit/>
          </a:bodyPr>
          <a:lstStyle/>
          <a:p>
            <a:pPr algn="ctr"/>
            <a:r>
              <a:rPr lang="es-CL" sz="3600" dirty="0">
                <a:solidFill>
                  <a:srgbClr val="7030A0"/>
                </a:solidFill>
                <a:latin typeface="Bodoni MT Black" panose="02070A03080606020203" pitchFamily="18" charset="0"/>
              </a:rPr>
              <a:t>LA RIQUEZA DE LAS NACIONES</a:t>
            </a:r>
          </a:p>
        </p:txBody>
      </p:sp>
    </p:spTree>
    <p:extLst>
      <p:ext uri="{BB962C8B-B14F-4D97-AF65-F5344CB8AC3E}">
        <p14:creationId xmlns:p14="http://schemas.microsoft.com/office/powerpoint/2010/main" val="315706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67" name="Rectangle 1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16"/>
          <p:cNvGrpSpPr>
            <a:grpSpLocks noGrp="1" noUngrp="1" noRot="1" noChangeAspect="1" noMove="1" noResize="1"/>
          </p:cNvGrpSpPr>
          <p:nvPr>
            <p:extLst>
              <p:ext uri="{386F3935-93C4-4BCD-93E2-E3B085C9AB24}">
                <p16:designElem xmlns:p16="http://schemas.microsoft.com/office/powerpoint/2015/main" val="1"/>
              </p:ext>
            </p:extLst>
          </p:nvPr>
        </p:nvGrpSpPr>
        <p:grpSpPr>
          <a:xfrm>
            <a:off x="9649215" y="4068923"/>
            <a:ext cx="1080904" cy="1080902"/>
            <a:chOff x="9685338" y="4460675"/>
            <a:chExt cx="1080904" cy="1080902"/>
          </a:xfrm>
        </p:grpSpPr>
        <p:sp>
          <p:nvSpPr>
            <p:cNvPr id="18" name="Oval 17"/>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9" name="Oval 18"/>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1" name="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2" name="Rectangle 2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2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2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28"/>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85338" y="4460675"/>
            <a:chExt cx="1080904" cy="1080902"/>
          </a:xfrm>
        </p:grpSpPr>
        <p:sp>
          <p:nvSpPr>
            <p:cNvPr id="30" name="Oval 29"/>
            <p:cNvSpPr/>
            <p:nvPr>
              <p:extLst>
                <p:ext uri="{386F3935-93C4-4BCD-93E2-E3B085C9AB24}">
                  <p16:designElem xmlns:p16="http://schemas.microsoft.com/office/powerpoint/2015/main" val="1"/>
                </p:ext>
              </p:extLst>
            </p:nvPr>
          </p:nvSpPr>
          <p:spPr>
            <a:xfrm>
              <a:off x="9685338" y="4460675"/>
              <a:ext cx="1080904" cy="1080902"/>
            </a:xfrm>
            <a:prstGeom prst="ellipse">
              <a:avLst/>
            </a:prstGeom>
            <a:blipFill dpi="0" rotWithShape="1">
              <a:blip r:embed="rId4">
                <a:duotone>
                  <a:schemeClr val="accent1">
                    <a:shade val="45000"/>
                    <a:satMod val="135000"/>
                  </a:schemeClr>
                  <a:prstClr val="white"/>
                </a:duotone>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1" name="Oval 30"/>
            <p:cNvSpPr/>
            <p:nvPr>
              <p:extLst>
                <p:ext uri="{386F3935-93C4-4BCD-93E2-E3B085C9AB24}">
                  <p16:designElem xmlns:p16="http://schemas.microsoft.com/office/powerpoint/2015/main" val="1"/>
                </p:ext>
              </p:extLst>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pic>
        <p:nvPicPr>
          <p:cNvPr id="4" name="Imagen 3" descr="Imagen que contiene objeto de exteriores, panal&#10;&#10;Descripción generada con confianza muy alta">
            <a:extLst>
              <a:ext uri="{FF2B5EF4-FFF2-40B4-BE49-F238E27FC236}">
                <a16:creationId xmlns:a16="http://schemas.microsoft.com/office/drawing/2014/main" id="{75BABE8D-A452-4A57-AAEA-AB96776E756C}"/>
              </a:ext>
            </a:extLst>
          </p:cNvPr>
          <p:cNvPicPr>
            <a:picLocks noChangeAspect="1"/>
          </p:cNvPicPr>
          <p:nvPr/>
        </p:nvPicPr>
        <p:blipFill rotWithShape="1">
          <a:blip r:embed="rId6"/>
          <a:srcRect l="6392" r="13163" b="-2"/>
          <a:stretch/>
        </p:blipFill>
        <p:spPr>
          <a:xfrm>
            <a:off x="920833" y="1328839"/>
            <a:ext cx="6647395" cy="4131686"/>
          </a:xfrm>
          <a:prstGeom prst="rect">
            <a:avLst/>
          </a:prstGeom>
        </p:spPr>
      </p:pic>
      <p:sp>
        <p:nvSpPr>
          <p:cNvPr id="2" name="Título 1">
            <a:extLst>
              <a:ext uri="{FF2B5EF4-FFF2-40B4-BE49-F238E27FC236}">
                <a16:creationId xmlns:a16="http://schemas.microsoft.com/office/drawing/2014/main" id="{B1A0C37A-42FD-4D49-A6F2-016504853190}"/>
              </a:ext>
            </a:extLst>
          </p:cNvPr>
          <p:cNvSpPr>
            <a:spLocks noGrp="1"/>
          </p:cNvSpPr>
          <p:nvPr>
            <p:ph type="title"/>
          </p:nvPr>
        </p:nvSpPr>
        <p:spPr>
          <a:xfrm>
            <a:off x="8152845" y="1291039"/>
            <a:ext cx="2851619" cy="4050815"/>
          </a:xfrm>
        </p:spPr>
        <p:txBody>
          <a:bodyPr vert="horz" lIns="91440" tIns="45720" rIns="91440" bIns="45720" rtlCol="0" anchor="ctr">
            <a:normAutofit/>
          </a:bodyPr>
          <a:lstStyle/>
          <a:p>
            <a:pPr>
              <a:lnSpc>
                <a:spcPct val="60000"/>
              </a:lnSpc>
            </a:pPr>
            <a:r>
              <a:rPr lang="en-US" sz="4800" kern="1200" cap="all" baseline="0" dirty="0">
                <a:blipFill dpi="0" rotWithShape="1">
                  <a:blip r:embed="rId4">
                    <a:extLst/>
                  </a:blip>
                  <a:srcRect/>
                  <a:tile tx="6350" ty="-127000" sx="65000" sy="64000" flip="none" algn="tl"/>
                </a:blipFill>
                <a:latin typeface="+mj-lt"/>
                <a:ea typeface="+mj-ea"/>
                <a:cs typeface="+mj-cs"/>
              </a:rPr>
              <a:t> </a:t>
            </a:r>
            <a:r>
              <a:rPr lang="en-US" sz="4400" kern="1200" cap="all" baseline="0" dirty="0">
                <a:blipFill dpi="0" rotWithShape="1">
                  <a:blip r:embed="rId4">
                    <a:extLst/>
                  </a:blip>
                  <a:srcRect/>
                  <a:tile tx="6350" ty="-127000" sx="65000" sy="64000" flip="none" algn="tl"/>
                </a:blipFill>
                <a:latin typeface="+mj-lt"/>
                <a:ea typeface="+mj-ea"/>
                <a:cs typeface="+mj-cs"/>
              </a:rPr>
              <a:t>El </a:t>
            </a:r>
            <a:r>
              <a:rPr lang="en-US" sz="4400" kern="1200" cap="all" baseline="0" dirty="0" err="1">
                <a:blipFill dpi="0" rotWithShape="1">
                  <a:blip r:embed="rId4">
                    <a:extLst/>
                  </a:blip>
                  <a:srcRect/>
                  <a:tile tx="6350" ty="-127000" sx="65000" sy="64000" flip="none" algn="tl"/>
                </a:blipFill>
                <a:latin typeface="+mj-lt"/>
                <a:ea typeface="+mj-ea"/>
                <a:cs typeface="+mj-cs"/>
              </a:rPr>
              <a:t>panal</a:t>
            </a:r>
            <a:br>
              <a:rPr lang="en-US" sz="4400" kern="1200" cap="all" baseline="0" dirty="0">
                <a:blipFill dpi="0" rotWithShape="1">
                  <a:blip r:embed="rId4">
                    <a:extLst/>
                  </a:blip>
                  <a:srcRect/>
                  <a:tile tx="6350" ty="-127000" sx="65000" sy="64000" flip="none" algn="tl"/>
                </a:blipFill>
                <a:latin typeface="+mj-lt"/>
                <a:ea typeface="+mj-ea"/>
                <a:cs typeface="+mj-cs"/>
              </a:rPr>
            </a:br>
            <a:br>
              <a:rPr lang="en-US" sz="4400" kern="1200" cap="all" baseline="0" dirty="0">
                <a:blipFill dpi="0" rotWithShape="1">
                  <a:blip r:embed="rId4">
                    <a:extLst/>
                  </a:blip>
                  <a:srcRect/>
                  <a:tile tx="6350" ty="-127000" sx="65000" sy="64000" flip="none" algn="tl"/>
                </a:blipFill>
                <a:latin typeface="+mj-lt"/>
                <a:ea typeface="+mj-ea"/>
                <a:cs typeface="+mj-cs"/>
              </a:rPr>
            </a:br>
            <a:r>
              <a:rPr lang="en-US" sz="4400" kern="1200" cap="all" baseline="0" dirty="0">
                <a:blipFill dpi="0" rotWithShape="1">
                  <a:blip r:embed="rId4">
                    <a:extLst/>
                  </a:blip>
                  <a:srcRect/>
                  <a:tile tx="6350" ty="-127000" sx="65000" sy="64000" flip="none" algn="tl"/>
                </a:blipFill>
                <a:latin typeface="+mj-lt"/>
                <a:ea typeface="+mj-ea"/>
                <a:cs typeface="+mj-cs"/>
              </a:rPr>
              <a:t> de las</a:t>
            </a:r>
            <a:br>
              <a:rPr lang="en-US" sz="4400" kern="1200" cap="all" baseline="0" dirty="0">
                <a:blipFill dpi="0" rotWithShape="1">
                  <a:blip r:embed="rId4">
                    <a:extLst/>
                  </a:blip>
                  <a:srcRect/>
                  <a:tile tx="6350" ty="-127000" sx="65000" sy="64000" flip="none" algn="tl"/>
                </a:blipFill>
                <a:latin typeface="+mj-lt"/>
                <a:ea typeface="+mj-ea"/>
                <a:cs typeface="+mj-cs"/>
              </a:rPr>
            </a:br>
            <a:br>
              <a:rPr lang="en-US" sz="4400" kern="1200" cap="all" baseline="0" dirty="0">
                <a:blipFill dpi="0" rotWithShape="1">
                  <a:blip r:embed="rId4">
                    <a:extLst/>
                  </a:blip>
                  <a:srcRect/>
                  <a:tile tx="6350" ty="-127000" sx="65000" sy="64000" flip="none" algn="tl"/>
                </a:blipFill>
                <a:latin typeface="+mj-lt"/>
                <a:ea typeface="+mj-ea"/>
                <a:cs typeface="+mj-cs"/>
              </a:rPr>
            </a:br>
            <a:r>
              <a:rPr lang="en-US" sz="4400" kern="1200" cap="all" baseline="0" dirty="0">
                <a:blipFill dpi="0" rotWithShape="1">
                  <a:blip r:embed="rId4">
                    <a:extLst/>
                  </a:blip>
                  <a:srcRect/>
                  <a:tile tx="6350" ty="-127000" sx="65000" sy="64000" flip="none" algn="tl"/>
                </a:blipFill>
                <a:latin typeface="+mj-lt"/>
                <a:ea typeface="+mj-ea"/>
                <a:cs typeface="+mj-cs"/>
              </a:rPr>
              <a:t> </a:t>
            </a:r>
            <a:r>
              <a:rPr lang="en-US" sz="4400" kern="1200" cap="all" baseline="0" dirty="0" err="1">
                <a:blipFill dpi="0" rotWithShape="1">
                  <a:blip r:embed="rId4">
                    <a:extLst/>
                  </a:blip>
                  <a:srcRect/>
                  <a:tile tx="6350" ty="-127000" sx="65000" sy="64000" flip="none" algn="tl"/>
                </a:blipFill>
                <a:latin typeface="+mj-lt"/>
                <a:ea typeface="+mj-ea"/>
                <a:cs typeface="+mj-cs"/>
              </a:rPr>
              <a:t>abejas</a:t>
            </a:r>
            <a:br>
              <a:rPr lang="en-US" sz="4400" kern="1200" cap="all" baseline="0" dirty="0">
                <a:blipFill dpi="0" rotWithShape="1">
                  <a:blip r:embed="rId4">
                    <a:extLst/>
                  </a:blip>
                  <a:srcRect/>
                  <a:tile tx="6350" ty="-127000" sx="65000" sy="64000" flip="none" algn="tl"/>
                </a:blipFill>
                <a:latin typeface="+mj-lt"/>
                <a:ea typeface="+mj-ea"/>
                <a:cs typeface="+mj-cs"/>
              </a:rPr>
            </a:br>
            <a:br>
              <a:rPr lang="en-US" sz="2000" kern="1200" cap="all" baseline="0" dirty="0">
                <a:blipFill dpi="0" rotWithShape="1">
                  <a:blip r:embed="rId4">
                    <a:extLst/>
                  </a:blip>
                  <a:srcRect/>
                  <a:tile tx="6350" ty="-127000" sx="65000" sy="64000" flip="none" algn="tl"/>
                </a:blipFill>
                <a:latin typeface="+mj-lt"/>
                <a:ea typeface="+mj-ea"/>
                <a:cs typeface="+mj-cs"/>
              </a:rPr>
            </a:br>
            <a:r>
              <a:rPr lang="en-US" sz="2000" kern="1200" cap="all" baseline="0" dirty="0">
                <a:blipFill dpi="0" rotWithShape="1">
                  <a:blip r:embed="rId4">
                    <a:extLst/>
                  </a:blip>
                  <a:srcRect/>
                  <a:tile tx="6350" ty="-127000" sx="65000" sy="64000" flip="none" algn="tl"/>
                </a:blipFill>
                <a:latin typeface="+mj-lt"/>
                <a:ea typeface="+mj-ea"/>
                <a:cs typeface="+mj-cs"/>
              </a:rPr>
              <a:t>Bernard</a:t>
            </a:r>
            <a:br>
              <a:rPr lang="en-US" sz="2000" kern="1200" cap="all" baseline="0" dirty="0">
                <a:blipFill dpi="0" rotWithShape="1">
                  <a:blip r:embed="rId4">
                    <a:extLst/>
                  </a:blip>
                  <a:srcRect/>
                  <a:tile tx="6350" ty="-127000" sx="65000" sy="64000" flip="none" algn="tl"/>
                </a:blipFill>
                <a:latin typeface="+mj-lt"/>
                <a:ea typeface="+mj-ea"/>
                <a:cs typeface="+mj-cs"/>
              </a:rPr>
            </a:br>
            <a:br>
              <a:rPr lang="en-US" sz="2000" dirty="0">
                <a:blipFill dpi="0" rotWithShape="1">
                  <a:blip r:embed="rId4">
                    <a:extLst/>
                  </a:blip>
                  <a:srcRect/>
                  <a:tile tx="6350" ty="-127000" sx="65000" sy="64000" flip="none" algn="tl"/>
                </a:blipFill>
              </a:rPr>
            </a:br>
            <a:r>
              <a:rPr lang="en-US" sz="2000" kern="1200" cap="all" baseline="0" dirty="0">
                <a:blipFill dpi="0" rotWithShape="1">
                  <a:blip r:embed="rId4">
                    <a:extLst/>
                  </a:blip>
                  <a:srcRect/>
                  <a:tile tx="6350" ty="-127000" sx="65000" sy="64000" flip="none" algn="tl"/>
                </a:blipFill>
                <a:latin typeface="+mj-lt"/>
                <a:ea typeface="+mj-ea"/>
                <a:cs typeface="+mj-cs"/>
              </a:rPr>
              <a:t>Mandeville </a:t>
            </a:r>
          </a:p>
        </p:txBody>
      </p:sp>
    </p:spTree>
    <p:extLst>
      <p:ext uri="{BB962C8B-B14F-4D97-AF65-F5344CB8AC3E}">
        <p14:creationId xmlns:p14="http://schemas.microsoft.com/office/powerpoint/2010/main" val="45795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55A6D9-D0F5-4453-B9FD-844E695F9D1E}"/>
              </a:ext>
            </a:extLst>
          </p:cNvPr>
          <p:cNvSpPr>
            <a:spLocks noGrp="1"/>
          </p:cNvSpPr>
          <p:nvPr>
            <p:ph type="title"/>
          </p:nvPr>
        </p:nvSpPr>
        <p:spPr>
          <a:xfrm>
            <a:off x="1271588" y="981075"/>
            <a:ext cx="9345740" cy="986981"/>
          </a:xfrm>
        </p:spPr>
        <p:txBody>
          <a:bodyPr/>
          <a:lstStyle/>
          <a:p>
            <a:pPr algn="ctr"/>
            <a:r>
              <a:rPr lang="es-CL" dirty="0"/>
              <a:t>resumen</a:t>
            </a:r>
          </a:p>
        </p:txBody>
      </p:sp>
      <p:sp>
        <p:nvSpPr>
          <p:cNvPr id="3" name="Marcador de contenido 2">
            <a:extLst>
              <a:ext uri="{FF2B5EF4-FFF2-40B4-BE49-F238E27FC236}">
                <a16:creationId xmlns:a16="http://schemas.microsoft.com/office/drawing/2014/main" id="{228327B4-D602-410E-B075-EA15CE7C56F4}"/>
              </a:ext>
            </a:extLst>
          </p:cNvPr>
          <p:cNvSpPr>
            <a:spLocks noGrp="1"/>
          </p:cNvSpPr>
          <p:nvPr>
            <p:ph idx="1"/>
          </p:nvPr>
        </p:nvSpPr>
        <p:spPr>
          <a:xfrm>
            <a:off x="1271588" y="1968056"/>
            <a:ext cx="10058400" cy="4050792"/>
          </a:xfrm>
        </p:spPr>
        <p:txBody>
          <a:bodyPr>
            <a:normAutofit fontScale="92500"/>
          </a:bodyPr>
          <a:lstStyle/>
          <a:p>
            <a:pPr marL="0" indent="628650" algn="just">
              <a:buNone/>
            </a:pPr>
            <a:r>
              <a:rPr lang="es-CL" dirty="0"/>
              <a:t>La fábula de las abejas. En 1714 Bernard Mandeville contaba esta fábula sobre las abejas: </a:t>
            </a:r>
          </a:p>
          <a:p>
            <a:pPr marL="0" indent="628650" algn="just">
              <a:buNone/>
            </a:pPr>
            <a:r>
              <a:rPr lang="es-CL" dirty="0"/>
              <a:t>"Había una colmena que se parecía a una sociedad humana bien ordenada. No faltaban en ella ni los bribones, ni los malos médicos, ni los malos sacerdotes, ni los malos soldados, ni los malos ministros. </a:t>
            </a:r>
          </a:p>
          <a:p>
            <a:pPr marL="0" indent="628650" algn="just">
              <a:buNone/>
            </a:pPr>
            <a:r>
              <a:rPr lang="es-CL" dirty="0"/>
              <a:t>Por descontado tenía una mala reina. Todos los días se cometían fraudes en esta colmena; y la justicia, llamada a reprimir la corrupción, era ella misma corruptible. </a:t>
            </a:r>
          </a:p>
          <a:p>
            <a:pPr marL="0" indent="628650" algn="just">
              <a:buNone/>
            </a:pPr>
            <a:r>
              <a:rPr lang="es-CL" dirty="0"/>
              <a:t>En suma, cada profesión y cada estamento, estaban llenos de vicios. </a:t>
            </a:r>
          </a:p>
          <a:p>
            <a:pPr marL="0" indent="628650" algn="just">
              <a:buNone/>
            </a:pPr>
            <a:r>
              <a:rPr lang="es-CL" dirty="0"/>
              <a:t>Pero la nación no era por ello menos próspera y fuerte. En efecto, los vicios de los particulares contribuían a la felicidad pública; y, de rechazo, la felicidad pública causaba el bienestar de los particulares. Pero se produjo un cambio en el espíritu de las abejas, que tuvieron la singular idea de no querer ya nada más que honradez y virtud. </a:t>
            </a:r>
          </a:p>
        </p:txBody>
      </p:sp>
    </p:spTree>
    <p:extLst>
      <p:ext uri="{BB962C8B-B14F-4D97-AF65-F5344CB8AC3E}">
        <p14:creationId xmlns:p14="http://schemas.microsoft.com/office/powerpoint/2010/main" val="2648205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55A6D9-D0F5-4453-B9FD-844E695F9D1E}"/>
              </a:ext>
            </a:extLst>
          </p:cNvPr>
          <p:cNvSpPr>
            <a:spLocks noGrp="1"/>
          </p:cNvSpPr>
          <p:nvPr>
            <p:ph type="title"/>
          </p:nvPr>
        </p:nvSpPr>
        <p:spPr>
          <a:xfrm>
            <a:off x="1271588" y="981075"/>
            <a:ext cx="9345740" cy="986981"/>
          </a:xfrm>
        </p:spPr>
        <p:txBody>
          <a:bodyPr/>
          <a:lstStyle/>
          <a:p>
            <a:pPr algn="ctr"/>
            <a:r>
              <a:rPr lang="es-CL" dirty="0"/>
              <a:t>resumen</a:t>
            </a:r>
          </a:p>
        </p:txBody>
      </p:sp>
      <p:sp>
        <p:nvSpPr>
          <p:cNvPr id="3" name="Marcador de contenido 2">
            <a:extLst>
              <a:ext uri="{FF2B5EF4-FFF2-40B4-BE49-F238E27FC236}">
                <a16:creationId xmlns:a16="http://schemas.microsoft.com/office/drawing/2014/main" id="{228327B4-D602-410E-B075-EA15CE7C56F4}"/>
              </a:ext>
            </a:extLst>
          </p:cNvPr>
          <p:cNvSpPr>
            <a:spLocks noGrp="1"/>
          </p:cNvSpPr>
          <p:nvPr>
            <p:ph idx="1"/>
          </p:nvPr>
        </p:nvSpPr>
        <p:spPr>
          <a:xfrm>
            <a:off x="1271588" y="1968056"/>
            <a:ext cx="10058400" cy="4050792"/>
          </a:xfrm>
        </p:spPr>
        <p:txBody>
          <a:bodyPr>
            <a:normAutofit/>
          </a:bodyPr>
          <a:lstStyle/>
          <a:p>
            <a:pPr marL="0" indent="628650" algn="just">
              <a:buNone/>
            </a:pPr>
            <a:r>
              <a:rPr lang="es-CL" dirty="0"/>
              <a:t>El amor exclusivo al bien se apoderó de los corazones, de donde se siguió muy pronto la ruina de toda la colmena. Como se eliminaron los excesos, desaparecieron las enfermedades y no se necesitaron más médicos. Como se acabaron las disputas, no hubo más procesos y, de esta forma, no se necesitaron ya abogados ni jueces. Las abejas, que se volvieron económicas y moderadas, no gastaron ya nada: no más lujos, no más arte, no más comercio. </a:t>
            </a:r>
          </a:p>
          <a:p>
            <a:pPr marL="0" indent="628650" algn="just">
              <a:buNone/>
            </a:pPr>
            <a:r>
              <a:rPr lang="es-CL" dirty="0"/>
              <a:t>La desolación, en definitiva, fue general. </a:t>
            </a:r>
          </a:p>
          <a:p>
            <a:pPr marL="0" indent="628650" algn="just">
              <a:buNone/>
            </a:pPr>
            <a:r>
              <a:rPr lang="es-CL" dirty="0"/>
              <a:t>La conclusión parece inequívoca: </a:t>
            </a:r>
          </a:p>
          <a:p>
            <a:pPr marL="0" indent="628650" algn="just">
              <a:buNone/>
            </a:pPr>
            <a:r>
              <a:rPr lang="es-CL" b="1" dirty="0"/>
              <a:t>Dejad, pues, de quejaros: sólo los tontos se esfuerzan por hacer de un gran panal un panal honrado. Fraude, lujo y orgullo deben vivir, si queremos gozar de sus dulces beneficios</a:t>
            </a:r>
            <a:r>
              <a:rPr lang="es-CL" dirty="0"/>
              <a:t>".</a:t>
            </a:r>
          </a:p>
        </p:txBody>
      </p:sp>
    </p:spTree>
    <p:extLst>
      <p:ext uri="{BB962C8B-B14F-4D97-AF65-F5344CB8AC3E}">
        <p14:creationId xmlns:p14="http://schemas.microsoft.com/office/powerpoint/2010/main" val="2768103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163638" y="487744"/>
            <a:ext cx="10058400" cy="1609344"/>
          </a:xfrm>
        </p:spPr>
        <p:txBody>
          <a:bodyPr/>
          <a:lstStyle/>
          <a:p>
            <a:pPr algn="ctr"/>
            <a:r>
              <a:rPr lang="es-CL"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163638" y="2097088"/>
            <a:ext cx="10058400" cy="4050792"/>
          </a:xfrm>
        </p:spPr>
        <p:txBody>
          <a:bodyPr/>
          <a:lstStyle/>
          <a:p>
            <a:pPr marL="182563" indent="622300" algn="just">
              <a:tabLst>
                <a:tab pos="804863" algn="l"/>
              </a:tabLst>
            </a:pPr>
            <a:endParaRPr lang="es-CL" dirty="0"/>
          </a:p>
          <a:p>
            <a:endParaRPr lang="es-CL" dirty="0"/>
          </a:p>
          <a:p>
            <a:pPr marL="0" indent="0" algn="ctr">
              <a:buNone/>
            </a:pPr>
            <a:r>
              <a:rPr lang="es-CL" sz="4400" dirty="0"/>
              <a:t>LOS VICIOS INDIVIDUALES HACEN LA PROSPERIDAD PÚBLICA</a:t>
            </a:r>
          </a:p>
        </p:txBody>
      </p:sp>
    </p:spTree>
    <p:extLst>
      <p:ext uri="{BB962C8B-B14F-4D97-AF65-F5344CB8AC3E}">
        <p14:creationId xmlns:p14="http://schemas.microsoft.com/office/powerpoint/2010/main" val="1985576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163638" y="487744"/>
            <a:ext cx="10058400" cy="1609344"/>
          </a:xfrm>
        </p:spPr>
        <p:txBody>
          <a:bodyPr/>
          <a:lstStyle/>
          <a:p>
            <a:pPr algn="ctr"/>
            <a:r>
              <a:rPr lang="es-CL"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097088"/>
            <a:ext cx="10058400" cy="4050792"/>
          </a:xfrm>
        </p:spPr>
        <p:txBody>
          <a:bodyPr>
            <a:normAutofit/>
          </a:bodyPr>
          <a:lstStyle/>
          <a:p>
            <a:pPr marL="182563" indent="803275" algn="just">
              <a:buNone/>
              <a:tabLst>
                <a:tab pos="804863" algn="l"/>
              </a:tabLst>
            </a:pPr>
            <a:endParaRPr lang="es-CL" sz="2400" dirty="0"/>
          </a:p>
          <a:p>
            <a:pPr marL="182563" indent="803275" algn="just">
              <a:buNone/>
              <a:tabLst>
                <a:tab pos="804863" algn="l"/>
              </a:tabLst>
            </a:pPr>
            <a:r>
              <a:rPr lang="es-CL" sz="2400" dirty="0"/>
              <a:t>La sociedad se constituye en el momento en que se crea un mecanismo artero que reconduce los deseos de posesión y los intereses privados no a una guerra política de todos contra todos, sino a la competencia económica-social.</a:t>
            </a:r>
          </a:p>
          <a:p>
            <a:pPr marL="182563" indent="803275" algn="just">
              <a:buNone/>
              <a:tabLst>
                <a:tab pos="804863" algn="l"/>
              </a:tabLst>
            </a:pPr>
            <a:r>
              <a:rPr lang="es-CL" sz="2400" dirty="0"/>
              <a:t>Según Mandeville, los astutos creadores de la sociedad comprendieron que los bienes imaginarios que podían ser moneda de intercambio universal para la represión de, sí mismo, no eran otros que </a:t>
            </a:r>
            <a:r>
              <a:rPr lang="es-CL" sz="2400" i="1" dirty="0"/>
              <a:t>«las alabanzas o la adulación» y «el desprecio».</a:t>
            </a:r>
          </a:p>
        </p:txBody>
      </p:sp>
    </p:spTree>
    <p:extLst>
      <p:ext uri="{BB962C8B-B14F-4D97-AF65-F5344CB8AC3E}">
        <p14:creationId xmlns:p14="http://schemas.microsoft.com/office/powerpoint/2010/main" val="3948520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385888" y="981075"/>
            <a:ext cx="9852025" cy="863410"/>
          </a:xfrm>
        </p:spPr>
        <p:txBody>
          <a:bodyPr/>
          <a:lstStyle/>
          <a:p>
            <a:pPr algn="ctr"/>
            <a:r>
              <a:rPr lang="es-CL"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r>
              <a:rPr lang="es-CL" sz="2400" dirty="0"/>
              <a:t>Primero, dice, se parte del elogio: el poner la naturaleza</a:t>
            </a:r>
          </a:p>
          <a:p>
            <a:pPr marL="182563" indent="803275" algn="just">
              <a:buNone/>
              <a:tabLst>
                <a:tab pos="804863" algn="l"/>
              </a:tabLst>
            </a:pPr>
            <a:r>
              <a:rPr lang="es-CL" sz="2400" dirty="0"/>
              <a:t>humana «por encima de la de otros animales»</a:t>
            </a:r>
          </a:p>
          <a:p>
            <a:pPr marL="182563" indent="803275" algn="just">
              <a:buNone/>
              <a:tabLst>
                <a:tab pos="804863" algn="l"/>
              </a:tabLst>
            </a:pPr>
            <a:r>
              <a:rPr lang="es-CL" sz="2400" dirty="0"/>
              <a:t>Sibilinamente, se alaba la inteligencia, la sagacidad, la                racionalidad, de nuestras almas </a:t>
            </a:r>
          </a:p>
          <a:p>
            <a:pPr marL="182563" indent="803275" algn="just">
              <a:buNone/>
              <a:tabLst>
                <a:tab pos="804863" algn="l"/>
              </a:tabLst>
            </a:pPr>
            <a:r>
              <a:rPr lang="es-CL" sz="2400" dirty="0"/>
              <a:t>Inmediatamente se definen el «honor» y la «vergüenza»</a:t>
            </a:r>
          </a:p>
          <a:p>
            <a:pPr marL="182563" indent="803275" algn="just">
              <a:buNone/>
              <a:tabLst>
                <a:tab pos="804863" algn="l"/>
              </a:tabLst>
            </a:pPr>
            <a:r>
              <a:rPr lang="es-CL" sz="2400" dirty="0"/>
              <a:t>según se esté cerca o lejos de ese ideal.</a:t>
            </a:r>
          </a:p>
          <a:p>
            <a:pPr marL="182563" indent="803275" algn="just">
              <a:buNone/>
              <a:tabLst>
                <a:tab pos="804863" algn="l"/>
              </a:tabLst>
            </a:pPr>
            <a:r>
              <a:rPr lang="es-CL" sz="2400" dirty="0"/>
              <a:t>Pronto se introduce un elemento clave de la nueva sociedad burguesa: </a:t>
            </a:r>
            <a:r>
              <a:rPr lang="es-CL" sz="2400" i="1" dirty="0"/>
              <a:t>la «emulación», la competencia</a:t>
            </a:r>
            <a:r>
              <a:rPr lang="es-CL" sz="2400" dirty="0"/>
              <a:t>.</a:t>
            </a:r>
          </a:p>
        </p:txBody>
      </p:sp>
    </p:spTree>
    <p:extLst>
      <p:ext uri="{BB962C8B-B14F-4D97-AF65-F5344CB8AC3E}">
        <p14:creationId xmlns:p14="http://schemas.microsoft.com/office/powerpoint/2010/main" val="340898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385888" y="981075"/>
            <a:ext cx="9852025" cy="863410"/>
          </a:xfrm>
        </p:spPr>
        <p:txBody>
          <a:bodyPr/>
          <a:lstStyle/>
          <a:p>
            <a:pPr algn="ctr"/>
            <a:r>
              <a:rPr lang="es-CL"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endParaRPr lang="es-CL" sz="2400" dirty="0"/>
          </a:p>
          <a:p>
            <a:pPr marL="182563" indent="803275" algn="just">
              <a:buNone/>
              <a:tabLst>
                <a:tab pos="804863" algn="l"/>
              </a:tabLst>
            </a:pPr>
            <a:endParaRPr lang="es-CL" sz="2400" dirty="0"/>
          </a:p>
          <a:p>
            <a:pPr marL="182563" indent="803275" algn="just">
              <a:buNone/>
              <a:tabLst>
                <a:tab pos="804863" algn="l"/>
              </a:tabLst>
            </a:pPr>
            <a:r>
              <a:rPr lang="es-CL" sz="3200" dirty="0">
                <a:latin typeface="Berlin Sans FB Demi" panose="020E0802020502020306" pitchFamily="34" charset="0"/>
              </a:rPr>
              <a:t>            EL ORGULLO LA TRAMPA MÁS SEDUCTORA.</a:t>
            </a:r>
          </a:p>
        </p:txBody>
      </p:sp>
    </p:spTree>
    <p:extLst>
      <p:ext uri="{BB962C8B-B14F-4D97-AF65-F5344CB8AC3E}">
        <p14:creationId xmlns:p14="http://schemas.microsoft.com/office/powerpoint/2010/main" val="2081838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477963" y="1333691"/>
            <a:ext cx="9852025" cy="863410"/>
          </a:xfrm>
        </p:spPr>
        <p:txBody>
          <a:bodyPr/>
          <a:lstStyle/>
          <a:p>
            <a:pPr algn="ctr"/>
            <a:r>
              <a:rPr lang="es-CL" sz="4400" dirty="0"/>
              <a:t> </a:t>
            </a:r>
            <a:r>
              <a:rPr lang="es-CL" sz="3200" dirty="0"/>
              <a:t>antítesis</a:t>
            </a:r>
            <a:r>
              <a:rPr lang="es-CL" sz="4400"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endParaRPr lang="es-CL" sz="2400" dirty="0"/>
          </a:p>
          <a:p>
            <a:pPr marL="182563" indent="803275" algn="just">
              <a:buNone/>
              <a:tabLst>
                <a:tab pos="804863" algn="l"/>
              </a:tabLst>
            </a:pPr>
            <a:r>
              <a:rPr lang="es-CL" sz="3200" dirty="0"/>
              <a:t>La consecuencia del rearme moral que erradica los vicios de la sociedad es el colapso de la sociedad próspera</a:t>
            </a:r>
          </a:p>
        </p:txBody>
      </p:sp>
    </p:spTree>
    <p:extLst>
      <p:ext uri="{BB962C8B-B14F-4D97-AF65-F5344CB8AC3E}">
        <p14:creationId xmlns:p14="http://schemas.microsoft.com/office/powerpoint/2010/main" val="2301468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477963" y="1333691"/>
            <a:ext cx="9852025" cy="863410"/>
          </a:xfrm>
        </p:spPr>
        <p:txBody>
          <a:bodyPr/>
          <a:lstStyle/>
          <a:p>
            <a:pPr algn="ctr"/>
            <a:r>
              <a:rPr lang="es-CL" sz="4400" dirty="0"/>
              <a:t> </a:t>
            </a:r>
            <a:r>
              <a:rPr lang="es-CL" sz="3200" dirty="0"/>
              <a:t>tesis destructiva</a:t>
            </a:r>
            <a:r>
              <a:rPr lang="es-CL" sz="4400"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endParaRPr lang="es-CL" sz="2400" dirty="0"/>
          </a:p>
          <a:p>
            <a:pPr marL="182563" indent="803275" algn="just">
              <a:buNone/>
              <a:tabLst>
                <a:tab pos="804863" algn="l"/>
              </a:tabLst>
            </a:pPr>
            <a:r>
              <a:rPr lang="es-CL" sz="2400" dirty="0"/>
              <a:t>El hombre no es para él más que un animal, aunque el animal más perfecto de todos.</a:t>
            </a:r>
          </a:p>
          <a:p>
            <a:pPr marL="182563" indent="803275" algn="just">
              <a:buNone/>
              <a:tabLst>
                <a:tab pos="804863" algn="l"/>
              </a:tabLst>
            </a:pPr>
            <a:endParaRPr lang="es-CL" sz="2400" dirty="0"/>
          </a:p>
          <a:p>
            <a:pPr marL="182563" indent="803275" algn="just">
              <a:buNone/>
              <a:tabLst>
                <a:tab pos="804863" algn="l"/>
              </a:tabLst>
            </a:pPr>
            <a:r>
              <a:rPr lang="es-CL" sz="2400" dirty="0"/>
              <a:t> Y si los animales sólo buscan la satisfacción de sus instintos sin considerar el  bien o el mal que puedan acarrear a otros, el hombre no escapa tampoco a esta ley, y es, como los demás animales, juguete de sus pasiones.</a:t>
            </a:r>
          </a:p>
          <a:p>
            <a:pPr marL="182563" indent="803275" algn="just">
              <a:buNone/>
              <a:tabLst>
                <a:tab pos="804863" algn="l"/>
              </a:tabLst>
            </a:pPr>
            <a:endParaRPr lang="es-CL" sz="2400" dirty="0"/>
          </a:p>
        </p:txBody>
      </p:sp>
    </p:spTree>
    <p:extLst>
      <p:ext uri="{BB962C8B-B14F-4D97-AF65-F5344CB8AC3E}">
        <p14:creationId xmlns:p14="http://schemas.microsoft.com/office/powerpoint/2010/main" val="3191055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271588" y="981075"/>
            <a:ext cx="9852025" cy="863410"/>
          </a:xfrm>
        </p:spPr>
        <p:txBody>
          <a:bodyPr/>
          <a:lstStyle/>
          <a:p>
            <a:pPr algn="ctr"/>
            <a:r>
              <a:rPr lang="es-CL" sz="4400" dirty="0"/>
              <a:t> </a:t>
            </a:r>
            <a:r>
              <a:rPr lang="es-CL" sz="3200" dirty="0"/>
              <a:t>virtud y vicios</a:t>
            </a:r>
            <a:r>
              <a:rPr lang="es-CL" sz="4400"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endParaRPr lang="es-CL" sz="2400" dirty="0"/>
          </a:p>
          <a:p>
            <a:pPr marL="182563" indent="803275" algn="just">
              <a:buNone/>
              <a:tabLst>
                <a:tab pos="804863" algn="l"/>
              </a:tabLst>
            </a:pPr>
            <a:r>
              <a:rPr lang="es-CL" sz="2400" dirty="0"/>
              <a:t>Mandeville llama </a:t>
            </a:r>
            <a:r>
              <a:rPr lang="es-CL" sz="2400" b="1" dirty="0"/>
              <a:t>«vicio» </a:t>
            </a:r>
            <a:r>
              <a:rPr lang="es-CL" sz="2400" dirty="0"/>
              <a:t>a toda acción que realiza el hombre, sin consideración por los demás, para satisfacer alguno de sus apetitos; mientras que da el nombre de </a:t>
            </a:r>
            <a:r>
              <a:rPr lang="es-CL" sz="2400" b="1" dirty="0"/>
              <a:t>«virtud» </a:t>
            </a:r>
            <a:r>
              <a:rPr lang="es-CL" sz="2400" dirty="0"/>
              <a:t>a cualquier acto por el que el hombre, contrariando los impulsos de la naturaleza, procura el bien de los demás o el dominio de sus propias pasiones merced a la racional ambición de ser bueno.)</a:t>
            </a:r>
          </a:p>
        </p:txBody>
      </p:sp>
    </p:spTree>
    <p:extLst>
      <p:ext uri="{BB962C8B-B14F-4D97-AF65-F5344CB8AC3E}">
        <p14:creationId xmlns:p14="http://schemas.microsoft.com/office/powerpoint/2010/main" val="105547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cielo&#10;&#10;Descripción generada con confianza alta">
            <a:extLst>
              <a:ext uri="{FF2B5EF4-FFF2-40B4-BE49-F238E27FC236}">
                <a16:creationId xmlns:a16="http://schemas.microsoft.com/office/drawing/2014/main" id="{F2A7EA41-C9A5-4416-AD0C-7891916A4A4A}"/>
              </a:ext>
            </a:extLst>
          </p:cNvPr>
          <p:cNvPicPr>
            <a:picLocks noGrp="1" noChangeAspect="1"/>
          </p:cNvPicPr>
          <p:nvPr>
            <p:ph idx="1"/>
          </p:nvPr>
        </p:nvPicPr>
        <p:blipFill>
          <a:blip r:embed="rId2"/>
          <a:stretch>
            <a:fillRect/>
          </a:stretch>
        </p:blipFill>
        <p:spPr>
          <a:xfrm>
            <a:off x="1965278" y="1282889"/>
            <a:ext cx="8516203" cy="4763069"/>
          </a:xfrm>
        </p:spPr>
      </p:pic>
    </p:spTree>
    <p:extLst>
      <p:ext uri="{BB962C8B-B14F-4D97-AF65-F5344CB8AC3E}">
        <p14:creationId xmlns:p14="http://schemas.microsoft.com/office/powerpoint/2010/main" val="1305056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271588" y="981075"/>
            <a:ext cx="9852025" cy="863410"/>
          </a:xfrm>
        </p:spPr>
        <p:txBody>
          <a:bodyPr/>
          <a:lstStyle/>
          <a:p>
            <a:pPr algn="ctr"/>
            <a:r>
              <a:rPr lang="es-CL" sz="4400" dirty="0"/>
              <a:t> </a:t>
            </a:r>
            <a:r>
              <a:rPr lang="es-CL" sz="3200" dirty="0"/>
              <a:t>paradigma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r>
              <a:rPr lang="es-CL" sz="2400" dirty="0"/>
              <a:t>Ya no quedaba más que introducir el </a:t>
            </a:r>
            <a:r>
              <a:rPr lang="es-CL" sz="2400" b="1" i="1" dirty="0"/>
              <a:t>motivo de la emulación </a:t>
            </a:r>
            <a:r>
              <a:rPr lang="es-CL" sz="2400" dirty="0"/>
              <a:t>mediante el señuelo de un paradigma de hombre noble, virtuoso, y merecedor por tanto de todas las honras públicas, para que el individuo promedio se aprestara a imitarlo</a:t>
            </a:r>
          </a:p>
          <a:p>
            <a:pPr marL="182563" indent="803275" algn="just">
              <a:buNone/>
              <a:tabLst>
                <a:tab pos="804863" algn="l"/>
              </a:tabLst>
            </a:pPr>
            <a:r>
              <a:rPr lang="es-CL" sz="2400" dirty="0"/>
              <a:t>Lo que a él le interesaba era mostrar cómo, en todo caso, el origen de nuestra moralidad se encuentra </a:t>
            </a:r>
            <a:r>
              <a:rPr lang="es-CL" sz="2400" b="1" i="1" dirty="0"/>
              <a:t>en la gran patraña de conceptos </a:t>
            </a:r>
            <a:r>
              <a:rPr lang="es-CL" sz="2400" dirty="0"/>
              <a:t>que, sin base alguna en la realidad, ha ido cimentándose durante milenios y formando el suelo de nuestras sociedades.</a:t>
            </a:r>
          </a:p>
          <a:p>
            <a:pPr marL="182563" indent="803275" algn="just">
              <a:buNone/>
              <a:tabLst>
                <a:tab pos="804863" algn="l"/>
              </a:tabLst>
            </a:pPr>
            <a:endParaRPr lang="es-CL" sz="2400" dirty="0"/>
          </a:p>
        </p:txBody>
      </p:sp>
    </p:spTree>
    <p:extLst>
      <p:ext uri="{BB962C8B-B14F-4D97-AF65-F5344CB8AC3E}">
        <p14:creationId xmlns:p14="http://schemas.microsoft.com/office/powerpoint/2010/main" val="3308182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271588" y="981075"/>
            <a:ext cx="9852025" cy="863410"/>
          </a:xfrm>
        </p:spPr>
        <p:txBody>
          <a:bodyPr/>
          <a:lstStyle/>
          <a:p>
            <a:pPr algn="ctr"/>
            <a:r>
              <a:rPr lang="es-CL" sz="4400" dirty="0"/>
              <a:t> </a:t>
            </a:r>
            <a:r>
              <a:rPr lang="es-CL" sz="3200" dirty="0"/>
              <a:t>leyes</a:t>
            </a:r>
            <a:r>
              <a:rPr lang="es-CL" sz="2400" dirty="0"/>
              <a:t>          Friedrich Hayek</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197101"/>
            <a:ext cx="10058400" cy="4050792"/>
          </a:xfrm>
        </p:spPr>
        <p:txBody>
          <a:bodyPr>
            <a:normAutofit/>
          </a:bodyPr>
          <a:lstStyle/>
          <a:p>
            <a:pPr marL="182563" indent="803275" algn="just">
              <a:buNone/>
              <a:tabLst>
                <a:tab pos="804863" algn="l"/>
              </a:tabLst>
            </a:pPr>
            <a:r>
              <a:rPr lang="es-CL" sz="2400" dirty="0"/>
              <a:t>Normalmente entendemos por </a:t>
            </a:r>
            <a:r>
              <a:rPr lang="es-CL" sz="2400" b="1" i="1" dirty="0"/>
              <a:t>«natural» </a:t>
            </a:r>
            <a:r>
              <a:rPr lang="es-CL" sz="2400" dirty="0"/>
              <a:t>aquello que es espontáneo y cuyas leyes no son obra nuestra; y por </a:t>
            </a:r>
            <a:r>
              <a:rPr lang="es-CL" sz="2400" b="1" i="1" dirty="0"/>
              <a:t>«artificial» </a:t>
            </a:r>
            <a:r>
              <a:rPr lang="es-CL" sz="2400" dirty="0"/>
              <a:t>lo inventado o regulado conforme a un proyecto concebido por nosotros. </a:t>
            </a:r>
          </a:p>
          <a:p>
            <a:pPr marL="182563" indent="803275" algn="just">
              <a:buNone/>
              <a:tabLst>
                <a:tab pos="804863" algn="l"/>
              </a:tabLst>
            </a:pPr>
            <a:endParaRPr lang="es-CL" sz="2400" dirty="0"/>
          </a:p>
          <a:p>
            <a:pPr marL="182563" indent="803275" algn="just">
              <a:buNone/>
              <a:tabLst>
                <a:tab pos="804863" algn="l"/>
              </a:tabLst>
            </a:pPr>
            <a:r>
              <a:rPr lang="es-CL" sz="2400" dirty="0"/>
              <a:t>Una consecuencia de la aceptación de esta dualidad sin reservas de ningún tipo es que las leyes morales y sociales y las instituciones quedan adscritas al campo de lo artificial y pueden ser consideradas por tanto como inventadas y modificables a nuestro capricho</a:t>
            </a:r>
          </a:p>
          <a:p>
            <a:pPr marL="182563" indent="803275" algn="just">
              <a:buNone/>
              <a:tabLst>
                <a:tab pos="804863" algn="l"/>
              </a:tabLst>
            </a:pPr>
            <a:endParaRPr lang="es-CL" sz="2400" dirty="0"/>
          </a:p>
        </p:txBody>
      </p:sp>
    </p:spTree>
    <p:extLst>
      <p:ext uri="{BB962C8B-B14F-4D97-AF65-F5344CB8AC3E}">
        <p14:creationId xmlns:p14="http://schemas.microsoft.com/office/powerpoint/2010/main" val="1880443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385888" y="981075"/>
            <a:ext cx="9852025" cy="863410"/>
          </a:xfrm>
        </p:spPr>
        <p:txBody>
          <a:bodyPr/>
          <a:lstStyle/>
          <a:p>
            <a:pPr algn="ctr"/>
            <a:r>
              <a:rPr lang="es-CL" dirty="0"/>
              <a:t> </a:t>
            </a:r>
            <a:r>
              <a:rPr lang="es-CL" sz="2400" dirty="0"/>
              <a:t>la fábula de las abejas ( Bernard de Mandeville )</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1844485"/>
            <a:ext cx="10058400" cy="4050792"/>
          </a:xfrm>
        </p:spPr>
        <p:txBody>
          <a:bodyPr>
            <a:normAutofit fontScale="70000" lnSpcReduction="20000"/>
          </a:bodyPr>
          <a:lstStyle/>
          <a:p>
            <a:pPr marL="182563" indent="803275" algn="just">
              <a:buNone/>
              <a:tabLst>
                <a:tab pos="804863" algn="l"/>
              </a:tabLst>
            </a:pPr>
            <a:endParaRPr lang="es-CL" sz="2400" dirty="0"/>
          </a:p>
          <a:p>
            <a:pPr marL="182563" indent="803275" algn="just">
              <a:buNone/>
              <a:tabLst>
                <a:tab pos="804863" algn="l"/>
              </a:tabLst>
            </a:pPr>
            <a:endParaRPr lang="es-CL" sz="2400" dirty="0"/>
          </a:p>
          <a:p>
            <a:pPr marL="182563" indent="803275" algn="just">
              <a:buNone/>
              <a:tabLst>
                <a:tab pos="804863" algn="l"/>
              </a:tabLst>
            </a:pPr>
            <a:r>
              <a:rPr lang="es-CL" sz="3200" dirty="0">
                <a:latin typeface="Berlin Sans FB Demi" panose="020E0802020502020306" pitchFamily="34" charset="0"/>
              </a:rPr>
              <a:t>  El pensamiento paradójico de Mandeville arranca con su alegoría de la vida de las abejas. </a:t>
            </a:r>
          </a:p>
          <a:p>
            <a:pPr marL="182563" indent="803275" algn="just">
              <a:buNone/>
              <a:tabLst>
                <a:tab pos="804863" algn="l"/>
              </a:tabLst>
            </a:pPr>
            <a:endParaRPr lang="es-CL" sz="3200" dirty="0">
              <a:latin typeface="Berlin Sans FB Demi" panose="020E0802020502020306" pitchFamily="34" charset="0"/>
            </a:endParaRPr>
          </a:p>
          <a:p>
            <a:pPr marL="182563" indent="803275" algn="just">
              <a:buNone/>
              <a:tabLst>
                <a:tab pos="804863" algn="l"/>
              </a:tabLst>
            </a:pPr>
            <a:r>
              <a:rPr lang="es-CL" sz="3200" dirty="0">
                <a:latin typeface="Berlin Sans FB Demi" panose="020E0802020502020306" pitchFamily="34" charset="0"/>
              </a:rPr>
              <a:t>Con descarnada ironía clásica, describe su visión de la naturaleza humana hasta plasmar una ética repulsiva que defiende el lujo, la envidia y el orgullo; justifica el egoísmo y condena la educación gratuita, la caridad y la frugalidad. </a:t>
            </a:r>
          </a:p>
          <a:p>
            <a:pPr marL="182563" indent="803275" algn="just">
              <a:buNone/>
              <a:tabLst>
                <a:tab pos="804863" algn="l"/>
              </a:tabLst>
            </a:pPr>
            <a:endParaRPr lang="es-CL" sz="3200" dirty="0">
              <a:latin typeface="Berlin Sans FB Demi" panose="020E0802020502020306" pitchFamily="34" charset="0"/>
            </a:endParaRPr>
          </a:p>
          <a:p>
            <a:pPr marL="182563" indent="803275" algn="just">
              <a:buNone/>
              <a:tabLst>
                <a:tab pos="804863" algn="l"/>
              </a:tabLst>
            </a:pPr>
            <a:r>
              <a:rPr lang="es-CL" sz="3200" dirty="0">
                <a:latin typeface="Berlin Sans FB Demi" panose="020E0802020502020306" pitchFamily="34" charset="0"/>
              </a:rPr>
              <a:t>Como dice el cínico subtítulo de la fábula, los vicios privados producen beneficios públicos.</a:t>
            </a:r>
          </a:p>
          <a:p>
            <a:pPr marL="182563" indent="803275" algn="just">
              <a:buNone/>
              <a:tabLst>
                <a:tab pos="804863" algn="l"/>
              </a:tabLst>
            </a:pPr>
            <a:endParaRPr lang="es-CL" sz="3200" dirty="0">
              <a:latin typeface="Berlin Sans FB Demi" panose="020E0802020502020306" pitchFamily="34" charset="0"/>
            </a:endParaRPr>
          </a:p>
        </p:txBody>
      </p:sp>
    </p:spTree>
    <p:extLst>
      <p:ext uri="{BB962C8B-B14F-4D97-AF65-F5344CB8AC3E}">
        <p14:creationId xmlns:p14="http://schemas.microsoft.com/office/powerpoint/2010/main" val="3021049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271588" y="981075"/>
            <a:ext cx="10058400" cy="1109044"/>
          </a:xfrm>
        </p:spPr>
        <p:txBody>
          <a:bodyPr>
            <a:normAutofit/>
          </a:bodyPr>
          <a:lstStyle/>
          <a:p>
            <a:pPr algn="ctr"/>
            <a:r>
              <a:rPr lang="es-CL" sz="4400" dirty="0"/>
              <a:t>Cualidades centrales</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271588" y="2383691"/>
            <a:ext cx="10058400" cy="3225539"/>
          </a:xfrm>
        </p:spPr>
        <p:txBody>
          <a:bodyPr>
            <a:normAutofit/>
          </a:bodyPr>
          <a:lstStyle/>
          <a:p>
            <a:pPr marL="182563" indent="0" algn="just">
              <a:buNone/>
              <a:tabLst>
                <a:tab pos="804863" algn="l"/>
              </a:tabLst>
            </a:pPr>
            <a:endParaRPr lang="es-CL" sz="2800" dirty="0"/>
          </a:p>
          <a:p>
            <a:pPr marL="182563" indent="0" algn="just">
              <a:buNone/>
              <a:tabLst>
                <a:tab pos="804863" algn="l"/>
              </a:tabLst>
            </a:pPr>
            <a:r>
              <a:rPr lang="es-CL" sz="2800" dirty="0"/>
              <a:t>Smith discute el funcionamiento del sistema económico en general, y del mercado en particular, en relación a que los seres humanos no se guían solo por el beneficio propio, pues sostiene que la </a:t>
            </a:r>
            <a:r>
              <a:rPr lang="es-CL" sz="2800" i="1" dirty="0"/>
              <a:t>humanidad, la justicia, la generosidad y el espíritu público</a:t>
            </a:r>
            <a:r>
              <a:rPr lang="es-CL" sz="2800" dirty="0"/>
              <a:t>, son cualidades centrales para el funcionamiento de la sociedad. </a:t>
            </a:r>
          </a:p>
        </p:txBody>
      </p:sp>
    </p:spTree>
    <p:extLst>
      <p:ext uri="{BB962C8B-B14F-4D97-AF65-F5344CB8AC3E}">
        <p14:creationId xmlns:p14="http://schemas.microsoft.com/office/powerpoint/2010/main" val="3960617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Marcador de contenido 2" descr="Imagen que contiene texto&#10;&#10;Descripción generada con confianza alta">
            <a:extLst>
              <a:ext uri="{FF2B5EF4-FFF2-40B4-BE49-F238E27FC236}">
                <a16:creationId xmlns:a16="http://schemas.microsoft.com/office/drawing/2014/main" id="{35164EED-EE69-4ABB-9930-CBFF8B008D22}"/>
              </a:ext>
            </a:extLst>
          </p:cNvPr>
          <p:cNvPicPr>
            <a:picLocks noGrp="1" noChangeAspect="1"/>
          </p:cNvPicPr>
          <p:nvPr>
            <p:ph idx="1"/>
          </p:nvPr>
        </p:nvPicPr>
        <p:blipFill>
          <a:blip r:embed="rId2"/>
          <a:stretch>
            <a:fillRect/>
          </a:stretch>
        </p:blipFill>
        <p:spPr>
          <a:xfrm>
            <a:off x="1924335" y="981075"/>
            <a:ext cx="9526136" cy="4798823"/>
          </a:xfrm>
        </p:spPr>
      </p:pic>
    </p:spTree>
    <p:extLst>
      <p:ext uri="{BB962C8B-B14F-4D97-AF65-F5344CB8AC3E}">
        <p14:creationId xmlns:p14="http://schemas.microsoft.com/office/powerpoint/2010/main" val="2030488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5EEFA9-D749-4A6D-98C6-53F366EB8C38}"/>
              </a:ext>
            </a:extLst>
          </p:cNvPr>
          <p:cNvSpPr>
            <a:spLocks noGrp="1"/>
          </p:cNvSpPr>
          <p:nvPr>
            <p:ph type="title"/>
          </p:nvPr>
        </p:nvSpPr>
        <p:spPr/>
        <p:txBody>
          <a:bodyPr/>
          <a:lstStyle/>
          <a:p>
            <a:endParaRPr lang="es-CL" dirty="0"/>
          </a:p>
        </p:txBody>
      </p:sp>
      <p:sp>
        <p:nvSpPr>
          <p:cNvPr id="3" name="Marcador de contenido 2">
            <a:extLst>
              <a:ext uri="{FF2B5EF4-FFF2-40B4-BE49-F238E27FC236}">
                <a16:creationId xmlns:a16="http://schemas.microsoft.com/office/drawing/2014/main" id="{41313E26-DF2C-47AF-B1D1-01184A750CAF}"/>
              </a:ext>
            </a:extLst>
          </p:cNvPr>
          <p:cNvSpPr>
            <a:spLocks noGrp="1"/>
          </p:cNvSpPr>
          <p:nvPr>
            <p:ph idx="1"/>
          </p:nvPr>
        </p:nvSpPr>
        <p:spPr/>
        <p:txBody>
          <a:bodyPr/>
          <a:lstStyle/>
          <a:p>
            <a:endParaRPr lang="es-CL" dirty="0"/>
          </a:p>
        </p:txBody>
      </p:sp>
    </p:spTree>
    <p:extLst>
      <p:ext uri="{BB962C8B-B14F-4D97-AF65-F5344CB8AC3E}">
        <p14:creationId xmlns:p14="http://schemas.microsoft.com/office/powerpoint/2010/main" val="3570506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E2F4EB44-FBBA-4906-9BDD-250E3A9B1F6D}"/>
              </a:ext>
            </a:extLst>
          </p:cNvPr>
          <p:cNvSpPr/>
          <p:nvPr/>
        </p:nvSpPr>
        <p:spPr>
          <a:xfrm>
            <a:off x="1163638" y="2097088"/>
            <a:ext cx="10641675" cy="2554545"/>
          </a:xfrm>
          <a:prstGeom prst="rect">
            <a:avLst/>
          </a:prstGeom>
        </p:spPr>
        <p:txBody>
          <a:bodyPr wrap="square">
            <a:spAutoFit/>
          </a:bodyPr>
          <a:lstStyle/>
          <a:p>
            <a:pPr algn="just"/>
            <a:r>
              <a:rPr lang="es-CL" sz="4000" dirty="0">
                <a:solidFill>
                  <a:srgbClr val="002060"/>
                </a:solidFill>
              </a:rPr>
              <a:t> Con las introducción de las ideas de una economía de mercado abierta a todos los hombres, Smith logra superar el doloroso conflicto existente entre Estado e individuo</a:t>
            </a:r>
          </a:p>
        </p:txBody>
      </p:sp>
    </p:spTree>
    <p:extLst>
      <p:ext uri="{BB962C8B-B14F-4D97-AF65-F5344CB8AC3E}">
        <p14:creationId xmlns:p14="http://schemas.microsoft.com/office/powerpoint/2010/main" val="99370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467E16-A23E-4257-A67D-17C961244E81}"/>
              </a:ext>
            </a:extLst>
          </p:cNvPr>
          <p:cNvSpPr>
            <a:spLocks noGrp="1"/>
          </p:cNvSpPr>
          <p:nvPr>
            <p:ph type="title"/>
          </p:nvPr>
        </p:nvSpPr>
        <p:spPr>
          <a:xfrm>
            <a:off x="1271588" y="570357"/>
            <a:ext cx="10058400" cy="1609344"/>
          </a:xfrm>
        </p:spPr>
        <p:txBody>
          <a:bodyPr/>
          <a:lstStyle/>
          <a:p>
            <a:pPr algn="ctr"/>
            <a:r>
              <a:rPr lang="es-CL" dirty="0"/>
              <a:t>El padre de la economía</a:t>
            </a:r>
          </a:p>
        </p:txBody>
      </p:sp>
      <p:sp>
        <p:nvSpPr>
          <p:cNvPr id="3" name="Marcador de contenido 2">
            <a:extLst>
              <a:ext uri="{FF2B5EF4-FFF2-40B4-BE49-F238E27FC236}">
                <a16:creationId xmlns:a16="http://schemas.microsoft.com/office/drawing/2014/main" id="{EBFACF3F-7025-4808-B952-C25A6190C26A}"/>
              </a:ext>
            </a:extLst>
          </p:cNvPr>
          <p:cNvSpPr>
            <a:spLocks noGrp="1"/>
          </p:cNvSpPr>
          <p:nvPr>
            <p:ph idx="1"/>
          </p:nvPr>
        </p:nvSpPr>
        <p:spPr>
          <a:xfrm>
            <a:off x="1271588" y="1936813"/>
            <a:ext cx="10058400" cy="4050792"/>
          </a:xfrm>
        </p:spPr>
        <p:txBody>
          <a:bodyPr/>
          <a:lstStyle/>
          <a:p>
            <a:pPr marL="182563" indent="617538" algn="just">
              <a:tabLst>
                <a:tab pos="900113" algn="l"/>
              </a:tabLst>
            </a:pPr>
            <a:endParaRPr lang="es-CL" dirty="0"/>
          </a:p>
          <a:p>
            <a:pPr marL="525463" indent="-342900" algn="just">
              <a:buFont typeface="Wingdings" panose="05000000000000000000" pitchFamily="2" charset="2"/>
              <a:buChar char="q"/>
              <a:tabLst>
                <a:tab pos="900113" algn="l"/>
              </a:tabLst>
            </a:pPr>
            <a:r>
              <a:rPr lang="es-CL" dirty="0"/>
              <a:t>Adam Smith, es quizá el más famoso economista del mundo, de hecho, es considerado el padre de la economía moderna al ser el autor intelectual de una teoría que combina </a:t>
            </a:r>
            <a:r>
              <a:rPr lang="es-CL" i="1" dirty="0"/>
              <a:t>la historia, la naturaleza humana, la ética y el desarrollo económico de manera ejemplar. </a:t>
            </a:r>
          </a:p>
          <a:p>
            <a:pPr marL="525463" indent="-342900" algn="just">
              <a:buFont typeface="Wingdings" panose="05000000000000000000" pitchFamily="2" charset="2"/>
              <a:buChar char="q"/>
              <a:tabLst>
                <a:tab pos="900113" algn="l"/>
              </a:tabLst>
            </a:pPr>
            <a:r>
              <a:rPr lang="es-CL" dirty="0"/>
              <a:t>Este autor nació en 1723 en la pequeña ciudad escocesa de Kirkcaldy, justo al norte de Edimburgo, y fue el hijo único de un padre que murió pocos meses antes y de una madre que vivió hasta los noventa años.</a:t>
            </a:r>
          </a:p>
        </p:txBody>
      </p:sp>
    </p:spTree>
    <p:extLst>
      <p:ext uri="{BB962C8B-B14F-4D97-AF65-F5344CB8AC3E}">
        <p14:creationId xmlns:p14="http://schemas.microsoft.com/office/powerpoint/2010/main" val="897256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467E16-A23E-4257-A67D-17C961244E81}"/>
              </a:ext>
            </a:extLst>
          </p:cNvPr>
          <p:cNvSpPr>
            <a:spLocks noGrp="1"/>
          </p:cNvSpPr>
          <p:nvPr>
            <p:ph type="title"/>
          </p:nvPr>
        </p:nvSpPr>
        <p:spPr>
          <a:xfrm>
            <a:off x="1163638" y="487744"/>
            <a:ext cx="10058400" cy="1609344"/>
          </a:xfrm>
        </p:spPr>
        <p:txBody>
          <a:bodyPr/>
          <a:lstStyle/>
          <a:p>
            <a:pPr algn="ctr"/>
            <a:r>
              <a:rPr lang="es-CL" dirty="0"/>
              <a:t>El padre de la economía</a:t>
            </a:r>
          </a:p>
        </p:txBody>
      </p:sp>
      <p:sp>
        <p:nvSpPr>
          <p:cNvPr id="3" name="Marcador de contenido 2">
            <a:extLst>
              <a:ext uri="{FF2B5EF4-FFF2-40B4-BE49-F238E27FC236}">
                <a16:creationId xmlns:a16="http://schemas.microsoft.com/office/drawing/2014/main" id="{EBFACF3F-7025-4808-B952-C25A6190C26A}"/>
              </a:ext>
            </a:extLst>
          </p:cNvPr>
          <p:cNvSpPr>
            <a:spLocks noGrp="1"/>
          </p:cNvSpPr>
          <p:nvPr>
            <p:ph idx="1"/>
          </p:nvPr>
        </p:nvSpPr>
        <p:spPr>
          <a:xfrm>
            <a:off x="1271588" y="2097088"/>
            <a:ext cx="10058400" cy="4050792"/>
          </a:xfrm>
        </p:spPr>
        <p:txBody>
          <a:bodyPr/>
          <a:lstStyle/>
          <a:p>
            <a:pPr marL="182563" indent="617538" algn="just">
              <a:tabLst>
                <a:tab pos="900113" algn="l"/>
              </a:tabLst>
            </a:pPr>
            <a:r>
              <a:rPr lang="es-CL" dirty="0"/>
              <a:t>El cambio radical lo hace Smith, quien demuestra que el hombre tiene la facultad de la </a:t>
            </a:r>
            <a:r>
              <a:rPr lang="es-CL" i="1" dirty="0"/>
              <a:t>empatía</a:t>
            </a:r>
            <a:r>
              <a:rPr lang="es-CL" dirty="0"/>
              <a:t>, lo que permite a un sujeto ponerse en el lugar de otro sujeto , esto ofrece una concepción dinámica e histórica de la naturaleza humana, criticando la concepción utilitarista planteada por David Hume, su maestro y amigo.</a:t>
            </a:r>
          </a:p>
          <a:p>
            <a:pPr marL="182563" indent="617538" algn="just">
              <a:tabLst>
                <a:tab pos="900113" algn="l"/>
              </a:tabLst>
            </a:pPr>
            <a:endParaRPr lang="es-CL" dirty="0"/>
          </a:p>
          <a:p>
            <a:pPr marL="182563" indent="617538" algn="just">
              <a:tabLst>
                <a:tab pos="900113" algn="l"/>
              </a:tabLst>
            </a:pPr>
            <a:r>
              <a:rPr lang="es-CL" dirty="0"/>
              <a:t>En 1764, Smith dejó la enseñanza para aceptar un puesto como tutor para el hijo de un duque y pasó varios años en el continente, en particular Francia, tomando contacto con muchos pensadores franceses como François Quesney, la figura principal del movimiento conocido como Los Fisiócratas considerada la primera escuela de pensamiento económico.</a:t>
            </a:r>
          </a:p>
        </p:txBody>
      </p:sp>
    </p:spTree>
    <p:extLst>
      <p:ext uri="{BB962C8B-B14F-4D97-AF65-F5344CB8AC3E}">
        <p14:creationId xmlns:p14="http://schemas.microsoft.com/office/powerpoint/2010/main" val="86410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E276523-4479-4E70-8C77-22A908CE7D0B}"/>
              </a:ext>
            </a:extLst>
          </p:cNvPr>
          <p:cNvSpPr/>
          <p:nvPr/>
        </p:nvSpPr>
        <p:spPr>
          <a:xfrm>
            <a:off x="1446663" y="2097088"/>
            <a:ext cx="10194877" cy="2800767"/>
          </a:xfrm>
          <a:prstGeom prst="rect">
            <a:avLst/>
          </a:prstGeom>
        </p:spPr>
        <p:txBody>
          <a:bodyPr wrap="square">
            <a:spAutoFit/>
          </a:bodyPr>
          <a:lstStyle/>
          <a:p>
            <a:pPr algn="just"/>
            <a:r>
              <a:rPr lang="es-CL" sz="4400" dirty="0"/>
              <a:t>Cualquier política que produjera el efecto de ampliar el flujo circular era coherente con el crecimiento económico.</a:t>
            </a:r>
          </a:p>
        </p:txBody>
      </p:sp>
      <p:sp>
        <p:nvSpPr>
          <p:cNvPr id="3" name="Título 2">
            <a:extLst>
              <a:ext uri="{FF2B5EF4-FFF2-40B4-BE49-F238E27FC236}">
                <a16:creationId xmlns:a16="http://schemas.microsoft.com/office/drawing/2014/main" id="{33EDB055-73CD-47B7-8F15-B8A1BC8504E7}"/>
              </a:ext>
            </a:extLst>
          </p:cNvPr>
          <p:cNvSpPr>
            <a:spLocks noGrp="1"/>
          </p:cNvSpPr>
          <p:nvPr>
            <p:ph type="title"/>
          </p:nvPr>
        </p:nvSpPr>
        <p:spPr>
          <a:xfrm>
            <a:off x="1163638" y="487744"/>
            <a:ext cx="10058400" cy="1609344"/>
          </a:xfrm>
        </p:spPr>
        <p:txBody>
          <a:bodyPr/>
          <a:lstStyle/>
          <a:p>
            <a:pPr algn="ctr"/>
            <a:r>
              <a:rPr lang="es-CL" dirty="0"/>
              <a:t>FISIÓCRATAS</a:t>
            </a:r>
          </a:p>
        </p:txBody>
      </p:sp>
    </p:spTree>
    <p:extLst>
      <p:ext uri="{BB962C8B-B14F-4D97-AF65-F5344CB8AC3E}">
        <p14:creationId xmlns:p14="http://schemas.microsoft.com/office/powerpoint/2010/main" val="3964620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163638" y="487744"/>
            <a:ext cx="10058400" cy="1609344"/>
          </a:xfrm>
        </p:spPr>
        <p:txBody>
          <a:bodyPr/>
          <a:lstStyle/>
          <a:p>
            <a:pPr algn="ctr"/>
            <a:r>
              <a:rPr lang="es-CL" dirty="0"/>
              <a:t> </a:t>
            </a:r>
            <a:r>
              <a:rPr lang="es-CL" sz="2400" dirty="0"/>
              <a:t>tesis sobre la Naturaleza y Causas de la Riqueza de las Naciones</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163638" y="2097088"/>
            <a:ext cx="10058400" cy="4050792"/>
          </a:xfrm>
        </p:spPr>
        <p:txBody>
          <a:bodyPr>
            <a:normAutofit/>
          </a:bodyPr>
          <a:lstStyle/>
          <a:p>
            <a:pPr marL="182563" indent="622300" algn="just">
              <a:tabLst>
                <a:tab pos="804863" algn="l"/>
              </a:tabLst>
            </a:pPr>
            <a:endParaRPr lang="es-CL" sz="4000" dirty="0"/>
          </a:p>
          <a:p>
            <a:pPr marL="0" indent="0" algn="just">
              <a:buNone/>
            </a:pPr>
            <a:r>
              <a:rPr lang="es-CL" sz="4000" dirty="0"/>
              <a:t>La tesis central de esta obra afirma que la clave del bienestar social se fundamenta en el crecimiento económico y, este, tiene su motor en la división del trabajo.</a:t>
            </a:r>
          </a:p>
        </p:txBody>
      </p:sp>
    </p:spTree>
    <p:extLst>
      <p:ext uri="{BB962C8B-B14F-4D97-AF65-F5344CB8AC3E}">
        <p14:creationId xmlns:p14="http://schemas.microsoft.com/office/powerpoint/2010/main" val="2532746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163638" y="968991"/>
            <a:ext cx="10058400" cy="1128097"/>
          </a:xfrm>
        </p:spPr>
        <p:txBody>
          <a:bodyPr>
            <a:normAutofit/>
          </a:bodyPr>
          <a:lstStyle/>
          <a:p>
            <a:pPr algn="ctr"/>
            <a:r>
              <a:rPr lang="es-CL" sz="4000" dirty="0"/>
              <a:t> mano invisible</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163638" y="2097088"/>
            <a:ext cx="10058400" cy="4050792"/>
          </a:xfrm>
        </p:spPr>
        <p:txBody>
          <a:bodyPr>
            <a:normAutofit fontScale="47500" lnSpcReduction="20000"/>
          </a:bodyPr>
          <a:lstStyle/>
          <a:p>
            <a:pPr marL="1039813" indent="-857250" algn="just">
              <a:buFont typeface="+mj-lt"/>
              <a:buAutoNum type="romanLcPeriod"/>
              <a:tabLst>
                <a:tab pos="804863" algn="l"/>
              </a:tabLst>
            </a:pPr>
            <a:endParaRPr lang="es-CL" sz="4000" dirty="0"/>
          </a:p>
          <a:p>
            <a:pPr marL="1039813" indent="-857250" algn="just">
              <a:buFont typeface="+mj-lt"/>
              <a:buAutoNum type="romanLcPeriod"/>
              <a:tabLst>
                <a:tab pos="804863" algn="l"/>
              </a:tabLst>
            </a:pPr>
            <a:r>
              <a:rPr lang="es-CL" sz="4000" dirty="0"/>
              <a:t>Se diversifica el trabajo a medida que se tienen mercados más grandes y más profundos. </a:t>
            </a:r>
          </a:p>
          <a:p>
            <a:pPr marL="1039813" indent="-857250" algn="just">
              <a:buFont typeface="+mj-lt"/>
              <a:buAutoNum type="romanLcPeriod"/>
              <a:tabLst>
                <a:tab pos="804863" algn="l"/>
              </a:tabLst>
            </a:pPr>
            <a:r>
              <a:rPr lang="es-CL" sz="4000" dirty="0"/>
              <a:t>Demandantes de trabajadores especializados en hacer cosas diferentes. </a:t>
            </a:r>
          </a:p>
          <a:p>
            <a:pPr marL="1039813" indent="-857250" algn="just">
              <a:buFont typeface="+mj-lt"/>
              <a:buAutoNum type="romanLcPeriod"/>
              <a:tabLst>
                <a:tab pos="804863" algn="l"/>
              </a:tabLst>
            </a:pPr>
            <a:r>
              <a:rPr lang="es-CL" sz="4000" dirty="0"/>
              <a:t>Es decir, se producen más cosas y más cantidad, cosas más complejas y diferentes y, por lo tanto, se requiere más mano de obra con mayores habilidades. </a:t>
            </a:r>
          </a:p>
          <a:p>
            <a:pPr marL="1039813" indent="-857250" algn="just">
              <a:buFont typeface="+mj-lt"/>
              <a:buAutoNum type="romanLcPeriod"/>
              <a:tabLst>
                <a:tab pos="804863" algn="l"/>
              </a:tabLst>
            </a:pPr>
            <a:r>
              <a:rPr lang="es-CL" sz="4000" dirty="0"/>
              <a:t>A través de esta tesis, entra en juego la doctrina de la mano invisible, cuyo postulado principal es que el egoísmo individual fomenta, como una especie de mano invisible, el bienestar común. </a:t>
            </a:r>
          </a:p>
          <a:p>
            <a:pPr marL="1039813" indent="-857250" algn="just">
              <a:buFont typeface="+mj-lt"/>
              <a:buAutoNum type="romanLcPeriod"/>
              <a:tabLst>
                <a:tab pos="804863" algn="l"/>
              </a:tabLst>
            </a:pPr>
            <a:r>
              <a:rPr lang="es-CL" sz="4000" dirty="0"/>
              <a:t>La teoría nace de su anterior obra, La teoría de los sentimientos morales, en donde se dice que solo la </a:t>
            </a:r>
            <a:r>
              <a:rPr lang="es-CL" sz="4000" i="1" dirty="0"/>
              <a:t>empatía con el egoísmo del otro</a:t>
            </a:r>
            <a:r>
              <a:rPr lang="es-CL" sz="4000" dirty="0"/>
              <a:t>, el reconocimiento de sus necesidades, sirve para alumbrar las necesidades propias: </a:t>
            </a:r>
            <a:r>
              <a:rPr lang="es-CL" sz="4000" i="1" dirty="0"/>
              <a:t>“dame lo que necesito y tendrás lo que deseas”.</a:t>
            </a:r>
          </a:p>
        </p:txBody>
      </p:sp>
    </p:spTree>
    <p:extLst>
      <p:ext uri="{BB962C8B-B14F-4D97-AF65-F5344CB8AC3E}">
        <p14:creationId xmlns:p14="http://schemas.microsoft.com/office/powerpoint/2010/main" val="193191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279D033-320D-4498-9FC3-1F2A3A072908}"/>
              </a:ext>
            </a:extLst>
          </p:cNvPr>
          <p:cNvSpPr>
            <a:spLocks noGrp="1"/>
          </p:cNvSpPr>
          <p:nvPr>
            <p:ph type="title"/>
          </p:nvPr>
        </p:nvSpPr>
        <p:spPr>
          <a:xfrm>
            <a:off x="1163638" y="487744"/>
            <a:ext cx="10058400" cy="1609344"/>
          </a:xfrm>
        </p:spPr>
        <p:txBody>
          <a:bodyPr/>
          <a:lstStyle/>
          <a:p>
            <a:pPr algn="ctr"/>
            <a:r>
              <a:rPr lang="es-CL" dirty="0"/>
              <a:t> </a:t>
            </a:r>
            <a:r>
              <a:rPr lang="es-CL" sz="2400" dirty="0"/>
              <a:t>Investigación sobre la Naturaleza y Causas de la Riqueza de las Naciones</a:t>
            </a:r>
          </a:p>
        </p:txBody>
      </p:sp>
      <p:sp>
        <p:nvSpPr>
          <p:cNvPr id="5" name="Marcador de contenido 4">
            <a:extLst>
              <a:ext uri="{FF2B5EF4-FFF2-40B4-BE49-F238E27FC236}">
                <a16:creationId xmlns:a16="http://schemas.microsoft.com/office/drawing/2014/main" id="{0F7980D7-B8FE-4567-B7EC-3EF47720010B}"/>
              </a:ext>
            </a:extLst>
          </p:cNvPr>
          <p:cNvSpPr>
            <a:spLocks noGrp="1"/>
          </p:cNvSpPr>
          <p:nvPr>
            <p:ph idx="1"/>
          </p:nvPr>
        </p:nvSpPr>
        <p:spPr>
          <a:xfrm>
            <a:off x="1163638" y="2097088"/>
            <a:ext cx="10058400" cy="4050792"/>
          </a:xfrm>
        </p:spPr>
        <p:txBody>
          <a:bodyPr/>
          <a:lstStyle/>
          <a:p>
            <a:pPr marL="182563" indent="622300" algn="just">
              <a:tabLst>
                <a:tab pos="804863" algn="l"/>
              </a:tabLst>
            </a:pPr>
            <a:endParaRPr lang="es-CL" dirty="0"/>
          </a:p>
          <a:p>
            <a:pPr marL="182563" indent="622300" algn="just">
              <a:tabLst>
                <a:tab pos="804863" algn="l"/>
              </a:tabLst>
            </a:pPr>
            <a:r>
              <a:rPr lang="es-CL" dirty="0"/>
              <a:t>En esta obra Smith continúa su línea antihobbsiana demostrando que </a:t>
            </a:r>
            <a:r>
              <a:rPr lang="es-CL" i="1" dirty="0"/>
              <a:t>el hombre es un ser social que colabora y participa con otros hombres. </a:t>
            </a:r>
          </a:p>
          <a:p>
            <a:pPr marL="182563" indent="622300" algn="just">
              <a:tabLst>
                <a:tab pos="804863" algn="l"/>
              </a:tabLst>
            </a:pPr>
            <a:endParaRPr lang="es-CL" i="1" dirty="0"/>
          </a:p>
          <a:p>
            <a:pPr marL="182563" indent="622300" algn="just">
              <a:tabLst>
                <a:tab pos="804863" algn="l"/>
              </a:tabLst>
            </a:pPr>
            <a:r>
              <a:rPr lang="es-CL" dirty="0"/>
              <a:t>Temas como la división del trabajo y su clásico ejemplo de la fabricación de alfileres, el origen y uso del dinero, los precios de los bienes, los salarios de los trabajadores, los beneficios de los accionistas, la renta de la tierra y la fluctuación de los valores de la plata y el oro, son analizados en el primero de los cinco libros que componen la riqueza de las naciones.</a:t>
            </a:r>
          </a:p>
          <a:p>
            <a:endParaRPr lang="es-CL" dirty="0"/>
          </a:p>
        </p:txBody>
      </p:sp>
    </p:spTree>
    <p:extLst>
      <p:ext uri="{BB962C8B-B14F-4D97-AF65-F5344CB8AC3E}">
        <p14:creationId xmlns:p14="http://schemas.microsoft.com/office/powerpoint/2010/main" val="3397170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Madera</Template>
  <TotalTime>242</TotalTime>
  <Words>1658</Words>
  <Application>Microsoft Office PowerPoint</Application>
  <PresentationFormat>Panorámica</PresentationFormat>
  <Paragraphs>88</Paragraphs>
  <Slides>25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25</vt:i4>
      </vt:variant>
    </vt:vector>
  </HeadingPairs>
  <TitlesOfParts>
    <vt:vector size="34" baseType="lpstr">
      <vt:lpstr>Arial</vt:lpstr>
      <vt:lpstr>Berlin Sans FB Demi</vt:lpstr>
      <vt:lpstr>Bodoni MT Black</vt:lpstr>
      <vt:lpstr>Calibri</vt:lpstr>
      <vt:lpstr>Rockwell</vt:lpstr>
      <vt:lpstr>Rockwell Condensed</vt:lpstr>
      <vt:lpstr>Rockwell Extra Bold</vt:lpstr>
      <vt:lpstr>Wingdings</vt:lpstr>
      <vt:lpstr>Letras en madera</vt:lpstr>
      <vt:lpstr>Adam smith</vt:lpstr>
      <vt:lpstr>Presentación de PowerPoint</vt:lpstr>
      <vt:lpstr>Presentación de PowerPoint</vt:lpstr>
      <vt:lpstr>El padre de la economía</vt:lpstr>
      <vt:lpstr>El padre de la economía</vt:lpstr>
      <vt:lpstr>FISIÓCRATAS</vt:lpstr>
      <vt:lpstr> tesis sobre la Naturaleza y Causas de la Riqueza de las Naciones</vt:lpstr>
      <vt:lpstr> mano invisible</vt:lpstr>
      <vt:lpstr> Investigación sobre la Naturaleza y Causas de la Riqueza de las Naciones</vt:lpstr>
      <vt:lpstr> El panal   de las   abejas  Bernard  Mandeville </vt:lpstr>
      <vt:lpstr>resumen</vt:lpstr>
      <vt:lpstr>resumen</vt:lpstr>
      <vt:lpstr> la fábula de las abejas ( Bernard de Mandeville )</vt:lpstr>
      <vt:lpstr> la fábula de las abejas ( Bernard de Mandeville )</vt:lpstr>
      <vt:lpstr> la fábula de las abejas ( Bernard de Mandeville )</vt:lpstr>
      <vt:lpstr> la fábula de las abejas ( Bernard de Mandeville )</vt:lpstr>
      <vt:lpstr> antítesis la fábula de las abejas ( Bernard de Mandeville )</vt:lpstr>
      <vt:lpstr> tesis destructiva la fábula de las abejas ( Bernard de Mandeville )</vt:lpstr>
      <vt:lpstr> virtud y vicios la fábula de las abejas ( Bernard de Mandeville )</vt:lpstr>
      <vt:lpstr> paradigma la fábula de las abejas ( Bernard de Mandeville )</vt:lpstr>
      <vt:lpstr> leyes          Friedrich Hayek</vt:lpstr>
      <vt:lpstr> la fábula de las abejas ( Bernard de Mandeville )</vt:lpstr>
      <vt:lpstr>Cualidades centrales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Adam smith</dc:title>
  <dc:creator>JORGE ANDRES LAVIN LARRAIN</dc:creator>
  <cp:lastModifiedBy>JORGE ANDRES LAVIN LARRAIN</cp:lastModifiedBy>
  <cp:revision>5</cp:revision>
  <dcterms:created xsi:type="dcterms:W3CDTF">2017-06-15T21:05:47Z</dcterms:created>
  <dcterms:modified xsi:type="dcterms:W3CDTF">2017-06-16T21:36:00Z</dcterms:modified>
</cp:coreProperties>
</file>