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59" r:id="rId6"/>
    <p:sldId id="269" r:id="rId7"/>
    <p:sldId id="260" r:id="rId8"/>
    <p:sldId id="261" r:id="rId9"/>
    <p:sldId id="262" r:id="rId10"/>
    <p:sldId id="263" r:id="rId11"/>
    <p:sldId id="264" r:id="rId12"/>
    <p:sldId id="266" r:id="rId13"/>
    <p:sldId id="267" r:id="rId1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 userDrawn="1">
          <p15:clr>
            <a:srgbClr val="A4A3A4"/>
          </p15:clr>
        </p15:guide>
        <p15:guide id="2" pos="8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9" d="100"/>
          <a:sy n="69" d="100"/>
        </p:scale>
        <p:origin x="654" y="60"/>
      </p:cViewPr>
      <p:guideLst>
        <p:guide orient="horz" pos="845"/>
        <p:guide pos="8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RGE ANDRES LAVIN LARRAIN" userId="d780bd704531e3a7" providerId="LiveId" clId="{D7AD72F6-B140-44AA-BD12-C5682275EA5F}"/>
    <pc:docChg chg="addSld modSld sldOrd">
      <pc:chgData name="JORGE ANDRES LAVIN LARRAIN" userId="d780bd704531e3a7" providerId="LiveId" clId="{D7AD72F6-B140-44AA-BD12-C5682275EA5F}" dt="2017-06-04T19:11:40.715" v="69" actId="0"/>
      <pc:docMkLst>
        <pc:docMk/>
      </pc:docMkLst>
      <pc:sldChg chg="addSp modSp">
        <pc:chgData name="JORGE ANDRES LAVIN LARRAIN" userId="d780bd704531e3a7" providerId="LiveId" clId="{D7AD72F6-B140-44AA-BD12-C5682275EA5F}" dt="2017-06-04T17:00:34.667" v="4" actId="0"/>
        <pc:sldMkLst>
          <pc:docMk/>
          <pc:sldMk cId="816284865" sldId="256"/>
        </pc:sldMkLst>
        <pc:spChg chg="add mod">
          <ac:chgData name="JORGE ANDRES LAVIN LARRAIN" userId="d780bd704531e3a7" providerId="LiveId" clId="{D7AD72F6-B140-44AA-BD12-C5682275EA5F}" dt="2017-06-04T17:00:34.667" v="4" actId="0"/>
          <ac:spMkLst>
            <pc:docMk/>
            <pc:sldMk cId="816284865" sldId="256"/>
            <ac:spMk id="4" creationId="{CEB1ED0C-E15B-4A74-A0EA-327A3922E15E}"/>
          </ac:spMkLst>
        </pc:spChg>
      </pc:sldChg>
      <pc:sldChg chg="addSp modSp">
        <pc:chgData name="JORGE ANDRES LAVIN LARRAIN" userId="d780bd704531e3a7" providerId="LiveId" clId="{D7AD72F6-B140-44AA-BD12-C5682275EA5F}" dt="2017-06-04T19:07:47.857" v="62" actId="0"/>
        <pc:sldMkLst>
          <pc:docMk/>
          <pc:sldMk cId="1979898055" sldId="257"/>
        </pc:sldMkLst>
        <pc:spChg chg="mod">
          <ac:chgData name="JORGE ANDRES LAVIN LARRAIN" userId="d780bd704531e3a7" providerId="LiveId" clId="{D7AD72F6-B140-44AA-BD12-C5682275EA5F}" dt="2017-06-04T19:07:47.857" v="62" actId="0"/>
          <ac:spMkLst>
            <pc:docMk/>
            <pc:sldMk cId="1979898055" sldId="257"/>
            <ac:spMk id="3" creationId="{85B5393D-2C11-42AF-92B2-420F3BC88076}"/>
          </ac:spMkLst>
        </pc:spChg>
        <pc:spChg chg="add mod">
          <ac:chgData name="JORGE ANDRES LAVIN LARRAIN" userId="d780bd704531e3a7" providerId="LiveId" clId="{D7AD72F6-B140-44AA-BD12-C5682275EA5F}" dt="2017-06-04T17:03:27.120" v="6" actId="0"/>
          <ac:spMkLst>
            <pc:docMk/>
            <pc:sldMk cId="1979898055" sldId="257"/>
            <ac:spMk id="7" creationId="{C056FA35-694B-4705-AE92-F627DCC05FA9}"/>
          </ac:spMkLst>
        </pc:spChg>
        <pc:picChg chg="add">
          <ac:chgData name="JORGE ANDRES LAVIN LARRAIN" userId="d780bd704531e3a7" providerId="LiveId" clId="{D7AD72F6-B140-44AA-BD12-C5682275EA5F}" dt="2017-06-04T17:02:36.395" v="5" actId="0"/>
          <ac:picMkLst>
            <pc:docMk/>
            <pc:sldMk cId="1979898055" sldId="257"/>
            <ac:picMk id="4" creationId="{C69785BB-6C7E-4424-B083-8EB4CD701751}"/>
          </ac:picMkLst>
        </pc:picChg>
      </pc:sldChg>
      <pc:sldChg chg="addSp modSp">
        <pc:chgData name="JORGE ANDRES LAVIN LARRAIN" userId="d780bd704531e3a7" providerId="LiveId" clId="{D7AD72F6-B140-44AA-BD12-C5682275EA5F}" dt="2017-06-04T19:03:09.078" v="57" actId="0"/>
        <pc:sldMkLst>
          <pc:docMk/>
          <pc:sldMk cId="624266429" sldId="258"/>
        </pc:sldMkLst>
        <pc:spChg chg="mod">
          <ac:chgData name="JORGE ANDRES LAVIN LARRAIN" userId="d780bd704531e3a7" providerId="LiveId" clId="{D7AD72F6-B140-44AA-BD12-C5682275EA5F}" dt="2017-06-04T16:59:06.396" v="3" actId="0"/>
          <ac:spMkLst>
            <pc:docMk/>
            <pc:sldMk cId="624266429" sldId="258"/>
            <ac:spMk id="3" creationId="{85B5393D-2C11-42AF-92B2-420F3BC88076}"/>
          </ac:spMkLst>
        </pc:spChg>
        <pc:picChg chg="add">
          <ac:chgData name="JORGE ANDRES LAVIN LARRAIN" userId="d780bd704531e3a7" providerId="LiveId" clId="{D7AD72F6-B140-44AA-BD12-C5682275EA5F}" dt="2017-06-04T17:04:39.365" v="7" actId="0"/>
          <ac:picMkLst>
            <pc:docMk/>
            <pc:sldMk cId="624266429" sldId="258"/>
            <ac:picMk id="7" creationId="{D6A4A07D-16E4-46F1-8B9E-AE644A9A7CC9}"/>
          </ac:picMkLst>
        </pc:picChg>
        <pc:picChg chg="add">
          <ac:chgData name="JORGE ANDRES LAVIN LARRAIN" userId="d780bd704531e3a7" providerId="LiveId" clId="{D7AD72F6-B140-44AA-BD12-C5682275EA5F}" dt="2017-06-04T19:03:09.078" v="57" actId="0"/>
          <ac:picMkLst>
            <pc:docMk/>
            <pc:sldMk cId="624266429" sldId="258"/>
            <ac:picMk id="8" creationId="{ED807FEF-294E-4ACF-9975-96ABCAD78B25}"/>
          </ac:picMkLst>
        </pc:picChg>
      </pc:sldChg>
      <pc:sldChg chg="addSp modSp add">
        <pc:chgData name="JORGE ANDRES LAVIN LARRAIN" userId="d780bd704531e3a7" providerId="LiveId" clId="{D7AD72F6-B140-44AA-BD12-C5682275EA5F}" dt="2017-06-04T17:08:39.712" v="10" actId="0"/>
        <pc:sldMkLst>
          <pc:docMk/>
          <pc:sldMk cId="2060612103" sldId="259"/>
        </pc:sldMkLst>
        <pc:spChg chg="add mod">
          <ac:chgData name="JORGE ANDRES LAVIN LARRAIN" userId="d780bd704531e3a7" providerId="LiveId" clId="{D7AD72F6-B140-44AA-BD12-C5682275EA5F}" dt="2017-06-04T17:08:39.712" v="10" actId="0"/>
          <ac:spMkLst>
            <pc:docMk/>
            <pc:sldMk cId="2060612103" sldId="259"/>
            <ac:spMk id="4" creationId="{C61632AE-1F6C-48BE-B38F-E02CC8966390}"/>
          </ac:spMkLst>
        </pc:spChg>
        <pc:spChg chg="add">
          <ac:chgData name="JORGE ANDRES LAVIN LARRAIN" userId="d780bd704531e3a7" providerId="LiveId" clId="{D7AD72F6-B140-44AA-BD12-C5682275EA5F}" dt="2017-06-04T17:06:57.751" v="9" actId="0"/>
          <ac:spMkLst>
            <pc:docMk/>
            <pc:sldMk cId="2060612103" sldId="259"/>
            <ac:spMk id="3" creationId="{B32DADBA-C88B-432A-8273-06250D1ABF5C}"/>
          </ac:spMkLst>
        </pc:spChg>
      </pc:sldChg>
      <pc:sldChg chg="addSp delSp add">
        <pc:chgData name="JORGE ANDRES LAVIN LARRAIN" userId="d780bd704531e3a7" providerId="LiveId" clId="{D7AD72F6-B140-44AA-BD12-C5682275EA5F}" dt="2017-06-04T17:57:50.936" v="13" actId="0"/>
        <pc:sldMkLst>
          <pc:docMk/>
          <pc:sldMk cId="3251966380" sldId="260"/>
        </pc:sldMkLst>
        <pc:spChg chg="add">
          <ac:chgData name="JORGE ANDRES LAVIN LARRAIN" userId="d780bd704531e3a7" providerId="LiveId" clId="{D7AD72F6-B140-44AA-BD12-C5682275EA5F}" dt="2017-06-04T17:57:50.936" v="13" actId="0"/>
          <ac:spMkLst>
            <pc:docMk/>
            <pc:sldMk cId="3251966380" sldId="260"/>
            <ac:spMk id="2" creationId="{66A04B2B-0CC8-43E6-9422-EC45315AB046}"/>
          </ac:spMkLst>
        </pc:spChg>
        <pc:spChg chg="del">
          <ac:chgData name="JORGE ANDRES LAVIN LARRAIN" userId="d780bd704531e3a7" providerId="LiveId" clId="{D7AD72F6-B140-44AA-BD12-C5682275EA5F}" dt="2017-06-04T17:57:48.631" v="12" actId="0"/>
          <ac:spMkLst>
            <pc:docMk/>
            <pc:sldMk cId="3251966380" sldId="260"/>
            <ac:spMk id="3" creationId="{B32DADBA-C88B-432A-8273-06250D1ABF5C}"/>
          </ac:spMkLst>
        </pc:spChg>
      </pc:sldChg>
      <pc:sldChg chg="addSp modSp add">
        <pc:chgData name="JORGE ANDRES LAVIN LARRAIN" userId="d780bd704531e3a7" providerId="LiveId" clId="{D7AD72F6-B140-44AA-BD12-C5682275EA5F}" dt="2017-06-04T19:09:58.310" v="63" actId="0"/>
        <pc:sldMkLst>
          <pc:docMk/>
          <pc:sldMk cId="3845299704" sldId="261"/>
        </pc:sldMkLst>
        <pc:spChg chg="add mod">
          <ac:chgData name="JORGE ANDRES LAVIN LARRAIN" userId="d780bd704531e3a7" providerId="LiveId" clId="{D7AD72F6-B140-44AA-BD12-C5682275EA5F}" dt="2017-06-04T18:03:44.217" v="16" actId="0"/>
          <ac:spMkLst>
            <pc:docMk/>
            <pc:sldMk cId="3845299704" sldId="261"/>
            <ac:spMk id="4" creationId="{BE14D227-B596-4C2D-A7A6-792A2B3A9CB8}"/>
          </ac:spMkLst>
        </pc:spChg>
        <pc:spChg chg="mod">
          <ac:chgData name="JORGE ANDRES LAVIN LARRAIN" userId="d780bd704531e3a7" providerId="LiveId" clId="{D7AD72F6-B140-44AA-BD12-C5682275EA5F}" dt="2017-06-04T19:09:58.310" v="63" actId="0"/>
          <ac:spMkLst>
            <pc:docMk/>
            <pc:sldMk cId="3845299704" sldId="261"/>
            <ac:spMk id="3" creationId="{DBA4A012-6C54-4BDD-93AF-50A19E87253D}"/>
          </ac:spMkLst>
        </pc:spChg>
      </pc:sldChg>
      <pc:sldChg chg="modSp add">
        <pc:chgData name="JORGE ANDRES LAVIN LARRAIN" userId="d780bd704531e3a7" providerId="LiveId" clId="{D7AD72F6-B140-44AA-BD12-C5682275EA5F}" dt="2017-06-04T19:11:40.715" v="69" actId="0"/>
        <pc:sldMkLst>
          <pc:docMk/>
          <pc:sldMk cId="818496278" sldId="262"/>
        </pc:sldMkLst>
        <pc:spChg chg="mod">
          <ac:chgData name="JORGE ANDRES LAVIN LARRAIN" userId="d780bd704531e3a7" providerId="LiveId" clId="{D7AD72F6-B140-44AA-BD12-C5682275EA5F}" dt="2017-06-04T19:11:40.715" v="69" actId="0"/>
          <ac:spMkLst>
            <pc:docMk/>
            <pc:sldMk cId="818496278" sldId="262"/>
            <ac:spMk id="3" creationId="{DBA4A012-6C54-4BDD-93AF-50A19E87253D}"/>
          </ac:spMkLst>
        </pc:spChg>
      </pc:sldChg>
      <pc:sldChg chg="modSp add">
        <pc:chgData name="JORGE ANDRES LAVIN LARRAIN" userId="d780bd704531e3a7" providerId="LiveId" clId="{D7AD72F6-B140-44AA-BD12-C5682275EA5F}" dt="2017-06-04T18:20:45.621" v="33" actId="0"/>
        <pc:sldMkLst>
          <pc:docMk/>
          <pc:sldMk cId="24497649" sldId="263"/>
        </pc:sldMkLst>
        <pc:spChg chg="mod">
          <ac:chgData name="JORGE ANDRES LAVIN LARRAIN" userId="d780bd704531e3a7" providerId="LiveId" clId="{D7AD72F6-B140-44AA-BD12-C5682275EA5F}" dt="2017-06-04T18:20:45.621" v="33" actId="0"/>
          <ac:spMkLst>
            <pc:docMk/>
            <pc:sldMk cId="24497649" sldId="263"/>
            <ac:spMk id="3" creationId="{DBA4A012-6C54-4BDD-93AF-50A19E87253D}"/>
          </ac:spMkLst>
        </pc:spChg>
      </pc:sldChg>
      <pc:sldChg chg="modSp add">
        <pc:chgData name="JORGE ANDRES LAVIN LARRAIN" userId="d780bd704531e3a7" providerId="LiveId" clId="{D7AD72F6-B140-44AA-BD12-C5682275EA5F}" dt="2017-06-04T18:21:36.016" v="35" actId="0"/>
        <pc:sldMkLst>
          <pc:docMk/>
          <pc:sldMk cId="1622162699" sldId="264"/>
        </pc:sldMkLst>
        <pc:spChg chg="mod">
          <ac:chgData name="JORGE ANDRES LAVIN LARRAIN" userId="d780bd704531e3a7" providerId="LiveId" clId="{D7AD72F6-B140-44AA-BD12-C5682275EA5F}" dt="2017-06-04T18:21:36.016" v="35" actId="0"/>
          <ac:spMkLst>
            <pc:docMk/>
            <pc:sldMk cId="1622162699" sldId="264"/>
            <ac:spMk id="3" creationId="{DBA4A012-6C54-4BDD-93AF-50A19E87253D}"/>
          </ac:spMkLst>
        </pc:spChg>
      </pc:sldChg>
      <pc:sldChg chg="addSp modSp add">
        <pc:chgData name="JORGE ANDRES LAVIN LARRAIN" userId="d780bd704531e3a7" providerId="LiveId" clId="{D7AD72F6-B140-44AA-BD12-C5682275EA5F}" dt="2017-06-04T18:24:43.251" v="37" actId="0"/>
        <pc:sldMkLst>
          <pc:docMk/>
          <pc:sldMk cId="2191434787" sldId="265"/>
        </pc:sldMkLst>
        <pc:picChg chg="add mod">
          <ac:chgData name="JORGE ANDRES LAVIN LARRAIN" userId="d780bd704531e3a7" providerId="LiveId" clId="{D7AD72F6-B140-44AA-BD12-C5682275EA5F}" dt="2017-06-04T18:24:43.251" v="37" actId="0"/>
          <ac:picMkLst>
            <pc:docMk/>
            <pc:sldMk cId="2191434787" sldId="265"/>
            <ac:picMk id="4" creationId="{BCA58203-B773-4507-AFF8-C793E650CA43}"/>
          </ac:picMkLst>
        </pc:picChg>
      </pc:sldChg>
      <pc:sldChg chg="addSp modSp add">
        <pc:chgData name="JORGE ANDRES LAVIN LARRAIN" userId="d780bd704531e3a7" providerId="LiveId" clId="{D7AD72F6-B140-44AA-BD12-C5682275EA5F}" dt="2017-06-04T18:29:29.976" v="39" actId="0"/>
        <pc:sldMkLst>
          <pc:docMk/>
          <pc:sldMk cId="477764011" sldId="266"/>
        </pc:sldMkLst>
        <pc:picChg chg="add mod">
          <ac:chgData name="JORGE ANDRES LAVIN LARRAIN" userId="d780bd704531e3a7" providerId="LiveId" clId="{D7AD72F6-B140-44AA-BD12-C5682275EA5F}" dt="2017-06-04T18:29:29.976" v="39" actId="0"/>
          <ac:picMkLst>
            <pc:docMk/>
            <pc:sldMk cId="477764011" sldId="266"/>
            <ac:picMk id="5" creationId="{2AEC6424-5BBE-4D93-8598-313FBFB8CFB2}"/>
          </ac:picMkLst>
        </pc:picChg>
      </pc:sldChg>
      <pc:sldChg chg="addSp modSp add">
        <pc:chgData name="JORGE ANDRES LAVIN LARRAIN" userId="d780bd704531e3a7" providerId="LiveId" clId="{D7AD72F6-B140-44AA-BD12-C5682275EA5F}" dt="2017-06-04T18:31:20.545" v="41" actId="0"/>
        <pc:sldMkLst>
          <pc:docMk/>
          <pc:sldMk cId="1391216647" sldId="267"/>
        </pc:sldMkLst>
        <pc:picChg chg="add mod">
          <ac:chgData name="JORGE ANDRES LAVIN LARRAIN" userId="d780bd704531e3a7" providerId="LiveId" clId="{D7AD72F6-B140-44AA-BD12-C5682275EA5F}" dt="2017-06-04T18:31:20.545" v="41" actId="0"/>
          <ac:picMkLst>
            <pc:docMk/>
            <pc:sldMk cId="1391216647" sldId="267"/>
            <ac:picMk id="4" creationId="{A4BB6A65-EC51-40C2-99BB-852FAEB387BA}"/>
          </ac:picMkLst>
        </pc:picChg>
      </pc:sldChg>
      <pc:sldChg chg="addSp delSp modSp add ord">
        <pc:chgData name="JORGE ANDRES LAVIN LARRAIN" userId="d780bd704531e3a7" providerId="LiveId" clId="{D7AD72F6-B140-44AA-BD12-C5682275EA5F}" dt="2017-06-04T18:57:44.065" v="49" actId="0"/>
        <pc:sldMkLst>
          <pc:docMk/>
          <pc:sldMk cId="4198760511" sldId="268"/>
        </pc:sldMkLst>
        <pc:spChg chg="add mod">
          <ac:chgData name="JORGE ANDRES LAVIN LARRAIN" userId="d780bd704531e3a7" providerId="LiveId" clId="{D7AD72F6-B140-44AA-BD12-C5682275EA5F}" dt="2017-06-04T18:56:31.816" v="48" actId="0"/>
          <ac:spMkLst>
            <pc:docMk/>
            <pc:sldMk cId="4198760511" sldId="268"/>
            <ac:spMk id="2" creationId="{97FAE8F6-FDCE-4ECF-B521-AD6CC8C28A72}"/>
          </ac:spMkLst>
        </pc:spChg>
        <pc:spChg chg="del">
          <ac:chgData name="JORGE ANDRES LAVIN LARRAIN" userId="d780bd704531e3a7" providerId="LiveId" clId="{D7AD72F6-B140-44AA-BD12-C5682275EA5F}" dt="2017-06-04T18:53:18.419" v="43" actId="0"/>
          <ac:spMkLst>
            <pc:docMk/>
            <pc:sldMk cId="4198760511" sldId="268"/>
            <ac:spMk id="3" creationId="{B32DADBA-C88B-432A-8273-06250D1ABF5C}"/>
          </ac:spMkLst>
        </pc:spChg>
      </pc:sldChg>
      <pc:sldChg chg="addSp delSp modSp add">
        <pc:chgData name="JORGE ANDRES LAVIN LARRAIN" userId="d780bd704531e3a7" providerId="LiveId" clId="{D7AD72F6-B140-44AA-BD12-C5682275EA5F}" dt="2017-06-04T19:06:25.751" v="61" actId="0"/>
        <pc:sldMkLst>
          <pc:docMk/>
          <pc:sldMk cId="1468076990" sldId="269"/>
        </pc:sldMkLst>
        <pc:spChg chg="add mod">
          <ac:chgData name="JORGE ANDRES LAVIN LARRAIN" userId="d780bd704531e3a7" providerId="LiveId" clId="{D7AD72F6-B140-44AA-BD12-C5682275EA5F}" dt="2017-06-04T19:06:25.751" v="61" actId="0"/>
          <ac:spMkLst>
            <pc:docMk/>
            <pc:sldMk cId="1468076990" sldId="269"/>
            <ac:spMk id="2" creationId="{CB92287F-4082-4466-9768-4E3E401BE2A2}"/>
          </ac:spMkLst>
        </pc:spChg>
        <pc:spChg chg="del">
          <ac:chgData name="JORGE ANDRES LAVIN LARRAIN" userId="d780bd704531e3a7" providerId="LiveId" clId="{D7AD72F6-B140-44AA-BD12-C5682275EA5F}" dt="2017-06-04T19:00:19.683" v="51" actId="0"/>
          <ac:spMkLst>
            <pc:docMk/>
            <pc:sldMk cId="1468076990" sldId="269"/>
            <ac:spMk id="3" creationId="{B32DADBA-C88B-432A-8273-06250D1ABF5C}"/>
          </ac:spMkLst>
        </pc:spChg>
      </pc:sldChg>
      <pc:sldChg chg="add">
        <pc:chgData name="JORGE ANDRES LAVIN LARRAIN" userId="d780bd704531e3a7" providerId="LiveId" clId="{D7AD72F6-B140-44AA-BD12-C5682275EA5F}" dt="2017-06-04T19:04:17.521" v="58" actId="0"/>
        <pc:sldMkLst>
          <pc:docMk/>
          <pc:sldMk cId="4239095867" sldId="270"/>
        </pc:sldMkLst>
      </pc:sldChg>
      <pc:sldChg chg="add">
        <pc:chgData name="JORGE ANDRES LAVIN LARRAIN" userId="d780bd704531e3a7" providerId="LiveId" clId="{D7AD72F6-B140-44AA-BD12-C5682275EA5F}" dt="2017-06-04T19:05:00.003" v="59" actId="0"/>
        <pc:sldMkLst>
          <pc:docMk/>
          <pc:sldMk cId="27692884" sldId="27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4D416B-7E7C-468F-932A-D164161062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D81B856-AE99-4ABA-B965-0AD9FA9B7C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9E07D5-3B75-490E-9C4B-94FFAA66F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FBE46-E812-4B0D-810F-57E03DD3FE2F}" type="datetimeFigureOut">
              <a:rPr lang="es-CL" smtClean="0"/>
              <a:t>04-06-2017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B0DE91-D178-44B2-8CA4-CFE97102C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D2730F-6B7F-4907-A98F-4657F1E65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24AB8-9918-4720-B9C3-FDF47BCDDBD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63470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20D20B-F2D0-4CD1-9B22-7A995619F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232473A-B67A-4403-B580-AE5F0432DE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6D2040-4CDD-4672-8BCA-6B9C7D181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FBE46-E812-4B0D-810F-57E03DD3FE2F}" type="datetimeFigureOut">
              <a:rPr lang="es-CL" smtClean="0"/>
              <a:t>04-06-2017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0467D4-1E34-46E4-A10B-2A64F5882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967209-B94F-44A0-8E6B-BD885D591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24AB8-9918-4720-B9C3-FDF47BCDDBD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5174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1AABEEC-A734-432C-9B8B-C3DC73927D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59F0412-FC67-4562-AD7D-5C35666CFC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389A51-3406-4332-B004-9E451A253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FBE46-E812-4B0D-810F-57E03DD3FE2F}" type="datetimeFigureOut">
              <a:rPr lang="es-CL" smtClean="0"/>
              <a:t>04-06-2017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8F407B-F582-42A2-94A7-8B4393AB8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6167F5-0DF8-4DA1-B696-8B8112A64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24AB8-9918-4720-B9C3-FDF47BCDDBD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9482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537BA5-B7DB-4E19-A989-D556BC7A1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BA649C-2276-4F46-A701-6E65DA2B7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4B601B-7997-4209-B214-B60F82FCB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FBE46-E812-4B0D-810F-57E03DD3FE2F}" type="datetimeFigureOut">
              <a:rPr lang="es-CL" smtClean="0"/>
              <a:t>04-06-2017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3C2D66-3174-46D3-BAA3-2AC9AEA25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C12C1C-26F9-4192-9E3A-89097A102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24AB8-9918-4720-B9C3-FDF47BCDDBD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09063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DAE320-A284-437C-AF41-49BD90A36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99478F5-68FB-4423-B3D9-82018E6241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88E7A5-24E3-4D32-8C44-AD6F38499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FBE46-E812-4B0D-810F-57E03DD3FE2F}" type="datetimeFigureOut">
              <a:rPr lang="es-CL" smtClean="0"/>
              <a:t>04-06-2017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72E8B3F-C716-4379-8180-DE9928405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1154E6-CAC3-418D-9B3D-C469934D0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24AB8-9918-4720-B9C3-FDF47BCDDBD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3152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8E75CD-049E-4442-B45F-2F723A9C1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6A9326-D9F6-4A69-9FFC-7C3958049F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AD7D714-60C9-4584-8163-A08F95E1C6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25FB9F9-863D-4EAE-A2EF-36BFA3589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FBE46-E812-4B0D-810F-57E03DD3FE2F}" type="datetimeFigureOut">
              <a:rPr lang="es-CL" smtClean="0"/>
              <a:t>04-06-2017</a:t>
            </a:fld>
            <a:endParaRPr lang="es-CL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DBF3548-97BB-408A-8D1C-1FB49FE91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0A08990-C773-426D-B8A4-874C99258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24AB8-9918-4720-B9C3-FDF47BCDDBD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83920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E9D9FA-7958-4F1B-BB5D-59785CA4D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48CFE03-0151-4F43-A242-6D4E146B1F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D977D67-6AB3-40F1-BF4F-E47ACD8CF4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25A936-998B-4124-BA5D-D645D016C9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1E59C8F-4081-40E3-842E-B43D1C7262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6AEF826-7FE1-475D-9D91-01597EF6D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FBE46-E812-4B0D-810F-57E03DD3FE2F}" type="datetimeFigureOut">
              <a:rPr lang="es-CL" smtClean="0"/>
              <a:t>04-06-2017</a:t>
            </a:fld>
            <a:endParaRPr lang="es-CL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17F5CCD-BD21-4859-94CD-2CABE9832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86886E7-12F7-46A7-B606-9A4484775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24AB8-9918-4720-B9C3-FDF47BCDDBD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38508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3DA3E2-DC4D-404D-ADBA-2C5FCDD0D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292B4D6-57E3-474D-81CD-F3EFA83B4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FBE46-E812-4B0D-810F-57E03DD3FE2F}" type="datetimeFigureOut">
              <a:rPr lang="es-CL" smtClean="0"/>
              <a:t>04-06-2017</a:t>
            </a:fld>
            <a:endParaRPr lang="es-CL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6135E1C-6707-4735-9009-E87FE1695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56CC5B1-2E45-4F9A-9411-8819B51C2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24AB8-9918-4720-B9C3-FDF47BCDDBD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41369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3F6939D-E7E8-4624-81E3-B8E8D376B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FBE46-E812-4B0D-810F-57E03DD3FE2F}" type="datetimeFigureOut">
              <a:rPr lang="es-CL" smtClean="0"/>
              <a:t>04-06-2017</a:t>
            </a:fld>
            <a:endParaRPr lang="es-CL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D8C8158-2E55-40F3-A51B-E68F0E52A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05BD0B2-26DC-4E0A-9FD0-3A650A4DF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24AB8-9918-4720-B9C3-FDF47BCDDBD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54515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389C38-3FAC-40F6-8CEE-2B0680FBE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73F1FD-04B0-47B4-B134-E63CB9657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3A80F54-2673-4334-BC63-EEAFC678BD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42BDB9-2712-4CBE-8069-A02BCF5F7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FBE46-E812-4B0D-810F-57E03DD3FE2F}" type="datetimeFigureOut">
              <a:rPr lang="es-CL" smtClean="0"/>
              <a:t>04-06-2017</a:t>
            </a:fld>
            <a:endParaRPr lang="es-CL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BEED257-2FA5-408E-BEED-24845CBC4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626FC06-3D13-47B9-B7C6-4BD0F9384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24AB8-9918-4720-B9C3-FDF47BCDDBD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70088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FBCAE8-08A0-4F21-9276-7DE008E3A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134AFD5-732E-413E-90C7-54B1537ED5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AABC19C-9CD8-4387-B199-008479EAF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715EFED-4B94-41F8-9034-77E5BB44B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FBE46-E812-4B0D-810F-57E03DD3FE2F}" type="datetimeFigureOut">
              <a:rPr lang="es-CL" smtClean="0"/>
              <a:t>04-06-2017</a:t>
            </a:fld>
            <a:endParaRPr lang="es-CL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5B6547F-F39E-4E35-8CBF-FAB140ABE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9A234B0-1F93-4B78-B030-434BCC401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24AB8-9918-4720-B9C3-FDF47BCDDBD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06920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4B8325C-947F-4E66-A56B-334146E8F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9FDBA44-D67D-48A4-9E6B-79E2071510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E60528-AD6C-4B31-B570-85D4F3ACD6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FBE46-E812-4B0D-810F-57E03DD3FE2F}" type="datetimeFigureOut">
              <a:rPr lang="es-CL" smtClean="0"/>
              <a:t>04-06-2017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E26AD2-28B6-492C-83B9-3DD2D838BE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D2F3F3-2833-4917-9020-6441B12D06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24AB8-9918-4720-B9C3-FDF47BCDDBD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93213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284F62B6-BA8D-41BC-8CEA-F17644D455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31686" y="3357563"/>
            <a:ext cx="9144000" cy="1655762"/>
          </a:xfrm>
        </p:spPr>
        <p:txBody>
          <a:bodyPr/>
          <a:lstStyle/>
          <a:p>
            <a:endParaRPr lang="es-CL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EB1ED0C-E15B-4A74-A0EA-327A3922E15E}"/>
              </a:ext>
            </a:extLst>
          </p:cNvPr>
          <p:cNvSpPr/>
          <p:nvPr/>
        </p:nvSpPr>
        <p:spPr>
          <a:xfrm>
            <a:off x="2081069" y="1952625"/>
            <a:ext cx="8365258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6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ECONOMÍA VIRTUAL</a:t>
            </a:r>
            <a:endParaRPr lang="es-ES" sz="66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16284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1460AB-DC38-49B1-810B-F4F60896D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6050" y="627062"/>
            <a:ext cx="10515600" cy="1325563"/>
          </a:xfrm>
        </p:spPr>
        <p:txBody>
          <a:bodyPr/>
          <a:lstStyle/>
          <a:p>
            <a:pPr algn="ctr"/>
            <a:r>
              <a:rPr lang="es-CL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BIEN VIRTUAL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A4A012-6C54-4BDD-93AF-50A19E872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6050" y="195262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CL" dirty="0">
                <a:solidFill>
                  <a:srgbClr val="00B0F0"/>
                </a:solidFill>
              </a:rPr>
              <a:t>Bienes virtuales </a:t>
            </a:r>
            <a:r>
              <a:rPr lang="es-CL" dirty="0"/>
              <a:t>son objetos que tienen existencia aparente y por lo tanto no real que son comprados e intercambiados en internet. </a:t>
            </a:r>
          </a:p>
          <a:p>
            <a:pPr marL="0" indent="0" algn="just">
              <a:buNone/>
            </a:pPr>
            <a:r>
              <a:rPr lang="es-CL" dirty="0"/>
              <a:t>Un objeto virtual no tiene valor intrínseco en el mundo físico o real y es por </a:t>
            </a:r>
            <a:r>
              <a:rPr lang="es-CL" dirty="0">
                <a:solidFill>
                  <a:srgbClr val="00B0F0"/>
                </a:solidFill>
              </a:rPr>
              <a:t>definición intangible</a:t>
            </a:r>
            <a:r>
              <a:rPr lang="es-CL" dirty="0"/>
              <a:t>. </a:t>
            </a:r>
          </a:p>
          <a:p>
            <a:pPr marL="0" indent="0" algn="just">
              <a:buNone/>
            </a:pPr>
            <a:r>
              <a:rPr lang="es-CL" dirty="0"/>
              <a:t>Un ejemplo de bien virtual sería una </a:t>
            </a:r>
            <a:r>
              <a:rPr lang="es-CL" dirty="0">
                <a:solidFill>
                  <a:srgbClr val="00B0F0"/>
                </a:solidFill>
              </a:rPr>
              <a:t>rosa</a:t>
            </a:r>
            <a:r>
              <a:rPr lang="es-CL" dirty="0"/>
              <a:t> que le envía una persona a otra el día de San Valentín, a través a través de una comunidad virtual o mensajería instantánea.</a:t>
            </a:r>
          </a:p>
          <a:p>
            <a:pPr marL="0" indent="0" algn="just">
              <a:buNone/>
            </a:pPr>
            <a:r>
              <a:rPr lang="es-CL" dirty="0"/>
              <a:t> Una forma más compleja y cara de intercambio de bienes y propiedades 3D ha surgido con la popularidad de los videojuegos multijugador masivo en línea, también llamado este tipo de </a:t>
            </a:r>
            <a:r>
              <a:rPr lang="es-CL" dirty="0">
                <a:solidFill>
                  <a:srgbClr val="00B0F0"/>
                </a:solidFill>
              </a:rPr>
              <a:t>intercambios economía virtual</a:t>
            </a:r>
            <a:r>
              <a:rPr lang="es-C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497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1460AB-DC38-49B1-810B-F4F60896D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6050" y="627062"/>
            <a:ext cx="10515600" cy="1325563"/>
          </a:xfrm>
        </p:spPr>
        <p:txBody>
          <a:bodyPr/>
          <a:lstStyle/>
          <a:p>
            <a:pPr algn="ctr"/>
            <a:r>
              <a:rPr lang="es-CL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MERCADO BIEN VIRTUAL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A4A012-6C54-4BDD-93AF-50A19E872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6050" y="1952625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L" dirty="0"/>
              <a:t>El mercado de bienes virtuales ha crecido rápidamente durante el siglo XXI, con un gasto aproximado anual de 1.5 miles de millones de dólares. </a:t>
            </a:r>
          </a:p>
          <a:p>
            <a:pPr marL="0" indent="0" algn="just">
              <a:buNone/>
            </a:pPr>
            <a:r>
              <a:rPr lang="es-CL" dirty="0"/>
              <a:t>El valor de estos bienes en los juegos online depende del tiempo necesario para obtenerlos y que sean necesarios para progresar en el juego. </a:t>
            </a:r>
          </a:p>
          <a:p>
            <a:pPr marL="0" indent="0" algn="just">
              <a:buNone/>
            </a:pPr>
            <a:r>
              <a:rPr lang="es-CL" dirty="0"/>
              <a:t>En China, el mercado de bienes virtuales es mayor que el de la publicidad online.</a:t>
            </a:r>
          </a:p>
          <a:p>
            <a:pPr marL="0" indent="0" algn="just">
              <a:buNone/>
            </a:pPr>
            <a:endParaRPr lang="es-CL" dirty="0"/>
          </a:p>
          <a:p>
            <a:pPr marL="0" indent="0" algn="just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22162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pic>
        <p:nvPicPr>
          <p:cNvPr id="5" name="Imagen 4" descr="Imagen que contiene interior, mesa, pared&#10;&#10;Descripción generada con confianza alta">
            <a:extLst>
              <a:ext uri="{FF2B5EF4-FFF2-40B4-BE49-F238E27FC236}">
                <a16:creationId xmlns:a16="http://schemas.microsoft.com/office/drawing/2014/main" id="{2AEC6424-5BBE-4D93-8598-313FBFB8CF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726" y="1341438"/>
            <a:ext cx="6553545" cy="4538329"/>
          </a:xfrm>
          <a:prstGeom prst="rect">
            <a:avLst/>
          </a:prstGeom>
        </p:spPr>
      </p:pic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Connector 13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>
            <a:extLst>
              <a:ext uri="{FF2B5EF4-FFF2-40B4-BE49-F238E27FC236}">
                <a16:creationId xmlns:a16="http://schemas.microsoft.com/office/drawing/2014/main" id="{D6CBCEF6-0DDA-41D2-ADC3-E67B680B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265" y="1022688"/>
            <a:ext cx="36576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2800" b="1" kern="120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+mj-lt"/>
                <a:ea typeface="+mj-ea"/>
                <a:cs typeface="+mj-cs"/>
              </a:rPr>
              <a:t>BIENES VIRTUALES</a:t>
            </a:r>
            <a:endParaRPr lang="en-US" sz="28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777640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Connector 13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>
            <a:extLst>
              <a:ext uri="{FF2B5EF4-FFF2-40B4-BE49-F238E27FC236}">
                <a16:creationId xmlns:a16="http://schemas.microsoft.com/office/drawing/2014/main" id="{D6CBCEF6-0DDA-41D2-ADC3-E67B680B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6049" y="1952625"/>
            <a:ext cx="3205815" cy="195764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2800" b="1" kern="120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+mj-lt"/>
                <a:ea typeface="+mj-ea"/>
                <a:cs typeface="+mj-cs"/>
              </a:rPr>
              <a:t>VIDEO JUEGOS</a:t>
            </a:r>
            <a:endParaRPr lang="en-US" sz="28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4BB6A65-EC51-40C2-99BB-852FAEB387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6787" y="1341438"/>
            <a:ext cx="6484885" cy="455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216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5B5393D-2C11-42AF-92B2-420F3BC88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6050" y="1341438"/>
            <a:ext cx="10515600" cy="36861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L" dirty="0"/>
              <a:t>La economía virtual (también conocida como economía sintética) es una economía emergente que existe en el </a:t>
            </a:r>
            <a:r>
              <a:rPr lang="es-CL" dirty="0">
                <a:solidFill>
                  <a:srgbClr val="00B0F0"/>
                </a:solidFill>
              </a:rPr>
              <a:t>mundo virtual</a:t>
            </a:r>
            <a:r>
              <a:rPr lang="es-CL" dirty="0"/>
              <a:t>, usualmente se da intercambiando </a:t>
            </a:r>
            <a:r>
              <a:rPr lang="es-CL" dirty="0">
                <a:solidFill>
                  <a:srgbClr val="00B0F0"/>
                </a:solidFill>
              </a:rPr>
              <a:t>bienes virtuales </a:t>
            </a:r>
            <a:r>
              <a:rPr lang="es-CL" dirty="0"/>
              <a:t>en juegos de Internet.</a:t>
            </a:r>
          </a:p>
          <a:p>
            <a:pPr marL="0" indent="0" algn="just">
              <a:buNone/>
            </a:pPr>
            <a:endParaRPr lang="es-CL" dirty="0"/>
          </a:p>
          <a:p>
            <a:pPr marL="0" indent="0" algn="just">
              <a:buNone/>
            </a:pPr>
            <a:r>
              <a:rPr lang="es-CL" dirty="0"/>
              <a:t>Las personas ingresan en este tipo de economía por </a:t>
            </a:r>
            <a:r>
              <a:rPr lang="es-CL" dirty="0">
                <a:solidFill>
                  <a:srgbClr val="00B0F0"/>
                </a:solidFill>
              </a:rPr>
              <a:t>propósitos de recreación y entretenimiento en vez de necesidad</a:t>
            </a:r>
            <a:r>
              <a:rPr lang="es-CL" dirty="0"/>
              <a:t>, lo que significa que las economías virtuales carecen de algunos aspectos presentes en la economía real que no son considerados "divertidos"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C056FA35-694B-4705-AE92-F627DCC05FA9}"/>
              </a:ext>
            </a:extLst>
          </p:cNvPr>
          <p:cNvSpPr/>
          <p:nvPr/>
        </p:nvSpPr>
        <p:spPr>
          <a:xfrm>
            <a:off x="4691492" y="709043"/>
            <a:ext cx="325236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CARACTERÍSTICAS</a:t>
            </a:r>
          </a:p>
        </p:txBody>
      </p:sp>
    </p:spTree>
    <p:extLst>
      <p:ext uri="{BB962C8B-B14F-4D97-AF65-F5344CB8AC3E}">
        <p14:creationId xmlns:p14="http://schemas.microsoft.com/office/powerpoint/2010/main" val="1979898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5B5393D-2C11-42AF-92B2-420F3BC88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6050" y="1341438"/>
            <a:ext cx="10515600" cy="3312102"/>
          </a:xfrm>
        </p:spPr>
        <p:txBody>
          <a:bodyPr>
            <a:normAutofit/>
          </a:bodyPr>
          <a:lstStyle/>
          <a:p>
            <a:pPr indent="935038" algn="just"/>
            <a:endParaRPr lang="es-CL" dirty="0"/>
          </a:p>
          <a:p>
            <a:pPr indent="0" algn="just">
              <a:buNone/>
            </a:pPr>
            <a:r>
              <a:rPr lang="es-CL" sz="2400" dirty="0"/>
              <a:t>Por ejemplo, un avatar en un mundo virtual no necesita comprar comida para sobrevivir y generalmente tiene necesidades biológicas</a:t>
            </a:r>
            <a:endParaRPr lang="es-CL" dirty="0"/>
          </a:p>
          <a:p>
            <a:pPr indent="0" algn="just">
              <a:buNone/>
            </a:pPr>
            <a:r>
              <a:rPr lang="es-CL" dirty="0"/>
              <a:t>Además de tener una relación con </a:t>
            </a:r>
            <a:r>
              <a:rPr lang="es-CL" dirty="0">
                <a:solidFill>
                  <a:srgbClr val="00B0F0"/>
                </a:solidFill>
              </a:rPr>
              <a:t>transacciones electrónicas </a:t>
            </a:r>
            <a:r>
              <a:rPr lang="es-CL" dirty="0"/>
              <a:t>dentro de juegos, este término también incluye las transacciones y ventas de </a:t>
            </a:r>
            <a:r>
              <a:rPr lang="es-CL" dirty="0">
                <a:solidFill>
                  <a:srgbClr val="00B0F0"/>
                </a:solidFill>
              </a:rPr>
              <a:t>monedas virtuales a dinero real.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ED807FEF-294E-4ACF-9975-96ABCAD78B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0548" y="645335"/>
            <a:ext cx="3249450" cy="585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266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C61632AE-1F6C-48BE-B38F-E02CC8966390}"/>
              </a:ext>
            </a:extLst>
          </p:cNvPr>
          <p:cNvSpPr/>
          <p:nvPr/>
        </p:nvSpPr>
        <p:spPr>
          <a:xfrm>
            <a:off x="4487547" y="631972"/>
            <a:ext cx="321690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RECURSO DIGITAL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97FAE8F6-FDCE-4ECF-B521-AD6CC8C28A72}"/>
              </a:ext>
            </a:extLst>
          </p:cNvPr>
          <p:cNvSpPr/>
          <p:nvPr/>
        </p:nvSpPr>
        <p:spPr>
          <a:xfrm>
            <a:off x="1395831" y="1341438"/>
            <a:ext cx="9701659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72231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2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 recurso digital es cualquier tipo de información que se encuentra almacenada en formato digital.</a:t>
            </a:r>
          </a:p>
          <a:p>
            <a:pPr marL="0" marR="0" lvl="0" indent="72231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72231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acuerdo con una definición formal del ISBD (ER) (1997), entendemos por recurso digital todo material codificado para ser manipulado por una computadora y consultado de manera directa o por acceso electrónico remoto.</a:t>
            </a:r>
          </a:p>
          <a:p>
            <a:pPr marL="0" marR="0" lvl="0" indent="72231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72231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Los recursos digitales facilitan el almacenamiento, la organización y la recuperación de enormes cantidades de datos</a:t>
            </a: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</a:p>
          <a:p>
            <a:pPr marL="0" marR="0" lvl="0" indent="72231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92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B32DADBA-C88B-432A-8273-06250D1ABF5C}"/>
              </a:ext>
            </a:extLst>
          </p:cNvPr>
          <p:cNvSpPr/>
          <p:nvPr/>
        </p:nvSpPr>
        <p:spPr>
          <a:xfrm>
            <a:off x="1416050" y="1952625"/>
            <a:ext cx="105156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23888" algn="just"/>
            <a:r>
              <a:rPr lang="es-CL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Rivalidad</a:t>
            </a:r>
            <a:r>
              <a:rPr lang="es-C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: La posesión de un recurso está limitada a una persona o a un número pequeño de personas que estén involucradas en la mecánica del juego virtual.</a:t>
            </a:r>
          </a:p>
          <a:p>
            <a:pPr indent="623888" algn="just"/>
            <a:endParaRPr lang="es-CL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indent="623888" algn="just"/>
            <a:r>
              <a:rPr lang="es-CL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Persistencia</a:t>
            </a:r>
            <a:r>
              <a:rPr lang="es-C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: Los recursos virtuales persisten entre varias sesiones de usuarios.</a:t>
            </a:r>
          </a:p>
          <a:p>
            <a:pPr indent="623888" algn="just"/>
            <a:endParaRPr lang="es-CL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indent="623888" algn="just"/>
            <a:r>
              <a:rPr lang="es-CL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Interconectividad</a:t>
            </a:r>
            <a:r>
              <a:rPr lang="es-C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: Los recursos pueden afectar o ser afectados por otras personas u objetos. El valor de los mismos varía de acuerdo a la habilidad de una persona de hacer uso de ellos.</a:t>
            </a:r>
          </a:p>
          <a:p>
            <a:pPr indent="623888" algn="just"/>
            <a:endParaRPr lang="es-CL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indent="623888" algn="just"/>
            <a:r>
              <a:rPr lang="es-CL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Mercados secundarios</a:t>
            </a:r>
            <a:r>
              <a:rPr lang="es-C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: Los recursos virtuales pueden ser creados, intercambiados, comprados y vendidos. También pueden involucrarse activos reales.</a:t>
            </a:r>
          </a:p>
          <a:p>
            <a:pPr indent="623888" algn="just"/>
            <a:endParaRPr lang="es-CL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indent="623888" algn="just"/>
            <a:r>
              <a:rPr lang="es-CL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Valor añadido por los usuarios</a:t>
            </a:r>
            <a:r>
              <a:rPr lang="es-C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: Los usuarios pueden aumentar el valor de los recursos virtuales al personalizarlos y mejorarlos.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61632AE-1F6C-48BE-B38F-E02CC8966390}"/>
              </a:ext>
            </a:extLst>
          </p:cNvPr>
          <p:cNvSpPr/>
          <p:nvPr/>
        </p:nvSpPr>
        <p:spPr>
          <a:xfrm>
            <a:off x="4269266" y="756663"/>
            <a:ext cx="393056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RECURSOS VIRTUALES</a:t>
            </a:r>
          </a:p>
        </p:txBody>
      </p:sp>
    </p:spTree>
    <p:extLst>
      <p:ext uri="{BB962C8B-B14F-4D97-AF65-F5344CB8AC3E}">
        <p14:creationId xmlns:p14="http://schemas.microsoft.com/office/powerpoint/2010/main" val="2060612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C61632AE-1F6C-48BE-B38F-E02CC8966390}"/>
              </a:ext>
            </a:extLst>
          </p:cNvPr>
          <p:cNvSpPr/>
          <p:nvPr/>
        </p:nvSpPr>
        <p:spPr>
          <a:xfrm>
            <a:off x="2725079" y="571997"/>
            <a:ext cx="69081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FUNCIÓN DE LOS RECURSOS VIRTUALES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CB92287F-4082-4466-9768-4E3E401BE2A2}"/>
              </a:ext>
            </a:extLst>
          </p:cNvPr>
          <p:cNvSpPr/>
          <p:nvPr/>
        </p:nvSpPr>
        <p:spPr>
          <a:xfrm>
            <a:off x="1416050" y="1341438"/>
            <a:ext cx="959831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CL" sz="2800" dirty="0">
              <a:solidFill>
                <a:srgbClr val="00B0F0"/>
              </a:solidFill>
            </a:endParaRPr>
          </a:p>
          <a:p>
            <a:endParaRPr lang="es-CL" sz="2400" dirty="0"/>
          </a:p>
          <a:p>
            <a:r>
              <a:rPr lang="es-CL" sz="2400" b="1" dirty="0"/>
              <a:t>Proteger las operaciones confidenciales que afectan a todo el portal.</a:t>
            </a:r>
          </a:p>
          <a:p>
            <a:endParaRPr lang="es-CL" sz="2400" dirty="0"/>
          </a:p>
          <a:p>
            <a:r>
              <a:rPr lang="es-CL" sz="2400" dirty="0"/>
              <a:t>Por ejemplo, el recurso virtual XML Access protege la capacidad de ejecutar scripts XML Access.</a:t>
            </a:r>
          </a:p>
          <a:p>
            <a:endParaRPr lang="es-CL" sz="2400" dirty="0"/>
          </a:p>
          <a:p>
            <a:r>
              <a:rPr lang="es-CL" sz="2400" b="1" dirty="0"/>
              <a:t>Agrupar los recursos del mismo tipo de recurso. </a:t>
            </a:r>
          </a:p>
          <a:p>
            <a:endParaRPr lang="es-CL" sz="2400" dirty="0"/>
          </a:p>
          <a:p>
            <a:r>
              <a:rPr lang="es-CL" sz="2400" dirty="0"/>
              <a:t>Por ejemplo, el recurso virtual Módulos web es el nodo raíz de todos los módulos web del portal. </a:t>
            </a:r>
          </a:p>
          <a:p>
            <a:endParaRPr lang="es-CL" sz="2400" dirty="0"/>
          </a:p>
          <a:p>
            <a:r>
              <a:rPr lang="es-CL" sz="2400" dirty="0"/>
              <a:t>Las asignaciones de roles en el recurso virtual Módulos web permiten acceder a todos los Módulos web del portal.</a:t>
            </a:r>
          </a:p>
        </p:txBody>
      </p:sp>
    </p:spTree>
    <p:extLst>
      <p:ext uri="{BB962C8B-B14F-4D97-AF65-F5344CB8AC3E}">
        <p14:creationId xmlns:p14="http://schemas.microsoft.com/office/powerpoint/2010/main" val="1468076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C61632AE-1F6C-48BE-B38F-E02CC8966390}"/>
              </a:ext>
            </a:extLst>
          </p:cNvPr>
          <p:cNvSpPr/>
          <p:nvPr/>
        </p:nvSpPr>
        <p:spPr>
          <a:xfrm>
            <a:off x="1956881" y="571997"/>
            <a:ext cx="864134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INTERÉS EN ECONOMÍAS VIRTUALES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6A04B2B-0CC8-43E6-9422-EC45315AB046}"/>
              </a:ext>
            </a:extLst>
          </p:cNvPr>
          <p:cNvSpPr/>
          <p:nvPr/>
        </p:nvSpPr>
        <p:spPr>
          <a:xfrm>
            <a:off x="1416050" y="1952625"/>
            <a:ext cx="972300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20725" algn="just"/>
            <a:r>
              <a:rPr lang="es-CL" dirty="0"/>
              <a:t>Los bancos se han mostrado interesados en economías virtuales, especialmente en nuevas monedas virtuales.</a:t>
            </a:r>
          </a:p>
          <a:p>
            <a:pPr indent="720725" algn="just"/>
            <a:endParaRPr lang="es-CL" dirty="0"/>
          </a:p>
          <a:p>
            <a:pPr indent="720725" algn="just"/>
            <a:r>
              <a:rPr lang="es-CL" dirty="0"/>
              <a:t>El 10 de diciembre de 2013, el banco JP Morgan Chase llenó una patente en los Estados Unidos para desarrollar un sistema de pagos utilizando "Efectivo Virtual". </a:t>
            </a:r>
          </a:p>
          <a:p>
            <a:pPr indent="720725" algn="just"/>
            <a:endParaRPr lang="es-CL" dirty="0"/>
          </a:p>
          <a:p>
            <a:pPr indent="720725" algn="just"/>
            <a:r>
              <a:rPr lang="es-CL" dirty="0"/>
              <a:t>De  acuerdo a un documento en la Oficina de Patentes de Estados Unidos, "la aplicación es una renovación de propiedad intelectual que data de 1999 y cubre un método y sistema para conducir transacciones financieras en red." </a:t>
            </a:r>
          </a:p>
          <a:p>
            <a:pPr indent="720725" algn="just"/>
            <a:endParaRPr lang="es-CL" dirty="0"/>
          </a:p>
          <a:p>
            <a:pPr indent="720725" algn="just"/>
            <a:r>
              <a:rPr lang="es-CL" dirty="0"/>
              <a:t>De manera similar a Bitcoin, el sistema propuesto por JP Morgan permitiría a los usuarios a realizar pagos electrónicos anónimos a través de internet, sin el requerimiento de un nombre o el pago de una comisión.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51966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1460AB-DC38-49B1-810B-F4F60896D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6050" y="328697"/>
            <a:ext cx="10515600" cy="1012742"/>
          </a:xfrm>
        </p:spPr>
        <p:txBody>
          <a:bodyPr/>
          <a:lstStyle/>
          <a:p>
            <a:pPr algn="ctr"/>
            <a:r>
              <a:rPr lang="es-CL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CAPITAL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A4A012-6C54-4BDD-93AF-50A19E872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6050" y="134143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720725" algn="just">
              <a:buNone/>
            </a:pPr>
            <a:r>
              <a:rPr lang="es-CL" dirty="0">
                <a:solidFill>
                  <a:srgbClr val="00B0F0"/>
                </a:solidFill>
              </a:rPr>
              <a:t>En estas economías virtuales, el valor de los recursos del juego está frecuentemente atado al poder que le transfieren al usuario dentro del juego. </a:t>
            </a:r>
          </a:p>
          <a:p>
            <a:pPr marL="0" indent="720725" algn="just">
              <a:buNone/>
            </a:pPr>
            <a:r>
              <a:rPr lang="es-CL" dirty="0"/>
              <a:t> Este poder le permite al usuario adquirir cosas más raras y valiosas. </a:t>
            </a:r>
          </a:p>
          <a:p>
            <a:pPr marL="0" indent="720725" algn="just">
              <a:buNone/>
            </a:pPr>
            <a:r>
              <a:rPr lang="es-CL" dirty="0"/>
              <a:t> Los recursos no son sólo objetos intercambiables, sino que también tienen un rol de capital.</a:t>
            </a:r>
          </a:p>
          <a:p>
            <a:pPr marL="0" indent="720725" algn="just">
              <a:buNone/>
            </a:pPr>
            <a:r>
              <a:rPr lang="es-CL" dirty="0"/>
              <a:t> Los jugadores también adquieren capital humano cuando tienen más poder. </a:t>
            </a:r>
          </a:p>
          <a:p>
            <a:pPr marL="0" indent="720725" algn="just">
              <a:buNone/>
            </a:pPr>
            <a:r>
              <a:rPr lang="es-CL" dirty="0"/>
              <a:t>Los gremios poderosos a menudo reclutan jugadores conocidos para que ese jugador pueda tener mejores objetos que sólo pueden ser adquiridos a través de la cooperación entre muchos jugadores.</a:t>
            </a:r>
          </a:p>
        </p:txBody>
      </p:sp>
    </p:spTree>
    <p:extLst>
      <p:ext uri="{BB962C8B-B14F-4D97-AF65-F5344CB8AC3E}">
        <p14:creationId xmlns:p14="http://schemas.microsoft.com/office/powerpoint/2010/main" val="3845299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1460AB-DC38-49B1-810B-F4F60896D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6050" y="322262"/>
            <a:ext cx="10515600" cy="1325563"/>
          </a:xfrm>
        </p:spPr>
        <p:txBody>
          <a:bodyPr/>
          <a:lstStyle/>
          <a:p>
            <a:pPr algn="ctr"/>
            <a:r>
              <a:rPr lang="es-CL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CONTROVERSIAS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A4A012-6C54-4BDD-93AF-50A19E872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6050" y="134143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623888" algn="just">
              <a:buFont typeface="Wingdings" panose="05000000000000000000" pitchFamily="2" charset="2"/>
              <a:buChar char="v"/>
            </a:pPr>
            <a:r>
              <a:rPr lang="es-CL" dirty="0"/>
              <a:t>Los desarrolladores de los juegos a menudo consideran que ellos están tratando de proveer una </a:t>
            </a:r>
            <a:r>
              <a:rPr lang="es-CL" dirty="0">
                <a:solidFill>
                  <a:srgbClr val="00B0F0"/>
                </a:solidFill>
              </a:rPr>
              <a:t>experiencia de fantasía </a:t>
            </a:r>
            <a:r>
              <a:rPr lang="es-CL" dirty="0"/>
              <a:t>y que la interacción con las transacciones del mundo real aleja a los usuarios de la esencia el juego.</a:t>
            </a:r>
          </a:p>
          <a:p>
            <a:pPr marL="0" indent="623888" algn="just">
              <a:buFont typeface="Wingdings" panose="05000000000000000000" pitchFamily="2" charset="2"/>
              <a:buChar char="v"/>
            </a:pPr>
            <a:endParaRPr lang="es-CL" dirty="0"/>
          </a:p>
          <a:p>
            <a:pPr marL="0" indent="623888" algn="just">
              <a:buFont typeface="Wingdings" panose="05000000000000000000" pitchFamily="2" charset="2"/>
              <a:buChar char="v"/>
            </a:pPr>
            <a:r>
              <a:rPr lang="es-CL" dirty="0"/>
              <a:t>Otra cuestión es el </a:t>
            </a:r>
            <a:r>
              <a:rPr lang="es-CL" dirty="0">
                <a:solidFill>
                  <a:srgbClr val="00B0F0"/>
                </a:solidFill>
              </a:rPr>
              <a:t>impacto de los impuestos </a:t>
            </a:r>
            <a:r>
              <a:rPr lang="es-CL" dirty="0"/>
              <a:t>que podrían estar involucrados dentro de los videojuegos.</a:t>
            </a:r>
          </a:p>
          <a:p>
            <a:pPr marL="0" indent="0" algn="just">
              <a:buNone/>
            </a:pPr>
            <a:endParaRPr lang="es-CL" dirty="0"/>
          </a:p>
          <a:p>
            <a:pPr marL="0" indent="623888" algn="just">
              <a:buFont typeface="Wingdings" panose="05000000000000000000" pitchFamily="2" charset="2"/>
              <a:buChar char="v"/>
            </a:pPr>
            <a:r>
              <a:rPr lang="es-CL" dirty="0"/>
              <a:t>Una tercera cuestión es la participación del </a:t>
            </a:r>
            <a:r>
              <a:rPr lang="es-CL" dirty="0">
                <a:solidFill>
                  <a:srgbClr val="00B0F0"/>
                </a:solidFill>
              </a:rPr>
              <a:t>equipo de mantenimiento</a:t>
            </a:r>
            <a:r>
              <a:rPr lang="es-CL" dirty="0"/>
              <a:t> del juego en estas transacciones</a:t>
            </a:r>
          </a:p>
        </p:txBody>
      </p:sp>
    </p:spTree>
    <p:extLst>
      <p:ext uri="{BB962C8B-B14F-4D97-AF65-F5344CB8AC3E}">
        <p14:creationId xmlns:p14="http://schemas.microsoft.com/office/powerpoint/2010/main" val="8184962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889</Words>
  <Application>Microsoft Office PowerPoint</Application>
  <PresentationFormat>Panorámica</PresentationFormat>
  <Paragraphs>67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CAPITAL</vt:lpstr>
      <vt:lpstr>CONTROVERSIAS</vt:lpstr>
      <vt:lpstr>BIEN VIRTUAL</vt:lpstr>
      <vt:lpstr>MERCADO BIEN VIRTUAL</vt:lpstr>
      <vt:lpstr>BIENES VIRTUALES</vt:lpstr>
      <vt:lpstr>VIDEO JUEGOS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ECONOMÍA VIRTUAL</dc:title>
  <dc:creator>JORGE ANDRES LAVIN LARRAIN</dc:creator>
  <cp:lastModifiedBy>JORGE ANDRES LAVIN LARRAIN</cp:lastModifiedBy>
  <cp:revision>5</cp:revision>
  <dcterms:created xsi:type="dcterms:W3CDTF">2017-06-04T16:44:47Z</dcterms:created>
  <dcterms:modified xsi:type="dcterms:W3CDTF">2017-06-04T19:16:45Z</dcterms:modified>
</cp:coreProperties>
</file>