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9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54" y="60"/>
      </p:cViewPr>
      <p:guideLst>
        <p:guide orient="horz" pos="1139"/>
        <p:guide pos="9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0AA14D61-F6BA-4EC3-83FE-53632DEB43C9}"/>
    <pc:docChg chg="addSld modSld">
      <pc:chgData name="JORGE ANDRES LAVIN LARRAIN" userId="d780bd704531e3a7" providerId="LiveId" clId="{0AA14D61-F6BA-4EC3-83FE-53632DEB43C9}" dt="2017-06-04T21:39:05.979" v="18" actId="0"/>
      <pc:docMkLst>
        <pc:docMk/>
      </pc:docMkLst>
      <pc:sldChg chg="modSp add">
        <pc:chgData name="JORGE ANDRES LAVIN LARRAIN" userId="d780bd704531e3a7" providerId="LiveId" clId="{0AA14D61-F6BA-4EC3-83FE-53632DEB43C9}" dt="2017-06-04T21:26:19.336" v="3" actId="0"/>
        <pc:sldMkLst>
          <pc:docMk/>
          <pc:sldMk cId="4283272219" sldId="258"/>
        </pc:sldMkLst>
        <pc:spChg chg="mod">
          <ac:chgData name="JORGE ANDRES LAVIN LARRAIN" userId="d780bd704531e3a7" providerId="LiveId" clId="{0AA14D61-F6BA-4EC3-83FE-53632DEB43C9}" dt="2017-06-04T21:26:19.336" v="3" actId="0"/>
          <ac:spMkLst>
            <pc:docMk/>
            <pc:sldMk cId="4283272219" sldId="258"/>
            <ac:spMk id="3" creationId="{551902DE-2558-4B2D-9434-3432CB77461B}"/>
          </ac:spMkLst>
        </pc:spChg>
      </pc:sldChg>
      <pc:sldChg chg="modSp add">
        <pc:chgData name="JORGE ANDRES LAVIN LARRAIN" userId="d780bd704531e3a7" providerId="LiveId" clId="{0AA14D61-F6BA-4EC3-83FE-53632DEB43C9}" dt="2017-06-04T21:28:41.893" v="7" actId="0"/>
        <pc:sldMkLst>
          <pc:docMk/>
          <pc:sldMk cId="1260246437" sldId="259"/>
        </pc:sldMkLst>
        <pc:spChg chg="mod">
          <ac:chgData name="JORGE ANDRES LAVIN LARRAIN" userId="d780bd704531e3a7" providerId="LiveId" clId="{0AA14D61-F6BA-4EC3-83FE-53632DEB43C9}" dt="2017-06-04T21:28:41.893" v="7" actId="0"/>
          <ac:spMkLst>
            <pc:docMk/>
            <pc:sldMk cId="1260246437" sldId="259"/>
            <ac:spMk id="3" creationId="{551902DE-2558-4B2D-9434-3432CB77461B}"/>
          </ac:spMkLst>
        </pc:spChg>
      </pc:sldChg>
      <pc:sldChg chg="modSp add">
        <pc:chgData name="JORGE ANDRES LAVIN LARRAIN" userId="d780bd704531e3a7" providerId="LiveId" clId="{0AA14D61-F6BA-4EC3-83FE-53632DEB43C9}" dt="2017-06-04T21:30:03.070" v="9" actId="0"/>
        <pc:sldMkLst>
          <pc:docMk/>
          <pc:sldMk cId="1684449068" sldId="260"/>
        </pc:sldMkLst>
        <pc:spChg chg="mod">
          <ac:chgData name="JORGE ANDRES LAVIN LARRAIN" userId="d780bd704531e3a7" providerId="LiveId" clId="{0AA14D61-F6BA-4EC3-83FE-53632DEB43C9}" dt="2017-06-04T21:30:03.070" v="9" actId="0"/>
          <ac:spMkLst>
            <pc:docMk/>
            <pc:sldMk cId="1684449068" sldId="260"/>
            <ac:spMk id="3" creationId="{551902DE-2558-4B2D-9434-3432CB77461B}"/>
          </ac:spMkLst>
        </pc:spChg>
      </pc:sldChg>
      <pc:sldChg chg="addSp modSp add">
        <pc:chgData name="JORGE ANDRES LAVIN LARRAIN" userId="d780bd704531e3a7" providerId="LiveId" clId="{0AA14D61-F6BA-4EC3-83FE-53632DEB43C9}" dt="2017-06-04T21:35:57.365" v="13" actId="0"/>
        <pc:sldMkLst>
          <pc:docMk/>
          <pc:sldMk cId="195184278" sldId="261"/>
        </pc:sldMkLst>
        <pc:spChg chg="add mod">
          <ac:chgData name="JORGE ANDRES LAVIN LARRAIN" userId="d780bd704531e3a7" providerId="LiveId" clId="{0AA14D61-F6BA-4EC3-83FE-53632DEB43C9}" dt="2017-06-04T21:33:53.976" v="11" actId="0"/>
          <ac:spMkLst>
            <pc:docMk/>
            <pc:sldMk cId="195184278" sldId="261"/>
            <ac:spMk id="4" creationId="{EC266D83-D4EC-4AF2-8E80-228DC6495971}"/>
          </ac:spMkLst>
        </pc:spChg>
        <pc:spChg chg="mod">
          <ac:chgData name="JORGE ANDRES LAVIN LARRAIN" userId="d780bd704531e3a7" providerId="LiveId" clId="{0AA14D61-F6BA-4EC3-83FE-53632DEB43C9}" dt="2017-06-04T21:35:57.365" v="13" actId="0"/>
          <ac:spMkLst>
            <pc:docMk/>
            <pc:sldMk cId="195184278" sldId="261"/>
            <ac:spMk id="3" creationId="{D2C5B0DC-4A3A-46B8-9A50-54E4D6F2F79A}"/>
          </ac:spMkLst>
        </pc:spChg>
      </pc:sldChg>
      <pc:sldChg chg="modSp add">
        <pc:chgData name="JORGE ANDRES LAVIN LARRAIN" userId="d780bd704531e3a7" providerId="LiveId" clId="{0AA14D61-F6BA-4EC3-83FE-53632DEB43C9}" dt="2017-06-04T21:37:40.711" v="16" actId="0"/>
        <pc:sldMkLst>
          <pc:docMk/>
          <pc:sldMk cId="1568796860" sldId="262"/>
        </pc:sldMkLst>
        <pc:spChg chg="mod">
          <ac:chgData name="JORGE ANDRES LAVIN LARRAIN" userId="d780bd704531e3a7" providerId="LiveId" clId="{0AA14D61-F6BA-4EC3-83FE-53632DEB43C9}" dt="2017-06-04T21:37:40.711" v="16" actId="0"/>
          <ac:spMkLst>
            <pc:docMk/>
            <pc:sldMk cId="1568796860" sldId="262"/>
            <ac:spMk id="3" creationId="{551902DE-2558-4B2D-9434-3432CB77461B}"/>
          </ac:spMkLst>
        </pc:spChg>
      </pc:sldChg>
      <pc:sldChg chg="modSp add">
        <pc:chgData name="JORGE ANDRES LAVIN LARRAIN" userId="d780bd704531e3a7" providerId="LiveId" clId="{0AA14D61-F6BA-4EC3-83FE-53632DEB43C9}" dt="2017-06-04T21:39:05.979" v="18" actId="0"/>
        <pc:sldMkLst>
          <pc:docMk/>
          <pc:sldMk cId="2630313707" sldId="263"/>
        </pc:sldMkLst>
        <pc:spChg chg="mod">
          <ac:chgData name="JORGE ANDRES LAVIN LARRAIN" userId="d780bd704531e3a7" providerId="LiveId" clId="{0AA14D61-F6BA-4EC3-83FE-53632DEB43C9}" dt="2017-06-04T21:39:05.979" v="18" actId="0"/>
          <ac:spMkLst>
            <pc:docMk/>
            <pc:sldMk cId="2630313707" sldId="263"/>
            <ac:spMk id="3" creationId="{551902DE-2558-4B2D-9434-3432CB7746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5C868-8C68-4E04-B54D-ED53210D3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AEB43D-32A1-4C86-8F2D-9522EF5E7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337C1F-8B73-4AFB-ABD1-5B730BC9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8F07F8-BE93-41F7-AA62-49587EFA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F9B591-1C7B-4ECC-81AB-49AB65DD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88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D981B-B21F-49DB-A3D6-54F35141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2698A0-ED60-4CD0-9CFA-1CEEF5EBA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3E16CE-4A26-4498-A7F8-11B1B6FC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38AF84-8E34-4A8D-B395-43C835429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C681C9-95A5-486E-84BB-672E8687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41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7AEA88-7478-444D-A213-AFD37D68C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368197-E5AC-4F0A-87DA-905B5465C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EF2766-C4AF-4970-BB5A-20562CD47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8F110F-2BB5-42EA-8FAC-2D30ADFB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89913-4CFC-496A-AE55-2804AE5E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079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F3BF4A-7911-4136-AE1E-06CBF524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5B77E-83FE-45E7-A51A-6897AA527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FDC853-FFDA-44C6-AB98-0E961627A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22AEB-9990-4BA2-9CEC-8983C7DE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59301C-6671-455F-98D3-20F81FFE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73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98A1F-4285-4727-8F7F-A9279BDD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FAE84D-B3A4-47DD-AC2A-28A0F6909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73E982-50A9-48D2-97C2-F19F26553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018560-D666-44FB-9A5A-1A3835D4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6FE296-314C-453F-9733-A8CEB2C0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518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76321-554A-4ACA-8F53-02059089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DCCD4D-2B65-4845-8983-CEE1C5570B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915F41-D18B-419C-814B-0B269695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3C34AD-FD85-4B26-8A38-C54F4EA4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24669F-F150-420C-B8ED-2EDEEDF7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67425E-643F-4E2E-8BB3-695E44CE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3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A4C8C-3864-451B-8AD2-56D39E372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42E7E2-23B6-4405-9ED2-072769789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656874-1ED5-400D-830A-066AC809E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E6F58B-3B9E-4C31-9515-ED113047F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0E8B00-E60A-4512-9A0D-8161396EC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E919DB-0AFB-438E-A98A-A6F144D3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5DD7BE-CFA1-43EF-9587-8B3EEE93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D64FC8A-E30D-498F-9126-EA7FF97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97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C7F26-D4DA-405D-8999-99B77719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6586A0-9CA9-4DAC-B696-B20AA40D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CFD3BF-65A1-4D81-8FEA-1C39E435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589191-B21A-4B97-89C2-24FA22E7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19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2955D1-5EBD-4F22-8390-57314224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D84DA3-4408-42CC-9604-C57B6C9A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99B54F-8D59-4838-B14A-3CC08200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9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4DF07-D1BA-4656-9923-BA20DA85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F8BDC8-2E11-46D3-9944-E1F31C01F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53F58F-7496-4D1B-90A4-E46291EF2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5E962C-79A9-41AE-A6C6-50BA9431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6E1255-40C0-4A2D-9524-CEF9737F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CCF83F-8332-43B2-A559-D4FCC74A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60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0CF6D-8F7A-42C3-9D1F-5B01E189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870D95-C615-4A31-BB95-C5FBAE874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701CAE-4C5B-46E6-BFC0-85EE79E94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9AECEA-9E4B-434F-8A95-F162BC92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A89924-7E71-4D1B-9F8F-322B447A0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AD23A7-5D64-477B-93B7-3CDB9D31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37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1579FA-B222-4714-AC23-C55C6165C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47A764-D89E-417F-81CE-5AF817D6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A20DA-CCDD-4CCC-A680-D1E1BDFC6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3FD22-6A21-4CC1-A09D-21E92AB8EB22}" type="datetimeFigureOut">
              <a:rPr lang="es-CL" smtClean="0"/>
              <a:t>04-06-2017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BE3E9F-D01F-43C6-A0A9-21927044F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C32D98-4B1B-4B57-8A1C-15003A01D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CF8F-0EC7-4C29-A74A-F77A3A3CD9F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94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B252192-3223-4A12-B198-3EAA167E4718}"/>
              </a:ext>
            </a:extLst>
          </p:cNvPr>
          <p:cNvSpPr/>
          <p:nvPr/>
        </p:nvSpPr>
        <p:spPr>
          <a:xfrm>
            <a:off x="3059101" y="2228671"/>
            <a:ext cx="640630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BANCA VIRTUAL</a:t>
            </a:r>
          </a:p>
        </p:txBody>
      </p:sp>
    </p:spTree>
    <p:extLst>
      <p:ext uri="{BB962C8B-B14F-4D97-AF65-F5344CB8AC3E}">
        <p14:creationId xmlns:p14="http://schemas.microsoft.com/office/powerpoint/2010/main" val="210728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/>
          <a:lstStyle/>
          <a:p>
            <a:pPr marL="0" indent="623888" algn="just">
              <a:buNone/>
            </a:pPr>
            <a:r>
              <a:rPr lang="es-CL" sz="3600" dirty="0"/>
              <a:t>Banca virtual, banca en línea, e-</a:t>
            </a:r>
            <a:r>
              <a:rPr lang="es-CL" sz="3600" dirty="0" err="1"/>
              <a:t>banking</a:t>
            </a:r>
            <a:r>
              <a:rPr lang="es-CL" sz="3600" dirty="0"/>
              <a:t> o genéricamente banca electrónica, es la banca a la que se puede acceder mediante Internet.</a:t>
            </a:r>
          </a:p>
          <a:p>
            <a:pPr marL="0" indent="623888" algn="just">
              <a:buNone/>
            </a:pPr>
            <a:r>
              <a:rPr lang="es-CL" sz="3600" dirty="0"/>
              <a:t> Pueden ser entidades con sucursales físicas o que sólo operan a distancia (por Internet o por teléfono).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3939161" y="764462"/>
            <a:ext cx="4313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DEFINICIONES</a:t>
            </a:r>
          </a:p>
        </p:txBody>
      </p:sp>
    </p:spTree>
    <p:extLst>
      <p:ext uri="{BB962C8B-B14F-4D97-AF65-F5344CB8AC3E}">
        <p14:creationId xmlns:p14="http://schemas.microsoft.com/office/powerpoint/2010/main" val="196032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L" dirty="0"/>
          </a:p>
          <a:p>
            <a:pPr marL="0" indent="720725" algn="just">
              <a:buNone/>
            </a:pPr>
            <a:r>
              <a:rPr lang="es-CL" dirty="0">
                <a:solidFill>
                  <a:srgbClr val="00B0F0"/>
                </a:solidFill>
              </a:rPr>
              <a:t>La banca electrónica hace referencia al tipo de banca que se realiza por medios electrónicos como puede ser cajeros electrónicos, teléfono y otras redes de comunicación.</a:t>
            </a:r>
          </a:p>
          <a:p>
            <a:pPr marL="0" indent="720725" algn="just">
              <a:buNone/>
            </a:pPr>
            <a:r>
              <a:rPr lang="es-CL" dirty="0"/>
              <a:t> Tradicionalmente, este término ha sido atribuido a la banca por Internet o banca online, pero conviene aclarar su significado.</a:t>
            </a:r>
          </a:p>
          <a:p>
            <a:pPr marL="0" indent="720725" algn="just">
              <a:buNone/>
            </a:pPr>
            <a:r>
              <a:rPr lang="es-CL" dirty="0"/>
              <a:t> Algunos autores lo consideran como un constructo de orden superior que supone varios canales que incluyen también la banca telefónica, la banca por teléfono móvil (basada en tecnología Wireless </a:t>
            </a:r>
            <a:r>
              <a:rPr lang="es-CL" dirty="0" err="1"/>
              <a:t>Application</a:t>
            </a:r>
            <a:r>
              <a:rPr lang="es-CL" dirty="0"/>
              <a:t> </a:t>
            </a:r>
            <a:r>
              <a:rPr lang="es-CL" dirty="0" err="1"/>
              <a:t>Protocol</a:t>
            </a:r>
            <a:r>
              <a:rPr lang="es-CL" dirty="0"/>
              <a:t> –WAP– que traslada Internet al teléfono móvil) y la basada en televisión interactiva (</a:t>
            </a:r>
            <a:r>
              <a:rPr lang="es-CL" dirty="0" err="1"/>
              <a:t>iNet-television</a:t>
            </a:r>
            <a:r>
              <a:rPr lang="es-CL" dirty="0"/>
              <a:t>).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2871886" y="764462"/>
            <a:ext cx="6448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BANCA ELECTRÓNICA</a:t>
            </a:r>
          </a:p>
        </p:txBody>
      </p:sp>
    </p:spTree>
    <p:extLst>
      <p:ext uri="{BB962C8B-B14F-4D97-AF65-F5344CB8AC3E}">
        <p14:creationId xmlns:p14="http://schemas.microsoft.com/office/powerpoint/2010/main" val="428327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>
            <a:normAutofit/>
          </a:bodyPr>
          <a:lstStyle/>
          <a:p>
            <a:pPr marL="0" indent="720725" algn="just">
              <a:buNone/>
            </a:pPr>
            <a:r>
              <a:rPr lang="es-CL" dirty="0"/>
              <a:t>La banca por Internet o en línea comprende aquellas herramientas que ofrecen una entidad para que sus clientes hagan sus operaciones bancarias a través de la computadora utilizando una conexión a la red Internet. </a:t>
            </a:r>
          </a:p>
          <a:p>
            <a:pPr marL="0" indent="720725" algn="just">
              <a:buNone/>
            </a:pPr>
            <a:r>
              <a:rPr lang="es-CL" dirty="0"/>
              <a:t>Para otros investigadores la banca por Internet es un nuevo tipo de sistema de información que usa los recursos novedosos de Internet y la </a:t>
            </a:r>
            <a:r>
              <a:rPr lang="es-CL" dirty="0" err="1"/>
              <a:t>World</a:t>
            </a:r>
            <a:r>
              <a:rPr lang="es-CL" dirty="0"/>
              <a:t> Wide Web (WWW) para permitir a los consumidores efectuar operaciones financieras en el espacio virtual.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2728099" y="764462"/>
            <a:ext cx="6735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BANCA POR INTERNET</a:t>
            </a:r>
          </a:p>
        </p:txBody>
      </p:sp>
    </p:spTree>
    <p:extLst>
      <p:ext uri="{BB962C8B-B14F-4D97-AF65-F5344CB8AC3E}">
        <p14:creationId xmlns:p14="http://schemas.microsoft.com/office/powerpoint/2010/main" val="126024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>
            <a:normAutofit/>
          </a:bodyPr>
          <a:lstStyle/>
          <a:p>
            <a:pPr marL="0" indent="623888" algn="just">
              <a:buNone/>
              <a:tabLst>
                <a:tab pos="720725" algn="l"/>
              </a:tabLst>
            </a:pPr>
            <a:r>
              <a:rPr lang="es-CL" dirty="0"/>
              <a:t>La banca virtual o sin presencia física. </a:t>
            </a:r>
          </a:p>
          <a:p>
            <a:pPr marL="0" indent="623888" algn="just">
              <a:buNone/>
              <a:tabLst>
                <a:tab pos="720725" algn="l"/>
              </a:tabLst>
            </a:pPr>
            <a:r>
              <a:rPr lang="es-CL" dirty="0"/>
              <a:t>Se considera a un banco virtual como un banco sin oficina y normalmente se asocia el concepto banca virtual al de banca electrónica.</a:t>
            </a:r>
          </a:p>
          <a:p>
            <a:pPr marL="0" indent="623888" algn="just">
              <a:buNone/>
              <a:tabLst>
                <a:tab pos="720725" algn="l"/>
              </a:tabLst>
            </a:pPr>
            <a:r>
              <a:rPr lang="es-CL" dirty="0"/>
              <a:t> En términos generales, este mercado no debería denominarse virtual, siendo más adecuada la denominación de banca electrónica o por Internet, puesto que las organizaciones participantes en el intercambio existen físicamente.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3628025" y="764462"/>
            <a:ext cx="4935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BANCA VIRTUAL</a:t>
            </a:r>
          </a:p>
        </p:txBody>
      </p:sp>
    </p:spTree>
    <p:extLst>
      <p:ext uri="{BB962C8B-B14F-4D97-AF65-F5344CB8AC3E}">
        <p14:creationId xmlns:p14="http://schemas.microsoft.com/office/powerpoint/2010/main" val="1684449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Comodidad y servicios de conveniencia, 24 horas al día, 7 días a la semana. Operaciones desde casa.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Acceso global.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Ahorro en tiempo.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Ahorro en costes para el banco que pueden o deben repercutir en el cliente. Transparencia en la información.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Capacidad de elección de los clientes.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  <a:tab pos="2063750" algn="l"/>
              </a:tabLst>
            </a:pPr>
            <a:r>
              <a:rPr lang="es-CL" dirty="0"/>
              <a:t>Oferta de productos y servicios personalizados.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4536544" y="764462"/>
            <a:ext cx="3118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VENTAJAS</a:t>
            </a:r>
          </a:p>
        </p:txBody>
      </p:sp>
    </p:spTree>
    <p:extLst>
      <p:ext uri="{BB962C8B-B14F-4D97-AF65-F5344CB8AC3E}">
        <p14:creationId xmlns:p14="http://schemas.microsoft.com/office/powerpoint/2010/main" val="156879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902DE-2558-4B2D-9434-3432CB77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9604952" cy="43513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Preocupación por la seguridad (virus, piratas,...) y por la información personal y confidencial.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Propia intangibilidad y separación física entre el cliente y la entidad.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Límite de servicios y burocracia afuera de línea (solventado con el paso del tiempo).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Ausencia de información sobre el uso y servicios ofrecidos y de habilidades tecnológicas entre los usuarios.</a:t>
            </a:r>
          </a:p>
          <a:p>
            <a:pPr algn="just">
              <a:buFont typeface="Wingdings" panose="05000000000000000000" pitchFamily="2" charset="2"/>
              <a:buChar char="§"/>
              <a:tabLst>
                <a:tab pos="720725" algn="l"/>
              </a:tabLst>
            </a:pPr>
            <a:r>
              <a:rPr lang="es-CL" dirty="0"/>
              <a:t>Baja penetración de Internet en algunas zonas rurales o países en vías de desarrollo.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B1D91D-EAB5-4C68-A436-DDF053252234}"/>
              </a:ext>
            </a:extLst>
          </p:cNvPr>
          <p:cNvSpPr/>
          <p:nvPr/>
        </p:nvSpPr>
        <p:spPr>
          <a:xfrm>
            <a:off x="3983221" y="764462"/>
            <a:ext cx="42255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tabLst>
                <a:tab pos="2063750" algn="l"/>
              </a:tabLst>
            </a:pPr>
            <a:r>
              <a:rPr lang="es-E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DES</a:t>
            </a:r>
            <a:r>
              <a:rPr lang="es-E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VENTAJAS</a:t>
            </a:r>
          </a:p>
        </p:txBody>
      </p:sp>
    </p:spTree>
    <p:extLst>
      <p:ext uri="{BB962C8B-B14F-4D97-AF65-F5344CB8AC3E}">
        <p14:creationId xmlns:p14="http://schemas.microsoft.com/office/powerpoint/2010/main" val="263031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C5B0DC-4A3A-46B8-9A50-54E4D6F2F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1808163"/>
            <a:ext cx="10515600" cy="4351338"/>
          </a:xfrm>
        </p:spPr>
        <p:txBody>
          <a:bodyPr/>
          <a:lstStyle/>
          <a:p>
            <a:pPr marL="0" indent="720725" algn="just">
              <a:buNone/>
            </a:pPr>
            <a:r>
              <a:rPr lang="es-CL" dirty="0"/>
              <a:t>Usar la conexión cifrada con cifrado fuerte, para el caso de que pueda haber un </a:t>
            </a:r>
            <a:r>
              <a:rPr lang="es-CL" dirty="0" err="1"/>
              <a:t>sniffer</a:t>
            </a:r>
            <a:r>
              <a:rPr lang="es-CL" dirty="0"/>
              <a:t>. Ver SSL/TLS.</a:t>
            </a:r>
          </a:p>
          <a:p>
            <a:pPr marL="0" indent="720725" algn="just">
              <a:buNone/>
            </a:pPr>
            <a:r>
              <a:rPr lang="es-CL" dirty="0"/>
              <a:t>Guardar la contraseña en un lugar seguro o, mucho mejor, memorizarla y destruirla</a:t>
            </a:r>
          </a:p>
          <a:p>
            <a:pPr marL="0" indent="720725" algn="just">
              <a:buNone/>
            </a:pPr>
            <a:r>
              <a:rPr lang="es-CL" dirty="0"/>
              <a:t>Si no utilizamos un ordenador de confianza, puede tener instalado un programa que capture la teclas pulsadas del teclado. </a:t>
            </a:r>
          </a:p>
          <a:p>
            <a:pPr marL="0" indent="720725" algn="just">
              <a:buNone/>
            </a:pPr>
            <a:r>
              <a:rPr lang="es-CL" dirty="0"/>
              <a:t>Como medida de seguridad adicional, se puede introducir la contraseña pulsando unos botones mediante el ratón.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C266D83-D4EC-4AF2-8E80-228DC6495971}"/>
              </a:ext>
            </a:extLst>
          </p:cNvPr>
          <p:cNvSpPr/>
          <p:nvPr/>
        </p:nvSpPr>
        <p:spPr>
          <a:xfrm>
            <a:off x="2672044" y="695189"/>
            <a:ext cx="7402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MEDIDAS DE SEGURIDAD</a:t>
            </a:r>
          </a:p>
        </p:txBody>
      </p:sp>
    </p:spTree>
    <p:extLst>
      <p:ext uri="{BB962C8B-B14F-4D97-AF65-F5344CB8AC3E}">
        <p14:creationId xmlns:p14="http://schemas.microsoft.com/office/powerpoint/2010/main" val="195184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525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ANDRES LAVIN LARRAIN</dc:creator>
  <cp:lastModifiedBy>JORGE ANDRES LAVIN LARRAIN</cp:lastModifiedBy>
  <cp:revision>1</cp:revision>
  <dcterms:created xsi:type="dcterms:W3CDTF">2017-06-04T21:21:22Z</dcterms:created>
  <dcterms:modified xsi:type="dcterms:W3CDTF">2017-06-04T21:39:32Z</dcterms:modified>
</cp:coreProperties>
</file>