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userDrawn="1">
          <p15:clr>
            <a:srgbClr val="A4A3A4"/>
          </p15:clr>
        </p15:guide>
        <p15:guide id="2" pos="8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69" d="100"/>
          <a:sy n="69" d="100"/>
        </p:scale>
        <p:origin x="654" y="60"/>
      </p:cViewPr>
      <p:guideLst>
        <p:guide orient="horz" pos="799"/>
        <p:guide pos="8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056943CE-B049-49DF-BB28-10B484262CE1}"/>
    <pc:docChg chg="addSld modSld">
      <pc:chgData name="JORGE ANDRES LAVIN LARRAIN" userId="d780bd704531e3a7" providerId="LiveId" clId="{056943CE-B049-49DF-BB28-10B484262CE1}" dt="2017-06-04T20:48:25.839" v="18" actId="0"/>
      <pc:docMkLst>
        <pc:docMk/>
      </pc:docMkLst>
      <pc:sldChg chg="addSp modSp add">
        <pc:chgData name="JORGE ANDRES LAVIN LARRAIN" userId="d780bd704531e3a7" providerId="LiveId" clId="{056943CE-B049-49DF-BB28-10B484262CE1}" dt="2017-06-04T20:29:45.180" v="6" actId="0"/>
        <pc:sldMkLst>
          <pc:docMk/>
          <pc:sldMk cId="1589884511" sldId="258"/>
        </pc:sldMkLst>
        <pc:spChg chg="mod">
          <ac:chgData name="JORGE ANDRES LAVIN LARRAIN" userId="d780bd704531e3a7" providerId="LiveId" clId="{056943CE-B049-49DF-BB28-10B484262CE1}" dt="2017-06-04T20:27:17" v="5" actId="0"/>
          <ac:spMkLst>
            <pc:docMk/>
            <pc:sldMk cId="1589884511" sldId="258"/>
            <ac:spMk id="2" creationId="{9B5D8F69-6D7C-4F21-98BA-3138BA820F21}"/>
          </ac:spMkLst>
        </pc:spChg>
        <pc:spChg chg="add">
          <ac:chgData name="JORGE ANDRES LAVIN LARRAIN" userId="d780bd704531e3a7" providerId="LiveId" clId="{056943CE-B049-49DF-BB28-10B484262CE1}" dt="2017-06-04T20:29:45.180" v="6" actId="0"/>
          <ac:spMkLst>
            <pc:docMk/>
            <pc:sldMk cId="1589884511" sldId="258"/>
            <ac:spMk id="4" creationId="{EE1D4D85-A2B5-4180-84C6-F3D3A3558B32}"/>
          </ac:spMkLst>
        </pc:spChg>
      </pc:sldChg>
      <pc:sldChg chg="add">
        <pc:chgData name="JORGE ANDRES LAVIN LARRAIN" userId="d780bd704531e3a7" providerId="LiveId" clId="{056943CE-B049-49DF-BB28-10B484262CE1}" dt="2017-06-04T20:24:15.479" v="0" actId="0"/>
        <pc:sldMkLst>
          <pc:docMk/>
          <pc:sldMk cId="2918496124" sldId="258"/>
        </pc:sldMkLst>
      </pc:sldChg>
      <pc:sldChg chg="modSp add">
        <pc:chgData name="JORGE ANDRES LAVIN LARRAIN" userId="d780bd704531e3a7" providerId="LiveId" clId="{056943CE-B049-49DF-BB28-10B484262CE1}" dt="2017-06-04T20:37:10.453" v="13" actId="0"/>
        <pc:sldMkLst>
          <pc:docMk/>
          <pc:sldMk cId="3303028574" sldId="259"/>
        </pc:sldMkLst>
        <pc:spChg chg="mod">
          <ac:chgData name="JORGE ANDRES LAVIN LARRAIN" userId="d780bd704531e3a7" providerId="LiveId" clId="{056943CE-B049-49DF-BB28-10B484262CE1}" dt="2017-06-04T20:37:10.453" v="13" actId="0"/>
          <ac:spMkLst>
            <pc:docMk/>
            <pc:sldMk cId="3303028574" sldId="259"/>
            <ac:spMk id="3" creationId="{4134152C-CBB2-4F63-BCED-BE8A020ED128}"/>
          </ac:spMkLst>
        </pc:spChg>
        <pc:spChg chg="mod">
          <ac:chgData name="JORGE ANDRES LAVIN LARRAIN" userId="d780bd704531e3a7" providerId="LiveId" clId="{056943CE-B049-49DF-BB28-10B484262CE1}" dt="2017-06-04T20:34:35.100" v="12" actId="0"/>
          <ac:spMkLst>
            <pc:docMk/>
            <pc:sldMk cId="3303028574" sldId="259"/>
            <ac:spMk id="2" creationId="{9B5D8F69-6D7C-4F21-98BA-3138BA820F21}"/>
          </ac:spMkLst>
        </pc:spChg>
      </pc:sldChg>
      <pc:sldChg chg="modSp add">
        <pc:chgData name="JORGE ANDRES LAVIN LARRAIN" userId="d780bd704531e3a7" providerId="LiveId" clId="{056943CE-B049-49DF-BB28-10B484262CE1}" dt="2017-06-04T20:37:22.986" v="15" actId="0"/>
        <pc:sldMkLst>
          <pc:docMk/>
          <pc:sldMk cId="3835367860" sldId="260"/>
        </pc:sldMkLst>
        <pc:spChg chg="mod">
          <ac:chgData name="JORGE ANDRES LAVIN LARRAIN" userId="d780bd704531e3a7" providerId="LiveId" clId="{056943CE-B049-49DF-BB28-10B484262CE1}" dt="2017-06-04T20:37:22.986" v="15" actId="0"/>
          <ac:spMkLst>
            <pc:docMk/>
            <pc:sldMk cId="3835367860" sldId="260"/>
            <ac:spMk id="2" creationId="{9B5D8F69-6D7C-4F21-98BA-3138BA820F21}"/>
          </ac:spMkLst>
        </pc:spChg>
      </pc:sldChg>
      <pc:sldChg chg="addSp modSp add">
        <pc:chgData name="JORGE ANDRES LAVIN LARRAIN" userId="d780bd704531e3a7" providerId="LiveId" clId="{056943CE-B049-49DF-BB28-10B484262CE1}" dt="2017-06-04T20:48:25.839" v="18" actId="0"/>
        <pc:sldMkLst>
          <pc:docMk/>
          <pc:sldMk cId="4031671484" sldId="261"/>
        </pc:sldMkLst>
        <pc:picChg chg="add mod">
          <ac:chgData name="JORGE ANDRES LAVIN LARRAIN" userId="d780bd704531e3a7" providerId="LiveId" clId="{056943CE-B049-49DF-BB28-10B484262CE1}" dt="2017-06-04T20:45:39.484" v="17" actId="0"/>
          <ac:picMkLst>
            <pc:docMk/>
            <pc:sldMk cId="4031671484" sldId="261"/>
            <ac:picMk id="3" creationId="{AB1363AD-C68B-47AF-801B-2854DC8A1DDB}"/>
          </ac:picMkLst>
        </pc:picChg>
        <pc:picChg chg="add mod">
          <ac:chgData name="JORGE ANDRES LAVIN LARRAIN" userId="d780bd704531e3a7" providerId="LiveId" clId="{056943CE-B049-49DF-BB28-10B484262CE1}" dt="2017-06-04T20:48:25.839" v="18" actId="0"/>
          <ac:picMkLst>
            <pc:docMk/>
            <pc:sldMk cId="4031671484" sldId="261"/>
            <ac:picMk id="5" creationId="{5F4F2155-D6DC-485E-A675-670F4E8CF4C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BA3B8C-2C3F-453D-B5E6-90E279BC670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05B17953-C653-496B-AE08-23CEA867AC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a:extLst>
              <a:ext uri="{FF2B5EF4-FFF2-40B4-BE49-F238E27FC236}">
                <a16:creationId xmlns:a16="http://schemas.microsoft.com/office/drawing/2014/main" id="{D3F3ADA5-D11A-48A1-895C-E51A5DBDB7B4}"/>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083F34D2-3345-4982-B740-B79986CE3CC5}"/>
              </a:ext>
            </a:extLst>
          </p:cNvPr>
          <p:cNvSpPr>
            <a:spLocks noGrp="1"/>
          </p:cNvSpPr>
          <p:nvPr>
            <p:ph type="ftr" sz="quarter" idx="11"/>
          </p:nvPr>
        </p:nvSpPr>
        <p:spPr/>
        <p:txBody>
          <a:bodyPr/>
          <a:lstStyle/>
          <a:p>
            <a:endParaRPr lang="es-CL" dirty="0"/>
          </a:p>
        </p:txBody>
      </p:sp>
      <p:sp>
        <p:nvSpPr>
          <p:cNvPr id="6" name="Marcador de número de diapositiva 5">
            <a:extLst>
              <a:ext uri="{FF2B5EF4-FFF2-40B4-BE49-F238E27FC236}">
                <a16:creationId xmlns:a16="http://schemas.microsoft.com/office/drawing/2014/main" id="{F0EDDF72-084A-4F7B-9F29-2A0ADE876537}"/>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104633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950995-2C1C-4AD1-854C-F180320F88C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7B34E01-D031-4FD9-9204-4B915CFB7114}"/>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BB89AA3-3FF0-4814-968F-5103D3FEE335}"/>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6A7FA7E0-69F9-4598-93F4-6DE2051B1419}"/>
              </a:ext>
            </a:extLst>
          </p:cNvPr>
          <p:cNvSpPr>
            <a:spLocks noGrp="1"/>
          </p:cNvSpPr>
          <p:nvPr>
            <p:ph type="ftr" sz="quarter" idx="11"/>
          </p:nvPr>
        </p:nvSpPr>
        <p:spPr/>
        <p:txBody>
          <a:bodyPr/>
          <a:lstStyle/>
          <a:p>
            <a:endParaRPr lang="es-CL" dirty="0"/>
          </a:p>
        </p:txBody>
      </p:sp>
      <p:sp>
        <p:nvSpPr>
          <p:cNvPr id="6" name="Marcador de número de diapositiva 5">
            <a:extLst>
              <a:ext uri="{FF2B5EF4-FFF2-40B4-BE49-F238E27FC236}">
                <a16:creationId xmlns:a16="http://schemas.microsoft.com/office/drawing/2014/main" id="{52547008-3E56-436E-96FB-0CA6BF0D5C4C}"/>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91334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6C0DCA1-6E1C-4A4B-A9CB-DBEC29EBC4F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FC2FB42-8B67-4C21-B44F-31622B2ABAEB}"/>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9FF414D-38D1-4514-A882-635AE6A11A35}"/>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03CFE1C0-4E60-4AE5-A0AF-E53F648943E1}"/>
              </a:ext>
            </a:extLst>
          </p:cNvPr>
          <p:cNvSpPr>
            <a:spLocks noGrp="1"/>
          </p:cNvSpPr>
          <p:nvPr>
            <p:ph type="ftr" sz="quarter" idx="11"/>
          </p:nvPr>
        </p:nvSpPr>
        <p:spPr/>
        <p:txBody>
          <a:bodyPr/>
          <a:lstStyle/>
          <a:p>
            <a:endParaRPr lang="es-CL" dirty="0"/>
          </a:p>
        </p:txBody>
      </p:sp>
      <p:sp>
        <p:nvSpPr>
          <p:cNvPr id="6" name="Marcador de número de diapositiva 5">
            <a:extLst>
              <a:ext uri="{FF2B5EF4-FFF2-40B4-BE49-F238E27FC236}">
                <a16:creationId xmlns:a16="http://schemas.microsoft.com/office/drawing/2014/main" id="{238B8CAD-3D9E-4ED2-8686-5321652EF896}"/>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1736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E61063-6DFC-4AAD-82E1-78825C6AA66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752E20A-520B-4B79-AE45-B7AF83148444}"/>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FFD0FAC-F35E-4890-BD3D-C6F90E6C575E}"/>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8E146186-C036-47E5-958C-9C587C1850DC}"/>
              </a:ext>
            </a:extLst>
          </p:cNvPr>
          <p:cNvSpPr>
            <a:spLocks noGrp="1"/>
          </p:cNvSpPr>
          <p:nvPr>
            <p:ph type="ftr" sz="quarter" idx="11"/>
          </p:nvPr>
        </p:nvSpPr>
        <p:spPr/>
        <p:txBody>
          <a:bodyPr/>
          <a:lstStyle/>
          <a:p>
            <a:endParaRPr lang="es-CL" dirty="0"/>
          </a:p>
        </p:txBody>
      </p:sp>
      <p:sp>
        <p:nvSpPr>
          <p:cNvPr id="6" name="Marcador de número de diapositiva 5">
            <a:extLst>
              <a:ext uri="{FF2B5EF4-FFF2-40B4-BE49-F238E27FC236}">
                <a16:creationId xmlns:a16="http://schemas.microsoft.com/office/drawing/2014/main" id="{A2BCA336-A9C1-486C-A457-4604C2FC2CC4}"/>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3509297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31145-2971-4A89-A2A8-BEECD9CF16F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127EEFD-80F6-470C-9A5C-4B230A1AE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C4A42CAA-A228-475B-8E23-DBE18753B056}"/>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CD5C861C-C7CE-45FB-ACDF-52616B7FA556}"/>
              </a:ext>
            </a:extLst>
          </p:cNvPr>
          <p:cNvSpPr>
            <a:spLocks noGrp="1"/>
          </p:cNvSpPr>
          <p:nvPr>
            <p:ph type="ftr" sz="quarter" idx="11"/>
          </p:nvPr>
        </p:nvSpPr>
        <p:spPr/>
        <p:txBody>
          <a:bodyPr/>
          <a:lstStyle/>
          <a:p>
            <a:endParaRPr lang="es-CL" dirty="0"/>
          </a:p>
        </p:txBody>
      </p:sp>
      <p:sp>
        <p:nvSpPr>
          <p:cNvPr id="6" name="Marcador de número de diapositiva 5">
            <a:extLst>
              <a:ext uri="{FF2B5EF4-FFF2-40B4-BE49-F238E27FC236}">
                <a16:creationId xmlns:a16="http://schemas.microsoft.com/office/drawing/2014/main" id="{AF6DDD2B-C55C-4FB8-A2FD-1A299B1676F0}"/>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234375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2629D8-8707-4B3B-BAB6-AF56C54CC0A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0782BBA-E05D-470C-A94D-03A30E028B2A}"/>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12622551-C608-4A31-9E48-BDADD1AE3CDD}"/>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440D153F-57CB-41B3-99B3-12F2ADF2950E}"/>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6" name="Marcador de pie de página 5">
            <a:extLst>
              <a:ext uri="{FF2B5EF4-FFF2-40B4-BE49-F238E27FC236}">
                <a16:creationId xmlns:a16="http://schemas.microsoft.com/office/drawing/2014/main" id="{3ACFEA30-F09A-4CCB-922D-1B3F58FA4153}"/>
              </a:ext>
            </a:extLst>
          </p:cNvPr>
          <p:cNvSpPr>
            <a:spLocks noGrp="1"/>
          </p:cNvSpPr>
          <p:nvPr>
            <p:ph type="ftr" sz="quarter" idx="11"/>
          </p:nvPr>
        </p:nvSpPr>
        <p:spPr/>
        <p:txBody>
          <a:bodyPr/>
          <a:lstStyle/>
          <a:p>
            <a:endParaRPr lang="es-CL" dirty="0"/>
          </a:p>
        </p:txBody>
      </p:sp>
      <p:sp>
        <p:nvSpPr>
          <p:cNvPr id="7" name="Marcador de número de diapositiva 6">
            <a:extLst>
              <a:ext uri="{FF2B5EF4-FFF2-40B4-BE49-F238E27FC236}">
                <a16:creationId xmlns:a16="http://schemas.microsoft.com/office/drawing/2014/main" id="{D30031DA-99FC-4E33-9347-CF61EA2F49F7}"/>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151468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E5CC4B-53C4-4ACF-9479-61190B75C88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0EF1B6C-7FD3-4EED-BE86-C1DB7FEAEF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91886D2B-45FC-4BE9-81F7-5E6DB4CC19FF}"/>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C440E72E-0188-4B20-B760-3956D1BEF2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39207B3A-B637-4388-BAEC-C5DB841ECBDD}"/>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3E5014A-B75C-42E4-B522-2DFBFED21590}"/>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8" name="Marcador de pie de página 7">
            <a:extLst>
              <a:ext uri="{FF2B5EF4-FFF2-40B4-BE49-F238E27FC236}">
                <a16:creationId xmlns:a16="http://schemas.microsoft.com/office/drawing/2014/main" id="{276FD82B-ED97-4174-9A69-8F17FC539525}"/>
              </a:ext>
            </a:extLst>
          </p:cNvPr>
          <p:cNvSpPr>
            <a:spLocks noGrp="1"/>
          </p:cNvSpPr>
          <p:nvPr>
            <p:ph type="ftr" sz="quarter" idx="11"/>
          </p:nvPr>
        </p:nvSpPr>
        <p:spPr/>
        <p:txBody>
          <a:bodyPr/>
          <a:lstStyle/>
          <a:p>
            <a:endParaRPr lang="es-CL" dirty="0"/>
          </a:p>
        </p:txBody>
      </p:sp>
      <p:sp>
        <p:nvSpPr>
          <p:cNvPr id="9" name="Marcador de número de diapositiva 8">
            <a:extLst>
              <a:ext uri="{FF2B5EF4-FFF2-40B4-BE49-F238E27FC236}">
                <a16:creationId xmlns:a16="http://schemas.microsoft.com/office/drawing/2014/main" id="{80AF2334-56F4-4766-9D51-5C6AF9E487BC}"/>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3426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ED1B60-6B6A-46A5-B239-4D4FB55C15E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064A0003-C611-4F5F-BEC8-1FADB9E73E8B}"/>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4" name="Marcador de pie de página 3">
            <a:extLst>
              <a:ext uri="{FF2B5EF4-FFF2-40B4-BE49-F238E27FC236}">
                <a16:creationId xmlns:a16="http://schemas.microsoft.com/office/drawing/2014/main" id="{3272BEE8-C501-4036-A3AD-1089196AFBCF}"/>
              </a:ext>
            </a:extLst>
          </p:cNvPr>
          <p:cNvSpPr>
            <a:spLocks noGrp="1"/>
          </p:cNvSpPr>
          <p:nvPr>
            <p:ph type="ftr" sz="quarter" idx="11"/>
          </p:nvPr>
        </p:nvSpPr>
        <p:spPr/>
        <p:txBody>
          <a:bodyPr/>
          <a:lstStyle/>
          <a:p>
            <a:endParaRPr lang="es-CL" dirty="0"/>
          </a:p>
        </p:txBody>
      </p:sp>
      <p:sp>
        <p:nvSpPr>
          <p:cNvPr id="5" name="Marcador de número de diapositiva 4">
            <a:extLst>
              <a:ext uri="{FF2B5EF4-FFF2-40B4-BE49-F238E27FC236}">
                <a16:creationId xmlns:a16="http://schemas.microsoft.com/office/drawing/2014/main" id="{67A8846C-4C5B-499C-80A0-DD2584C848A5}"/>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16577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34F18E-60E7-4F14-90B6-0F986594504F}"/>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3" name="Marcador de pie de página 2">
            <a:extLst>
              <a:ext uri="{FF2B5EF4-FFF2-40B4-BE49-F238E27FC236}">
                <a16:creationId xmlns:a16="http://schemas.microsoft.com/office/drawing/2014/main" id="{5C20D1E0-9652-4F47-AEAC-1D8B66833A33}"/>
              </a:ext>
            </a:extLst>
          </p:cNvPr>
          <p:cNvSpPr>
            <a:spLocks noGrp="1"/>
          </p:cNvSpPr>
          <p:nvPr>
            <p:ph type="ftr" sz="quarter" idx="11"/>
          </p:nvPr>
        </p:nvSpPr>
        <p:spPr/>
        <p:txBody>
          <a:bodyPr/>
          <a:lstStyle/>
          <a:p>
            <a:endParaRPr lang="es-CL" dirty="0"/>
          </a:p>
        </p:txBody>
      </p:sp>
      <p:sp>
        <p:nvSpPr>
          <p:cNvPr id="4" name="Marcador de número de diapositiva 3">
            <a:extLst>
              <a:ext uri="{FF2B5EF4-FFF2-40B4-BE49-F238E27FC236}">
                <a16:creationId xmlns:a16="http://schemas.microsoft.com/office/drawing/2014/main" id="{7C84790C-75EE-4358-A5C0-A26C97858D3A}"/>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366936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AFE6C2-F025-4DDC-A7D0-B535845BA0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B3BAB6C-1498-4799-8F4A-18EC1C85B6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9B912DEB-FEE5-4027-8BDF-CF775F3EE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BF71745B-164A-4523-BF37-0BC0AE7E1090}"/>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6" name="Marcador de pie de página 5">
            <a:extLst>
              <a:ext uri="{FF2B5EF4-FFF2-40B4-BE49-F238E27FC236}">
                <a16:creationId xmlns:a16="http://schemas.microsoft.com/office/drawing/2014/main" id="{D63E1FB4-4296-4406-83BF-59F52A4CE6B7}"/>
              </a:ext>
            </a:extLst>
          </p:cNvPr>
          <p:cNvSpPr>
            <a:spLocks noGrp="1"/>
          </p:cNvSpPr>
          <p:nvPr>
            <p:ph type="ftr" sz="quarter" idx="11"/>
          </p:nvPr>
        </p:nvSpPr>
        <p:spPr/>
        <p:txBody>
          <a:bodyPr/>
          <a:lstStyle/>
          <a:p>
            <a:endParaRPr lang="es-CL" dirty="0"/>
          </a:p>
        </p:txBody>
      </p:sp>
      <p:sp>
        <p:nvSpPr>
          <p:cNvPr id="7" name="Marcador de número de diapositiva 6">
            <a:extLst>
              <a:ext uri="{FF2B5EF4-FFF2-40B4-BE49-F238E27FC236}">
                <a16:creationId xmlns:a16="http://schemas.microsoft.com/office/drawing/2014/main" id="{E9318D3F-EC04-4CC8-8289-B8FA23A09A24}"/>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173122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810801-3078-4A31-BA3D-FE9074284EC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50573C7-6257-438A-8EFB-C24884013F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dirty="0"/>
          </a:p>
        </p:txBody>
      </p:sp>
      <p:sp>
        <p:nvSpPr>
          <p:cNvPr id="4" name="Marcador de texto 3">
            <a:extLst>
              <a:ext uri="{FF2B5EF4-FFF2-40B4-BE49-F238E27FC236}">
                <a16:creationId xmlns:a16="http://schemas.microsoft.com/office/drawing/2014/main" id="{89BEA9F0-248A-47FD-BEEC-05216A025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E5E839F9-3A3A-4BB1-88C3-C03DDE67FB56}"/>
              </a:ext>
            </a:extLst>
          </p:cNvPr>
          <p:cNvSpPr>
            <a:spLocks noGrp="1"/>
          </p:cNvSpPr>
          <p:nvPr>
            <p:ph type="dt" sz="half" idx="10"/>
          </p:nvPr>
        </p:nvSpPr>
        <p:spPr/>
        <p:txBody>
          <a:bodyPr/>
          <a:lstStyle/>
          <a:p>
            <a:fld id="{87EFE1D8-9C21-427F-8FBE-D9294DFF105D}" type="datetimeFigureOut">
              <a:rPr lang="es-CL" smtClean="0"/>
              <a:t>04-06-2017</a:t>
            </a:fld>
            <a:endParaRPr lang="es-CL" dirty="0"/>
          </a:p>
        </p:txBody>
      </p:sp>
      <p:sp>
        <p:nvSpPr>
          <p:cNvPr id="6" name="Marcador de pie de página 5">
            <a:extLst>
              <a:ext uri="{FF2B5EF4-FFF2-40B4-BE49-F238E27FC236}">
                <a16:creationId xmlns:a16="http://schemas.microsoft.com/office/drawing/2014/main" id="{08D7830C-6E4D-4743-9E3F-E899CA88E210}"/>
              </a:ext>
            </a:extLst>
          </p:cNvPr>
          <p:cNvSpPr>
            <a:spLocks noGrp="1"/>
          </p:cNvSpPr>
          <p:nvPr>
            <p:ph type="ftr" sz="quarter" idx="11"/>
          </p:nvPr>
        </p:nvSpPr>
        <p:spPr/>
        <p:txBody>
          <a:bodyPr/>
          <a:lstStyle/>
          <a:p>
            <a:endParaRPr lang="es-CL" dirty="0"/>
          </a:p>
        </p:txBody>
      </p:sp>
      <p:sp>
        <p:nvSpPr>
          <p:cNvPr id="7" name="Marcador de número de diapositiva 6">
            <a:extLst>
              <a:ext uri="{FF2B5EF4-FFF2-40B4-BE49-F238E27FC236}">
                <a16:creationId xmlns:a16="http://schemas.microsoft.com/office/drawing/2014/main" id="{0C168134-D557-40D8-9D67-40A3C38BB870}"/>
              </a:ext>
            </a:extLst>
          </p:cNvPr>
          <p:cNvSpPr>
            <a:spLocks noGrp="1"/>
          </p:cNvSpPr>
          <p:nvPr>
            <p:ph type="sldNum" sz="quarter" idx="12"/>
          </p:nvPr>
        </p:nvSpPr>
        <p:spPr/>
        <p:txBody>
          <a:bodyPr/>
          <a:lstStyle/>
          <a:p>
            <a:fld id="{0503308D-7D0B-4E8D-A85A-B065F5DDB9DF}" type="slidenum">
              <a:rPr lang="es-CL" smtClean="0"/>
              <a:t>‹Nº›</a:t>
            </a:fld>
            <a:endParaRPr lang="es-CL" dirty="0"/>
          </a:p>
        </p:txBody>
      </p:sp>
    </p:spTree>
    <p:extLst>
      <p:ext uri="{BB962C8B-B14F-4D97-AF65-F5344CB8AC3E}">
        <p14:creationId xmlns:p14="http://schemas.microsoft.com/office/powerpoint/2010/main" val="3191561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91B16DC-5E53-4470-96BA-D84A8EA95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EA14FF4-787B-4C3F-AB80-EB7D959AD4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5DC7E4F-3B11-473E-9AD2-104BF282B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FE1D8-9C21-427F-8FBE-D9294DFF105D}" type="datetimeFigureOut">
              <a:rPr lang="es-CL" smtClean="0"/>
              <a:t>04-06-2017</a:t>
            </a:fld>
            <a:endParaRPr lang="es-CL" dirty="0"/>
          </a:p>
        </p:txBody>
      </p:sp>
      <p:sp>
        <p:nvSpPr>
          <p:cNvPr id="5" name="Marcador de pie de página 4">
            <a:extLst>
              <a:ext uri="{FF2B5EF4-FFF2-40B4-BE49-F238E27FC236}">
                <a16:creationId xmlns:a16="http://schemas.microsoft.com/office/drawing/2014/main" id="{E31F6922-784A-448E-8A96-61A3314FCE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Marcador de número de diapositiva 5">
            <a:extLst>
              <a:ext uri="{FF2B5EF4-FFF2-40B4-BE49-F238E27FC236}">
                <a16:creationId xmlns:a16="http://schemas.microsoft.com/office/drawing/2014/main" id="{44CF31EB-67AF-4D0C-BACE-365BD7B616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3308D-7D0B-4E8D-A85A-B065F5DDB9DF}" type="slidenum">
              <a:rPr lang="es-CL" smtClean="0"/>
              <a:t>‹Nº›</a:t>
            </a:fld>
            <a:endParaRPr lang="es-CL" dirty="0"/>
          </a:p>
        </p:txBody>
      </p:sp>
    </p:spTree>
    <p:extLst>
      <p:ext uri="{BB962C8B-B14F-4D97-AF65-F5344CB8AC3E}">
        <p14:creationId xmlns:p14="http://schemas.microsoft.com/office/powerpoint/2010/main" val="3601926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19F2ED3-7AE6-47D9-B6CD-821CA079BED9}"/>
              </a:ext>
            </a:extLst>
          </p:cNvPr>
          <p:cNvSpPr/>
          <p:nvPr/>
        </p:nvSpPr>
        <p:spPr>
          <a:xfrm>
            <a:off x="2794262" y="2505670"/>
            <a:ext cx="6603475" cy="923330"/>
          </a:xfrm>
          <a:prstGeom prst="rect">
            <a:avLst/>
          </a:prstGeom>
          <a:noFill/>
        </p:spPr>
        <p:txBody>
          <a:bodyPr wrap="none" lIns="91440" tIns="45720" rIns="91440" bIns="45720">
            <a:spAutoFit/>
          </a:bodyPr>
          <a:lstStyle/>
          <a:p>
            <a:pPr algn="ctr"/>
            <a:r>
              <a:rPr lang="es-ES" sz="5400" b="1" dirty="0">
                <a:ln w="22225">
                  <a:solidFill>
                    <a:schemeClr val="accent2"/>
                  </a:solidFill>
                  <a:prstDash val="solid"/>
                </a:ln>
                <a:solidFill>
                  <a:schemeClr val="accent2">
                    <a:lumMod val="40000"/>
                    <a:lumOff val="60000"/>
                  </a:schemeClr>
                </a:solidFill>
              </a:rPr>
              <a:t>DINERO ELECTRÓNICO</a:t>
            </a:r>
          </a:p>
        </p:txBody>
      </p:sp>
    </p:spTree>
    <p:extLst>
      <p:ext uri="{BB962C8B-B14F-4D97-AF65-F5344CB8AC3E}">
        <p14:creationId xmlns:p14="http://schemas.microsoft.com/office/powerpoint/2010/main" val="1032606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D8F69-6D7C-4F21-98BA-3138BA820F21}"/>
              </a:ext>
            </a:extLst>
          </p:cNvPr>
          <p:cNvSpPr>
            <a:spLocks noGrp="1"/>
          </p:cNvSpPr>
          <p:nvPr>
            <p:ph type="title"/>
          </p:nvPr>
        </p:nvSpPr>
        <p:spPr>
          <a:xfrm>
            <a:off x="1416050" y="1836449"/>
            <a:ext cx="10889672" cy="3677660"/>
          </a:xfrm>
        </p:spPr>
        <p:txBody>
          <a:bodyPr>
            <a:noAutofit/>
          </a:bodyPr>
          <a:lstStyle/>
          <a:p>
            <a:r>
              <a:rPr lang="es-CL" sz="2400" b="1" dirty="0"/>
              <a:t>El dinero electrónico se refiere a dinero que se intercambia sólo de forma electrónica</a:t>
            </a:r>
            <a:br>
              <a:rPr lang="es-CL" sz="2400" b="1" dirty="0"/>
            </a:br>
            <a:br>
              <a:rPr lang="es-CL" sz="2400" b="1" dirty="0"/>
            </a:br>
            <a:r>
              <a:rPr lang="es-CL" sz="2400" b="1" dirty="0"/>
              <a:t>Utiliza una red de ordenadores, internet y sistemas de valores digitalmente almacenados como Bitcoin</a:t>
            </a:r>
            <a:br>
              <a:rPr lang="es-CL" sz="2400" b="1" dirty="0"/>
            </a:br>
            <a:br>
              <a:rPr lang="es-CL" sz="2400" b="1" dirty="0"/>
            </a:br>
            <a:r>
              <a:rPr lang="es-CL" sz="2400" b="1" dirty="0"/>
              <a:t>Es un medio de pago digital equivalente de una determinada moneda</a:t>
            </a:r>
            <a:br>
              <a:rPr lang="es-CL" sz="2400" b="1" dirty="0"/>
            </a:br>
            <a:br>
              <a:rPr lang="es-CL" sz="2400" b="1" dirty="0"/>
            </a:br>
            <a:r>
              <a:rPr lang="es-CL" sz="2400" b="1" dirty="0"/>
              <a:t> Las transferencias electrónicas de fondos, Depósitos directos y los Giros son ejemplos de dinero electrónico. </a:t>
            </a:r>
            <a:br>
              <a:rPr lang="es-CL" sz="2400" b="1" dirty="0"/>
            </a:br>
            <a:br>
              <a:rPr lang="es-CL" sz="2400" b="1" dirty="0"/>
            </a:br>
            <a:r>
              <a:rPr lang="es-CL" sz="2400" b="1" dirty="0"/>
              <a:t>Asimismo, es un término colectivo para criptografía financiera y tecnologías que los permitan.</a:t>
            </a:r>
            <a:br>
              <a:rPr lang="es-CL" sz="2400" b="1" dirty="0"/>
            </a:br>
            <a:endParaRPr lang="es-CL" sz="2400" b="1" dirty="0"/>
          </a:p>
        </p:txBody>
      </p:sp>
      <p:sp>
        <p:nvSpPr>
          <p:cNvPr id="3" name="Rectángulo 2">
            <a:extLst>
              <a:ext uri="{FF2B5EF4-FFF2-40B4-BE49-F238E27FC236}">
                <a16:creationId xmlns:a16="http://schemas.microsoft.com/office/drawing/2014/main" id="{4134152C-CBB2-4F63-BCED-BE8A020ED128}"/>
              </a:ext>
            </a:extLst>
          </p:cNvPr>
          <p:cNvSpPr/>
          <p:nvPr/>
        </p:nvSpPr>
        <p:spPr>
          <a:xfrm>
            <a:off x="4033052" y="345083"/>
            <a:ext cx="4236737" cy="923330"/>
          </a:xfrm>
          <a:prstGeom prst="rect">
            <a:avLst/>
          </a:prstGeom>
          <a:noFill/>
        </p:spPr>
        <p:txBody>
          <a:bodyPr wrap="none" lIns="91440" tIns="45720" rIns="91440" bIns="45720">
            <a:spAutoFit/>
          </a:bodyPr>
          <a:lstStyle/>
          <a:p>
            <a:pPr algn="ctr"/>
            <a:r>
              <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DEFINICIONES</a:t>
            </a:r>
          </a:p>
        </p:txBody>
      </p:sp>
    </p:spTree>
    <p:extLst>
      <p:ext uri="{BB962C8B-B14F-4D97-AF65-F5344CB8AC3E}">
        <p14:creationId xmlns:p14="http://schemas.microsoft.com/office/powerpoint/2010/main" val="139140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D8F69-6D7C-4F21-98BA-3138BA820F21}"/>
              </a:ext>
            </a:extLst>
          </p:cNvPr>
          <p:cNvSpPr>
            <a:spLocks noGrp="1"/>
          </p:cNvSpPr>
          <p:nvPr>
            <p:ph type="title"/>
          </p:nvPr>
        </p:nvSpPr>
        <p:spPr>
          <a:xfrm>
            <a:off x="1416050" y="1268413"/>
            <a:ext cx="10665114" cy="3843914"/>
          </a:xfrm>
        </p:spPr>
        <p:txBody>
          <a:bodyPr>
            <a:noAutofit/>
          </a:bodyPr>
          <a:lstStyle/>
          <a:p>
            <a:pPr indent="623888">
              <a:tabLst>
                <a:tab pos="1787525" algn="l"/>
              </a:tabLst>
            </a:pPr>
            <a:r>
              <a:rPr lang="es-CL" sz="2400" b="1" dirty="0"/>
              <a:t>El sistema de tarjeta Octopus en Hong Kong, que comenzó como un sistema de pago de tránsito masivo y se ha utilizado ampliamente como un sistema de dinero electrónico.</a:t>
            </a:r>
            <a:br>
              <a:rPr lang="es-CL" sz="2400" b="1" dirty="0"/>
            </a:br>
            <a:br>
              <a:rPr lang="es-CL" sz="2400" b="1" dirty="0"/>
            </a:br>
            <a:r>
              <a:rPr lang="es-CL" sz="2400" b="1" dirty="0"/>
              <a:t>         Singapur también ha implementado un sistema de dinero electrónico para su sistema de transporte público (tren, autobús, etc.), que es muy similar al de Hong Kong y la tarjeta Octopus basada en el mismo tipo de tarjeta (FeliCa). </a:t>
            </a:r>
            <a:br>
              <a:rPr lang="es-CL" sz="2400" b="1" dirty="0"/>
            </a:br>
            <a:endParaRPr lang="es-CL" sz="2400" b="1" dirty="0"/>
          </a:p>
        </p:txBody>
      </p:sp>
      <p:sp>
        <p:nvSpPr>
          <p:cNvPr id="3" name="Rectángulo 2">
            <a:extLst>
              <a:ext uri="{FF2B5EF4-FFF2-40B4-BE49-F238E27FC236}">
                <a16:creationId xmlns:a16="http://schemas.microsoft.com/office/drawing/2014/main" id="{4134152C-CBB2-4F63-BCED-BE8A020ED128}"/>
              </a:ext>
            </a:extLst>
          </p:cNvPr>
          <p:cNvSpPr/>
          <p:nvPr/>
        </p:nvSpPr>
        <p:spPr>
          <a:xfrm>
            <a:off x="3867233" y="317374"/>
            <a:ext cx="4734630" cy="923330"/>
          </a:xfrm>
          <a:prstGeom prst="rect">
            <a:avLst/>
          </a:prstGeom>
          <a:noFill/>
        </p:spPr>
        <p:txBody>
          <a:bodyPr wrap="none" lIns="91440" tIns="45720" rIns="91440" bIns="45720">
            <a:spAutoFit/>
          </a:bodyPr>
          <a:lstStyle/>
          <a:p>
            <a:pPr algn="ctr"/>
            <a:r>
              <a:rPr lang="es-E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USOS EXITOSOS</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ángulo 3">
            <a:extLst>
              <a:ext uri="{FF2B5EF4-FFF2-40B4-BE49-F238E27FC236}">
                <a16:creationId xmlns:a16="http://schemas.microsoft.com/office/drawing/2014/main" id="{EE1D4D85-A2B5-4180-84C6-F3D3A3558B32}"/>
              </a:ext>
            </a:extLst>
          </p:cNvPr>
          <p:cNvSpPr/>
          <p:nvPr/>
        </p:nvSpPr>
        <p:spPr>
          <a:xfrm>
            <a:off x="1302328" y="4650662"/>
            <a:ext cx="10778836" cy="1384995"/>
          </a:xfrm>
          <a:prstGeom prst="rect">
            <a:avLst/>
          </a:prstGeom>
        </p:spPr>
        <p:txBody>
          <a:bodyPr wrap="square">
            <a:spAutoFit/>
          </a:bodyPr>
          <a:lstStyle/>
          <a:p>
            <a:pPr indent="720725"/>
            <a:r>
              <a:rPr lang="es-CL" sz="2400" dirty="0"/>
              <a:t>Otras aplicaciones exitosas las podemos encontrar en los Países Bajos, conocida como Chipknip; al igual que en Nicaragua, donde es conocida como Tarjeta TUC.</a:t>
            </a:r>
          </a:p>
          <a:p>
            <a:endParaRPr lang="es-CL" dirty="0"/>
          </a:p>
          <a:p>
            <a:endParaRPr lang="es-CL" dirty="0"/>
          </a:p>
        </p:txBody>
      </p:sp>
    </p:spTree>
    <p:extLst>
      <p:ext uri="{BB962C8B-B14F-4D97-AF65-F5344CB8AC3E}">
        <p14:creationId xmlns:p14="http://schemas.microsoft.com/office/powerpoint/2010/main" val="1589884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D8F69-6D7C-4F21-98BA-3138BA820F21}"/>
              </a:ext>
            </a:extLst>
          </p:cNvPr>
          <p:cNvSpPr>
            <a:spLocks noGrp="1"/>
          </p:cNvSpPr>
          <p:nvPr>
            <p:ph type="title"/>
          </p:nvPr>
        </p:nvSpPr>
        <p:spPr>
          <a:xfrm>
            <a:off x="1416050" y="1268413"/>
            <a:ext cx="10665114" cy="3843914"/>
          </a:xfrm>
        </p:spPr>
        <p:txBody>
          <a:bodyPr>
            <a:noAutofit/>
          </a:bodyPr>
          <a:lstStyle/>
          <a:p>
            <a:pPr>
              <a:tabLst>
                <a:tab pos="1787525" algn="l"/>
              </a:tabLst>
            </a:pPr>
            <a:r>
              <a:rPr lang="es-CL" sz="2400" b="1" dirty="0"/>
              <a:t>Los ejes principales de desarrollo del efectivo digital son:</a:t>
            </a:r>
            <a:br>
              <a:rPr lang="es-CL" sz="2400" b="1" dirty="0"/>
            </a:br>
            <a:br>
              <a:rPr lang="es-CL" sz="2400" b="1" dirty="0"/>
            </a:br>
            <a:r>
              <a:rPr lang="es-CL" sz="2400" b="1" dirty="0"/>
              <a:t>La posibilidad de usarlo a través de una gama más amplia de hardware tal como tarjetas de crédito garantizadas.</a:t>
            </a:r>
            <a:br>
              <a:rPr lang="es-CL" sz="2400" b="1" dirty="0"/>
            </a:br>
            <a:br>
              <a:rPr lang="es-CL" sz="2400" b="1" dirty="0"/>
            </a:br>
            <a:r>
              <a:rPr lang="es-CL" sz="2400" b="1" dirty="0"/>
              <a:t>Que las cuentas bancarias vinculadas, en general, se utilicen en un medio de Internet, para el intercambio con micro pagos seguros como en el sistema de las grandes corporaciones ( PAY PAL )</a:t>
            </a:r>
          </a:p>
        </p:txBody>
      </p:sp>
      <p:sp>
        <p:nvSpPr>
          <p:cNvPr id="3" name="Rectángulo 2">
            <a:extLst>
              <a:ext uri="{FF2B5EF4-FFF2-40B4-BE49-F238E27FC236}">
                <a16:creationId xmlns:a16="http://schemas.microsoft.com/office/drawing/2014/main" id="{4134152C-CBB2-4F63-BCED-BE8A020ED128}"/>
              </a:ext>
            </a:extLst>
          </p:cNvPr>
          <p:cNvSpPr/>
          <p:nvPr/>
        </p:nvSpPr>
        <p:spPr>
          <a:xfrm>
            <a:off x="1594404" y="317374"/>
            <a:ext cx="9280297" cy="923330"/>
          </a:xfrm>
          <a:prstGeom prst="rect">
            <a:avLst/>
          </a:prstGeom>
          <a:noFill/>
        </p:spPr>
        <p:txBody>
          <a:bodyPr wrap="none" lIns="91440" tIns="45720" rIns="91440" bIns="45720">
            <a:spAutoFit/>
          </a:bodyPr>
          <a:lstStyle/>
          <a:p>
            <a:pPr algn="ctr"/>
            <a:r>
              <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DESARROL</a:t>
            </a:r>
            <a:r>
              <a:rPr lang="es-E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LO EFECTIVO DIGITAL</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302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D8F69-6D7C-4F21-98BA-3138BA820F21}"/>
              </a:ext>
            </a:extLst>
          </p:cNvPr>
          <p:cNvSpPr>
            <a:spLocks noGrp="1"/>
          </p:cNvSpPr>
          <p:nvPr>
            <p:ph type="title"/>
          </p:nvPr>
        </p:nvSpPr>
        <p:spPr>
          <a:xfrm>
            <a:off x="1416050" y="1268413"/>
            <a:ext cx="9819986" cy="3843914"/>
          </a:xfrm>
        </p:spPr>
        <p:txBody>
          <a:bodyPr>
            <a:noAutofit/>
          </a:bodyPr>
          <a:lstStyle/>
          <a:p>
            <a:pPr indent="720725">
              <a:tabLst>
                <a:tab pos="1787525" algn="l"/>
              </a:tabLst>
            </a:pPr>
            <a:r>
              <a:rPr lang="es-CL" sz="2400" b="1" dirty="0"/>
              <a:t>Para el fomento de la evolución de la red en términos de la utilización de efectivo digital, una empresa llamada </a:t>
            </a:r>
            <a:r>
              <a:rPr lang="es-CL" sz="2400" b="1" dirty="0" err="1"/>
              <a:t>DigiCash</a:t>
            </a:r>
            <a:r>
              <a:rPr lang="es-CL" sz="2400" b="1" dirty="0"/>
              <a:t> está en el centro de atención con la creación de un sistema de efectivo electrónico que permite a los emisores vender moneda electrónica a algún valor.</a:t>
            </a:r>
            <a:br>
              <a:rPr lang="es-CL" sz="2400" b="1" dirty="0"/>
            </a:br>
            <a:r>
              <a:rPr lang="es-CL" sz="2400" b="1" dirty="0"/>
              <a:t> </a:t>
            </a:r>
            <a:br>
              <a:rPr lang="es-CL" sz="2400" b="1" dirty="0"/>
            </a:br>
            <a:r>
              <a:rPr lang="es-CL" sz="2400" b="1" dirty="0"/>
              <a:t>          Cuando se adquieren vienen a nombre del comprador y se almacenan en su computadora o en su identidad en línea. </a:t>
            </a:r>
          </a:p>
        </p:txBody>
      </p:sp>
      <p:sp>
        <p:nvSpPr>
          <p:cNvPr id="3" name="Rectángulo 2">
            <a:extLst>
              <a:ext uri="{FF2B5EF4-FFF2-40B4-BE49-F238E27FC236}">
                <a16:creationId xmlns:a16="http://schemas.microsoft.com/office/drawing/2014/main" id="{4134152C-CBB2-4F63-BCED-BE8A020ED128}"/>
              </a:ext>
            </a:extLst>
          </p:cNvPr>
          <p:cNvSpPr/>
          <p:nvPr/>
        </p:nvSpPr>
        <p:spPr>
          <a:xfrm>
            <a:off x="3173456" y="317374"/>
            <a:ext cx="6122190" cy="923330"/>
          </a:xfrm>
          <a:prstGeom prst="rect">
            <a:avLst/>
          </a:prstGeom>
          <a:noFill/>
        </p:spPr>
        <p:txBody>
          <a:bodyPr wrap="none" lIns="91440" tIns="45720" rIns="91440" bIns="45720">
            <a:spAutoFit/>
          </a:bodyPr>
          <a:lstStyle/>
          <a:p>
            <a:pPr algn="ctr"/>
            <a:r>
              <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EVOLUCIÓN FUTURA</a:t>
            </a:r>
          </a:p>
        </p:txBody>
      </p:sp>
    </p:spTree>
    <p:extLst>
      <p:ext uri="{BB962C8B-B14F-4D97-AF65-F5344CB8AC3E}">
        <p14:creationId xmlns:p14="http://schemas.microsoft.com/office/powerpoint/2010/main" val="3835367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magen que contiene persona&#10;&#10;Descripción generada con confianza muy alta">
            <a:extLst>
              <a:ext uri="{FF2B5EF4-FFF2-40B4-BE49-F238E27FC236}">
                <a16:creationId xmlns:a16="http://schemas.microsoft.com/office/drawing/2014/main" id="{5F4F2155-D6DC-485E-A675-670F4E8CF4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6948" y="1393104"/>
            <a:ext cx="7265940" cy="450893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0316714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142</Words>
  <Application>Microsoft Office PowerPoint</Application>
  <PresentationFormat>Panorámica</PresentationFormat>
  <Paragraphs>10</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Presentación de PowerPoint</vt:lpstr>
      <vt:lpstr>El dinero electrónico se refiere a dinero que se intercambia sólo de forma electrónica  Utiliza una red de ordenadores, internet y sistemas de valores digitalmente almacenados como Bitcoin  Es un medio de pago digital equivalente de una determinada moneda   Las transferencias electrónicas de fondos, Depósitos directos y los Giros son ejemplos de dinero electrónico.   Asimismo, es un término colectivo para criptografía financiera y tecnologías que los permitan. </vt:lpstr>
      <vt:lpstr>El sistema de tarjeta Octopus en Hong Kong, que comenzó como un sistema de pago de tránsito masivo y se ha utilizado ampliamente como un sistema de dinero electrónico.           Singapur también ha implementado un sistema de dinero electrónico para su sistema de transporte público (tren, autobús, etc.), que es muy similar al de Hong Kong y la tarjeta Octopus basada en el mismo tipo de tarjeta (FeliCa).  </vt:lpstr>
      <vt:lpstr>Los ejes principales de desarrollo del efectivo digital son:  La posibilidad de usarlo a través de una gama más amplia de hardware tal como tarjetas de crédito garantizadas.  Que las cuentas bancarias vinculadas, en general, se utilicen en un medio de Internet, para el intercambio con micro pagos seguros como en el sistema de las grandes corporaciones ( PAY PAL )</vt:lpstr>
      <vt:lpstr>Para el fomento de la evolución de la red en términos de la utilización de efectivo digital, una empresa llamada DigiCash está en el centro de atención con la creación de un sistema de efectivo electrónico que permite a los emisores vender moneda electrónica a algún valor.             Cuando se adquieren vienen a nombre del comprador y se almacenan en su computadora o en su identidad en línea.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ANDRES LAVIN LARRAIN</dc:creator>
  <cp:lastModifiedBy>JORGE ANDRES LAVIN LARRAIN</cp:lastModifiedBy>
  <cp:revision>3</cp:revision>
  <dcterms:created xsi:type="dcterms:W3CDTF">2017-06-04T20:07:29Z</dcterms:created>
  <dcterms:modified xsi:type="dcterms:W3CDTF">2017-06-04T20:48:55Z</dcterms:modified>
</cp:coreProperties>
</file>