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38" userDrawn="1">
          <p15:clr>
            <a:srgbClr val="A4A3A4"/>
          </p15:clr>
        </p15:guide>
        <p15:guide id="2" pos="73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78" y="84"/>
      </p:cViewPr>
      <p:guideLst>
        <p:guide orient="horz" pos="1638"/>
        <p:guide pos="7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RGE ANDRES LAVIN LARRAIN" userId="d780bd704531e3a7" providerId="LiveId" clId="{239DEDB3-DDCE-41C2-BFCE-692B4ADA2D08}"/>
    <pc:docChg chg="undo custSel modSld">
      <pc:chgData name="JORGE ANDRES LAVIN LARRAIN" userId="d780bd704531e3a7" providerId="LiveId" clId="{239DEDB3-DDCE-41C2-BFCE-692B4ADA2D08}" dt="2017-05-29T01:56:16.873" v="157" actId="0"/>
      <pc:docMkLst>
        <pc:docMk/>
      </pc:docMkLst>
      <pc:sldChg chg="modSp">
        <pc:chgData name="JORGE ANDRES LAVIN LARRAIN" userId="d780bd704531e3a7" providerId="LiveId" clId="{239DEDB3-DDCE-41C2-BFCE-692B4ADA2D08}" dt="2017-05-29T01:54:46.922" v="147" actId="0"/>
        <pc:sldMkLst>
          <pc:docMk/>
          <pc:sldMk cId="3677081878" sldId="256"/>
        </pc:sldMkLst>
        <pc:spChg chg="mod">
          <ac:chgData name="JORGE ANDRES LAVIN LARRAIN" userId="d780bd704531e3a7" providerId="LiveId" clId="{239DEDB3-DDCE-41C2-BFCE-692B4ADA2D08}" dt="2017-05-29T01:54:46.922" v="147" actId="0"/>
          <ac:spMkLst>
            <pc:docMk/>
            <pc:sldMk cId="3677081878" sldId="256"/>
            <ac:spMk id="3" creationId="{04B59027-43EA-4576-8AA1-639E0C6C7D01}"/>
          </ac:spMkLst>
        </pc:spChg>
        <pc:spChg chg="mod">
          <ac:chgData name="JORGE ANDRES LAVIN LARRAIN" userId="d780bd704531e3a7" providerId="LiveId" clId="{239DEDB3-DDCE-41C2-BFCE-692B4ADA2D08}" dt="2017-05-29T01:54:25.114" v="146" actId="0"/>
          <ac:spMkLst>
            <pc:docMk/>
            <pc:sldMk cId="3677081878" sldId="256"/>
            <ac:spMk id="2" creationId="{6F208967-EE43-4C58-900F-07250AA563A1}"/>
          </ac:spMkLst>
        </pc:spChg>
      </pc:sldChg>
      <pc:sldChg chg="modSp">
        <pc:chgData name="JORGE ANDRES LAVIN LARRAIN" userId="d780bd704531e3a7" providerId="LiveId" clId="{239DEDB3-DDCE-41C2-BFCE-692B4ADA2D08}" dt="2017-05-29T01:54:54.839" v="148" actId="0"/>
        <pc:sldMkLst>
          <pc:docMk/>
          <pc:sldMk cId="403878254" sldId="257"/>
        </pc:sldMkLst>
        <pc:spChg chg="mod">
          <ac:chgData name="JORGE ANDRES LAVIN LARRAIN" userId="d780bd704531e3a7" providerId="LiveId" clId="{239DEDB3-DDCE-41C2-BFCE-692B4ADA2D08}" dt="2017-05-29T01:51:36.714" v="128" actId="27636"/>
          <ac:spMkLst>
            <pc:docMk/>
            <pc:sldMk cId="403878254" sldId="257"/>
            <ac:spMk id="3" creationId="{18F70238-730D-4D80-BFEB-D96C1BD94AC7}"/>
          </ac:spMkLst>
        </pc:spChg>
        <pc:spChg chg="mod">
          <ac:chgData name="JORGE ANDRES LAVIN LARRAIN" userId="d780bd704531e3a7" providerId="LiveId" clId="{239DEDB3-DDCE-41C2-BFCE-692B4ADA2D08}" dt="2017-05-29T01:54:54.839" v="148" actId="0"/>
          <ac:spMkLst>
            <pc:docMk/>
            <pc:sldMk cId="403878254" sldId="257"/>
            <ac:spMk id="2" creationId="{EA6CB603-D901-442D-A918-AC4D0ABA3B10}"/>
          </ac:spMkLst>
        </pc:spChg>
      </pc:sldChg>
      <pc:sldChg chg="modSp">
        <pc:chgData name="JORGE ANDRES LAVIN LARRAIN" userId="d780bd704531e3a7" providerId="LiveId" clId="{239DEDB3-DDCE-41C2-BFCE-692B4ADA2D08}" dt="2017-05-29T01:55:05.804" v="149" actId="0"/>
        <pc:sldMkLst>
          <pc:docMk/>
          <pc:sldMk cId="676754414" sldId="258"/>
        </pc:sldMkLst>
        <pc:spChg chg="mod">
          <ac:chgData name="JORGE ANDRES LAVIN LARRAIN" userId="d780bd704531e3a7" providerId="LiveId" clId="{239DEDB3-DDCE-41C2-BFCE-692B4ADA2D08}" dt="2017-05-29T01:55:05.804" v="149" actId="0"/>
          <ac:spMkLst>
            <pc:docMk/>
            <pc:sldMk cId="676754414" sldId="258"/>
            <ac:spMk id="2" creationId="{EA6CB603-D901-442D-A918-AC4D0ABA3B10}"/>
          </ac:spMkLst>
        </pc:spChg>
        <pc:spChg chg="mod">
          <ac:chgData name="JORGE ANDRES LAVIN LARRAIN" userId="d780bd704531e3a7" providerId="LiveId" clId="{239DEDB3-DDCE-41C2-BFCE-692B4ADA2D08}" dt="2017-05-29T01:46:09.747" v="0" actId="1076"/>
          <ac:spMkLst>
            <pc:docMk/>
            <pc:sldMk cId="676754414" sldId="258"/>
            <ac:spMk id="3" creationId="{18F70238-730D-4D80-BFEB-D96C1BD94AC7}"/>
          </ac:spMkLst>
        </pc:spChg>
      </pc:sldChg>
      <pc:sldChg chg="modSp">
        <pc:chgData name="JORGE ANDRES LAVIN LARRAIN" userId="d780bd704531e3a7" providerId="LiveId" clId="{239DEDB3-DDCE-41C2-BFCE-692B4ADA2D08}" dt="2017-05-29T01:55:19.776" v="150" actId="0"/>
        <pc:sldMkLst>
          <pc:docMk/>
          <pc:sldMk cId="2681744945" sldId="259"/>
        </pc:sldMkLst>
        <pc:spChg chg="mod">
          <ac:chgData name="JORGE ANDRES LAVIN LARRAIN" userId="d780bd704531e3a7" providerId="LiveId" clId="{239DEDB3-DDCE-41C2-BFCE-692B4ADA2D08}" dt="2017-05-29T01:55:19.776" v="150" actId="0"/>
          <ac:spMkLst>
            <pc:docMk/>
            <pc:sldMk cId="2681744945" sldId="259"/>
            <ac:spMk id="2" creationId="{EA6CB603-D901-442D-A918-AC4D0ABA3B10}"/>
          </ac:spMkLst>
        </pc:spChg>
        <pc:spChg chg="mod">
          <ac:chgData name="JORGE ANDRES LAVIN LARRAIN" userId="d780bd704531e3a7" providerId="LiveId" clId="{239DEDB3-DDCE-41C2-BFCE-692B4ADA2D08}" dt="2017-05-29T01:52:20.050" v="133" actId="1076"/>
          <ac:spMkLst>
            <pc:docMk/>
            <pc:sldMk cId="2681744945" sldId="259"/>
            <ac:spMk id="3" creationId="{18F70238-730D-4D80-BFEB-D96C1BD94AC7}"/>
          </ac:spMkLst>
        </pc:spChg>
      </pc:sldChg>
      <pc:sldChg chg="modSp">
        <pc:chgData name="JORGE ANDRES LAVIN LARRAIN" userId="d780bd704531e3a7" providerId="LiveId" clId="{239DEDB3-DDCE-41C2-BFCE-692B4ADA2D08}" dt="2017-05-29T01:55:39.964" v="153" actId="20577"/>
        <pc:sldMkLst>
          <pc:docMk/>
          <pc:sldMk cId="1122072883" sldId="261"/>
        </pc:sldMkLst>
        <pc:spChg chg="mod">
          <ac:chgData name="JORGE ANDRES LAVIN LARRAIN" userId="d780bd704531e3a7" providerId="LiveId" clId="{239DEDB3-DDCE-41C2-BFCE-692B4ADA2D08}" dt="2017-05-29T01:55:39.964" v="153" actId="20577"/>
          <ac:spMkLst>
            <pc:docMk/>
            <pc:sldMk cId="1122072883" sldId="261"/>
            <ac:spMk id="2" creationId="{EA6CB603-D901-442D-A918-AC4D0ABA3B10}"/>
          </ac:spMkLst>
        </pc:spChg>
        <pc:spChg chg="mod">
          <ac:chgData name="JORGE ANDRES LAVIN LARRAIN" userId="d780bd704531e3a7" providerId="LiveId" clId="{239DEDB3-DDCE-41C2-BFCE-692B4ADA2D08}" dt="2017-05-29T01:50:32.068" v="76" actId="20577"/>
          <ac:spMkLst>
            <pc:docMk/>
            <pc:sldMk cId="1122072883" sldId="261"/>
            <ac:spMk id="3" creationId="{18F70238-730D-4D80-BFEB-D96C1BD94AC7}"/>
          </ac:spMkLst>
        </pc:spChg>
      </pc:sldChg>
      <pc:sldChg chg="modSp">
        <pc:chgData name="JORGE ANDRES LAVIN LARRAIN" userId="d780bd704531e3a7" providerId="LiveId" clId="{239DEDB3-DDCE-41C2-BFCE-692B4ADA2D08}" dt="2017-05-29T01:55:53.162" v="154" actId="0"/>
        <pc:sldMkLst>
          <pc:docMk/>
          <pc:sldMk cId="1342800506" sldId="262"/>
        </pc:sldMkLst>
        <pc:spChg chg="mod">
          <ac:chgData name="JORGE ANDRES LAVIN LARRAIN" userId="d780bd704531e3a7" providerId="LiveId" clId="{239DEDB3-DDCE-41C2-BFCE-692B4ADA2D08}" dt="2017-05-29T01:51:06.429" v="96" actId="20577"/>
          <ac:spMkLst>
            <pc:docMk/>
            <pc:sldMk cId="1342800506" sldId="262"/>
            <ac:spMk id="3" creationId="{18F70238-730D-4D80-BFEB-D96C1BD94AC7}"/>
          </ac:spMkLst>
        </pc:spChg>
        <pc:spChg chg="mod">
          <ac:chgData name="JORGE ANDRES LAVIN LARRAIN" userId="d780bd704531e3a7" providerId="LiveId" clId="{239DEDB3-DDCE-41C2-BFCE-692B4ADA2D08}" dt="2017-05-29T01:55:53.162" v="154" actId="0"/>
          <ac:spMkLst>
            <pc:docMk/>
            <pc:sldMk cId="1342800506" sldId="262"/>
            <ac:spMk id="2" creationId="{EA6CB603-D901-442D-A918-AC4D0ABA3B10}"/>
          </ac:spMkLst>
        </pc:spChg>
      </pc:sldChg>
      <pc:sldChg chg="modSp">
        <pc:chgData name="JORGE ANDRES LAVIN LARRAIN" userId="d780bd704531e3a7" providerId="LiveId" clId="{239DEDB3-DDCE-41C2-BFCE-692B4ADA2D08}" dt="2017-05-29T01:56:16.873" v="157" actId="0"/>
        <pc:sldMkLst>
          <pc:docMk/>
          <pc:sldMk cId="2839378825" sldId="263"/>
        </pc:sldMkLst>
        <pc:spChg chg="mod">
          <ac:chgData name="JORGE ANDRES LAVIN LARRAIN" userId="d780bd704531e3a7" providerId="LiveId" clId="{239DEDB3-DDCE-41C2-BFCE-692B4ADA2D08}" dt="2017-05-29T01:54:00.732" v="143" actId="11"/>
          <ac:spMkLst>
            <pc:docMk/>
            <pc:sldMk cId="2839378825" sldId="263"/>
            <ac:spMk id="3" creationId="{EA969A34-2799-4DEC-A76F-5310278B31AC}"/>
          </ac:spMkLst>
        </pc:spChg>
        <pc:spChg chg="mod">
          <ac:chgData name="JORGE ANDRES LAVIN LARRAIN" userId="d780bd704531e3a7" providerId="LiveId" clId="{239DEDB3-DDCE-41C2-BFCE-692B4ADA2D08}" dt="2017-05-29T01:56:16.873" v="157" actId="0"/>
          <ac:spMkLst>
            <pc:docMk/>
            <pc:sldMk cId="2839378825" sldId="263"/>
            <ac:spMk id="2" creationId="{E70297C1-A9D8-4320-ABFF-AD6A1997A74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208967-EE43-4C58-900F-07250AA563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5269" y="1122362"/>
            <a:ext cx="9001462" cy="2352357"/>
          </a:xfrm>
        </p:spPr>
        <p:txBody>
          <a:bodyPr/>
          <a:lstStyle/>
          <a:p>
            <a:r>
              <a:rPr lang="es-CL" dirty="0">
                <a:solidFill>
                  <a:srgbClr val="FFC000"/>
                </a:solidFill>
              </a:rPr>
              <a:t>ECONOMÍA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4B59027-43EA-4576-8AA1-639E0C6C7D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>
                <a:solidFill>
                  <a:srgbClr val="FFC000"/>
                </a:solidFill>
              </a:rPr>
              <a:t>EL GRAN SALTO</a:t>
            </a:r>
          </a:p>
        </p:txBody>
      </p:sp>
    </p:spTree>
    <p:extLst>
      <p:ext uri="{BB962C8B-B14F-4D97-AF65-F5344CB8AC3E}">
        <p14:creationId xmlns:p14="http://schemas.microsoft.com/office/powerpoint/2010/main" val="3677081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6CB603-D901-442D-A918-AC4D0ABA3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3639" y="1274004"/>
            <a:ext cx="10353761" cy="1326321"/>
          </a:xfrm>
        </p:spPr>
        <p:txBody>
          <a:bodyPr/>
          <a:lstStyle/>
          <a:p>
            <a:r>
              <a:rPr lang="es-CL" dirty="0">
                <a:solidFill>
                  <a:srgbClr val="FFC000"/>
                </a:solidFill>
              </a:rPr>
              <a:t>EL FUEGO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F70238-730D-4D80-BFEB-D96C1BD94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3638" y="2600325"/>
            <a:ext cx="10353762" cy="1880191"/>
          </a:xfrm>
        </p:spPr>
        <p:txBody>
          <a:bodyPr>
            <a:normAutofit fontScale="92500"/>
          </a:bodyPr>
          <a:lstStyle/>
          <a:p>
            <a:pPr marL="0" indent="1884363">
              <a:buNone/>
            </a:pPr>
            <a:r>
              <a:rPr lang="es-CL" sz="4000" dirty="0"/>
              <a:t>    PERMITE EL USO DE LOS METALES QUE SE ENCUENTRAN EN LA NATURALEZA</a:t>
            </a:r>
          </a:p>
        </p:txBody>
      </p:sp>
    </p:spTree>
    <p:extLst>
      <p:ext uri="{BB962C8B-B14F-4D97-AF65-F5344CB8AC3E}">
        <p14:creationId xmlns:p14="http://schemas.microsoft.com/office/powerpoint/2010/main" val="403878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6CB603-D901-442D-A918-AC4D0ABA3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3638" y="1274004"/>
            <a:ext cx="10353761" cy="1326321"/>
          </a:xfrm>
        </p:spPr>
        <p:txBody>
          <a:bodyPr/>
          <a:lstStyle/>
          <a:p>
            <a:r>
              <a:rPr lang="es-CL" dirty="0">
                <a:solidFill>
                  <a:srgbClr val="FFC000"/>
                </a:solidFill>
              </a:rPr>
              <a:t>SISTEMAS DE RIEGO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F70238-730D-4D80-BFEB-D96C1BD94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0924" y="2600325"/>
            <a:ext cx="10353762" cy="18801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4000" dirty="0"/>
              <a:t>PERMITE EL DESARROLLO DE GRANDES CIVILIZACIONES ( COMO LA EGIPCIA )</a:t>
            </a:r>
          </a:p>
        </p:txBody>
      </p:sp>
    </p:spTree>
    <p:extLst>
      <p:ext uri="{BB962C8B-B14F-4D97-AF65-F5344CB8AC3E}">
        <p14:creationId xmlns:p14="http://schemas.microsoft.com/office/powerpoint/2010/main" val="676754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6CB603-D901-442D-A918-AC4D0ABA3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3638" y="1274004"/>
            <a:ext cx="10353761" cy="1326321"/>
          </a:xfrm>
        </p:spPr>
        <p:txBody>
          <a:bodyPr/>
          <a:lstStyle/>
          <a:p>
            <a:r>
              <a:rPr lang="es-CL" dirty="0"/>
              <a:t>   </a:t>
            </a:r>
            <a:r>
              <a:rPr lang="es-CL" dirty="0">
                <a:solidFill>
                  <a:srgbClr val="FFC000"/>
                </a:solidFill>
              </a:rPr>
              <a:t>INVENCIÓN DE LA IMPRENTA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F70238-730D-4D80-BFEB-D96C1BD94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6319" y="2600325"/>
            <a:ext cx="8548398" cy="169575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CL" sz="4000" dirty="0"/>
              <a:t>          PERMITE LA ACUMULACIÓN DE CONOCIMIENTO EN UNIVERSIDADES Y CENTROS  CULTURALES</a:t>
            </a:r>
          </a:p>
        </p:txBody>
      </p:sp>
    </p:spTree>
    <p:extLst>
      <p:ext uri="{BB962C8B-B14F-4D97-AF65-F5344CB8AC3E}">
        <p14:creationId xmlns:p14="http://schemas.microsoft.com/office/powerpoint/2010/main" val="2681744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6CB603-D901-442D-A918-AC4D0ABA3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3638" y="1274004"/>
            <a:ext cx="10353761" cy="1326321"/>
          </a:xfrm>
        </p:spPr>
        <p:txBody>
          <a:bodyPr/>
          <a:lstStyle/>
          <a:p>
            <a:r>
              <a:rPr lang="es-CL" dirty="0">
                <a:solidFill>
                  <a:srgbClr val="FFC000"/>
                </a:solidFill>
              </a:rPr>
              <a:t>MÉTODO CIENTÍFICO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F70238-730D-4D80-BFEB-D96C1BD94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986" y="2600325"/>
            <a:ext cx="9373064" cy="18801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4000" dirty="0"/>
              <a:t>          EL CONOCIMIENTO ES VÁLIDO SÓLO SI SOMETE A CIERTAS REGLAS</a:t>
            </a:r>
          </a:p>
        </p:txBody>
      </p:sp>
    </p:spTree>
    <p:extLst>
      <p:ext uri="{BB962C8B-B14F-4D97-AF65-F5344CB8AC3E}">
        <p14:creationId xmlns:p14="http://schemas.microsoft.com/office/powerpoint/2010/main" val="1122072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6CB603-D901-442D-A918-AC4D0ABA3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3638" y="1274004"/>
            <a:ext cx="10353761" cy="1326321"/>
          </a:xfrm>
        </p:spPr>
        <p:txBody>
          <a:bodyPr/>
          <a:lstStyle/>
          <a:p>
            <a:r>
              <a:rPr lang="es-CL" dirty="0">
                <a:solidFill>
                  <a:srgbClr val="FFC000"/>
                </a:solidFill>
              </a:rPr>
              <a:t>DESCUBRIMIENTO DEL ELECTRÓN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F70238-730D-4D80-BFEB-D96C1BD94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3638" y="2600325"/>
            <a:ext cx="10526614" cy="21123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L" sz="4000" dirty="0"/>
              <a:t>                  PERMITE  EL DESARROLLO DE LA ELECTRIDAD COMO FUENTE ENERGÉTICA  Y LA COMPUTACIÓN</a:t>
            </a:r>
          </a:p>
          <a:p>
            <a:pPr marL="0" indent="0" algn="just">
              <a:buNone/>
            </a:pPr>
            <a:endParaRPr lang="es-CL" sz="4000" dirty="0"/>
          </a:p>
        </p:txBody>
      </p:sp>
    </p:spTree>
    <p:extLst>
      <p:ext uri="{BB962C8B-B14F-4D97-AF65-F5344CB8AC3E}">
        <p14:creationId xmlns:p14="http://schemas.microsoft.com/office/powerpoint/2010/main" val="1342800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0297C1-A9D8-4320-ABFF-AD6A1997A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3639" y="1242579"/>
            <a:ext cx="10353761" cy="1326321"/>
          </a:xfrm>
        </p:spPr>
        <p:txBody>
          <a:bodyPr/>
          <a:lstStyle/>
          <a:p>
            <a:r>
              <a:rPr lang="es-CL" dirty="0">
                <a:solidFill>
                  <a:srgbClr val="FFC000"/>
                </a:solidFill>
              </a:rPr>
              <a:t>¿ QUÉ VIENE 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969A34-2799-4DEC-A76F-5310278B3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3637" y="2600325"/>
            <a:ext cx="10640435" cy="3695136"/>
          </a:xfrm>
        </p:spPr>
        <p:txBody>
          <a:bodyPr/>
          <a:lstStyle/>
          <a:p>
            <a:endParaRPr lang="es-CL" dirty="0"/>
          </a:p>
          <a:p>
            <a:pPr marL="514350" indent="-514350">
              <a:buFont typeface="+mj-lt"/>
              <a:buAutoNum type="alphaUcPeriod"/>
            </a:pPr>
            <a:r>
              <a:rPr lang="es-CL" sz="2800" dirty="0"/>
              <a:t>CONTROL MENTAL DE LA MASAS MEDIANTE DISPOSITVOS  ELECTRÓNICOS Y REDES SOCIALES </a:t>
            </a:r>
          </a:p>
          <a:p>
            <a:pPr marL="514350" indent="-514350">
              <a:buFont typeface="+mj-lt"/>
              <a:buAutoNum type="alphaUcPeriod"/>
            </a:pPr>
            <a:r>
              <a:rPr lang="es-CL" sz="2800" dirty="0"/>
              <a:t>LOS ROBOT SUSTITUYEN DE MANERA MASIVA AL HOMBRE</a:t>
            </a:r>
          </a:p>
          <a:p>
            <a:pPr marL="514350" indent="-514350">
              <a:buFont typeface="+mj-lt"/>
              <a:buAutoNum type="alphaUcPeriod"/>
            </a:pPr>
            <a:r>
              <a:rPr lang="es-CL" sz="2800" dirty="0"/>
              <a:t>LOS SUPER HUMANOS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393788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6D8C60"/>
      </a:dk2>
      <a:lt2>
        <a:srgbClr val="B1D7A1"/>
      </a:lt2>
      <a:accent1>
        <a:srgbClr val="81B992"/>
      </a:accent1>
      <a:accent2>
        <a:srgbClr val="9ABC65"/>
      </a:accent2>
      <a:accent3>
        <a:srgbClr val="BDB564"/>
      </a:accent3>
      <a:accent4>
        <a:srgbClr val="BD8964"/>
      </a:accent4>
      <a:accent5>
        <a:srgbClr val="BD6466"/>
      </a:accent5>
      <a:accent6>
        <a:srgbClr val="64A4BD"/>
      </a:accent6>
      <a:hlink>
        <a:srgbClr val="8CCC71"/>
      </a:hlink>
      <a:folHlink>
        <a:srgbClr val="A4C795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4539428D-6454-4FE6-B992-2D59F0AC2F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Damasco</Template>
  <TotalTime>34</TotalTime>
  <Words>104</Words>
  <Application>Microsoft Office PowerPoint</Application>
  <PresentationFormat>Panorámica</PresentationFormat>
  <Paragraphs>17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Bookman Old Style</vt:lpstr>
      <vt:lpstr>Rockwell</vt:lpstr>
      <vt:lpstr>Damask</vt:lpstr>
      <vt:lpstr>ECONOMÍA</vt:lpstr>
      <vt:lpstr>EL FUEGO</vt:lpstr>
      <vt:lpstr>SISTEMAS DE RIEGO</vt:lpstr>
      <vt:lpstr>   INVENCIÓN DE LA IMPRENTA</vt:lpstr>
      <vt:lpstr>MÉTODO CIENTÍFICO</vt:lpstr>
      <vt:lpstr>DESCUBRIMIENTO DEL ELECTRÓN</vt:lpstr>
      <vt:lpstr>¿ QUÉ VIENE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ECONOMÍA</dc:title>
  <dc:creator>JORGE ANDRES LAVIN LARRAIN</dc:creator>
  <cp:lastModifiedBy>JORGE ANDRES LAVIN LARRAIN</cp:lastModifiedBy>
  <cp:revision>3</cp:revision>
  <dcterms:created xsi:type="dcterms:W3CDTF">2017-05-28T19:29:30Z</dcterms:created>
  <dcterms:modified xsi:type="dcterms:W3CDTF">2017-05-29T01:56:26Z</dcterms:modified>
</cp:coreProperties>
</file>