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12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6" y="150"/>
      </p:cViewPr>
      <p:guideLst>
        <p:guide orient="horz" pos="1230"/>
        <p:guide pos="12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ECBFA1E0-6776-47CA-AB14-D21874A9C08C}"/>
    <pc:docChg chg="undo custSel addSld delSld modSld sldOrd">
      <pc:chgData name="JORGE ANDRES LAVIN LARRAIN" userId="d780bd704531e3a7" providerId="LiveId" clId="{ECBFA1E0-6776-47CA-AB14-D21874A9C08C}" dt="2017-05-29T02:10:23.493" v="1215" actId="123"/>
      <pc:docMkLst>
        <pc:docMk/>
      </pc:docMkLst>
      <pc:sldChg chg="modSp ord">
        <pc:chgData name="JORGE ANDRES LAVIN LARRAIN" userId="d780bd704531e3a7" providerId="LiveId" clId="{ECBFA1E0-6776-47CA-AB14-D21874A9C08C}" dt="2017-05-28T18:47:28.551" v="76" actId="0"/>
        <pc:sldMkLst>
          <pc:docMk/>
          <pc:sldMk cId="3955388017" sldId="257"/>
        </pc:sldMkLst>
        <pc:spChg chg="mod">
          <ac:chgData name="JORGE ANDRES LAVIN LARRAIN" userId="d780bd704531e3a7" providerId="LiveId" clId="{ECBFA1E0-6776-47CA-AB14-D21874A9C08C}" dt="2017-05-28T18:39:03.753" v="34" actId="1076"/>
          <ac:spMkLst>
            <pc:docMk/>
            <pc:sldMk cId="3955388017" sldId="257"/>
            <ac:spMk id="2" creationId="{61DCB727-124F-44AD-944E-04414F9DA4F3}"/>
          </ac:spMkLst>
        </pc:spChg>
        <pc:spChg chg="mod">
          <ac:chgData name="JORGE ANDRES LAVIN LARRAIN" userId="d780bd704531e3a7" providerId="LiveId" clId="{ECBFA1E0-6776-47CA-AB14-D21874A9C08C}" dt="2017-05-28T18:41:34.090" v="58" actId="0"/>
          <ac:spMkLst>
            <pc:docMk/>
            <pc:sldMk cId="3955388017" sldId="257"/>
            <ac:spMk id="3" creationId="{98C4AFE7-6DA5-470B-9C5A-AE500B045BCA}"/>
          </ac:spMkLst>
        </pc:spChg>
      </pc:sldChg>
      <pc:sldChg chg="modSp add">
        <pc:chgData name="JORGE ANDRES LAVIN LARRAIN" userId="d780bd704531e3a7" providerId="LiveId" clId="{ECBFA1E0-6776-47CA-AB14-D21874A9C08C}" dt="2017-05-29T02:08:37.180" v="1202" actId="1076"/>
        <pc:sldMkLst>
          <pc:docMk/>
          <pc:sldMk cId="816786523" sldId="258"/>
        </pc:sldMkLst>
        <pc:spChg chg="mod">
          <ac:chgData name="JORGE ANDRES LAVIN LARRAIN" userId="d780bd704531e3a7" providerId="LiveId" clId="{ECBFA1E0-6776-47CA-AB14-D21874A9C08C}" dt="2017-05-29T02:08:37.180" v="1202" actId="1076"/>
          <ac:spMkLst>
            <pc:docMk/>
            <pc:sldMk cId="816786523" sldId="258"/>
            <ac:spMk id="2" creationId="{78A0AC79-381F-4253-A066-4E43C3B3A028}"/>
          </ac:spMkLst>
        </pc:spChg>
        <pc:spChg chg="mod">
          <ac:chgData name="JORGE ANDRES LAVIN LARRAIN" userId="d780bd704531e3a7" providerId="LiveId" clId="{ECBFA1E0-6776-47CA-AB14-D21874A9C08C}" dt="2017-05-29T02:02:12.141" v="1164" actId="27636"/>
          <ac:spMkLst>
            <pc:docMk/>
            <pc:sldMk cId="816786523" sldId="258"/>
            <ac:spMk id="3" creationId="{F7DE3FB3-C6B9-4B67-9070-861D7AD20F24}"/>
          </ac:spMkLst>
        </pc:spChg>
      </pc:sldChg>
      <pc:sldChg chg="add del">
        <pc:chgData name="JORGE ANDRES LAVIN LARRAIN" userId="d780bd704531e3a7" providerId="LiveId" clId="{ECBFA1E0-6776-47CA-AB14-D21874A9C08C}" dt="2017-05-28T18:39:23.817" v="36" actId="2696"/>
        <pc:sldMkLst>
          <pc:docMk/>
          <pc:sldMk cId="3352874205" sldId="258"/>
        </pc:sldMkLst>
      </pc:sldChg>
      <pc:sldChg chg="modSp add">
        <pc:chgData name="JORGE ANDRES LAVIN LARRAIN" userId="d780bd704531e3a7" providerId="LiveId" clId="{ECBFA1E0-6776-47CA-AB14-D21874A9C08C}" dt="2017-05-29T02:08:57.563" v="1204" actId="1076"/>
        <pc:sldMkLst>
          <pc:docMk/>
          <pc:sldMk cId="1442808159" sldId="259"/>
        </pc:sldMkLst>
        <pc:spChg chg="mod">
          <ac:chgData name="JORGE ANDRES LAVIN LARRAIN" userId="d780bd704531e3a7" providerId="LiveId" clId="{ECBFA1E0-6776-47CA-AB14-D21874A9C08C}" dt="2017-05-29T02:08:57.563" v="1204" actId="1076"/>
          <ac:spMkLst>
            <pc:docMk/>
            <pc:sldMk cId="1442808159" sldId="259"/>
            <ac:spMk id="2" creationId="{78A0AC79-381F-4253-A066-4E43C3B3A028}"/>
          </ac:spMkLst>
        </pc:spChg>
        <pc:spChg chg="mod">
          <ac:chgData name="JORGE ANDRES LAVIN LARRAIN" userId="d780bd704531e3a7" providerId="LiveId" clId="{ECBFA1E0-6776-47CA-AB14-D21874A9C08C}" dt="2017-05-29T02:03:55.481" v="1191" actId="14100"/>
          <ac:spMkLst>
            <pc:docMk/>
            <pc:sldMk cId="1442808159" sldId="259"/>
            <ac:spMk id="3" creationId="{F7DE3FB3-C6B9-4B67-9070-861D7AD20F24}"/>
          </ac:spMkLst>
        </pc:spChg>
      </pc:sldChg>
      <pc:sldChg chg="add del">
        <pc:chgData name="JORGE ANDRES LAVIN LARRAIN" userId="d780bd704531e3a7" providerId="LiveId" clId="{ECBFA1E0-6776-47CA-AB14-D21874A9C08C}" dt="2017-05-28T18:45:16.880" v="73" actId="2696"/>
        <pc:sldMkLst>
          <pc:docMk/>
          <pc:sldMk cId="1303938205" sldId="260"/>
        </pc:sldMkLst>
      </pc:sldChg>
      <pc:sldChg chg="modSp add">
        <pc:chgData name="JORGE ANDRES LAVIN LARRAIN" userId="d780bd704531e3a7" providerId="LiveId" clId="{ECBFA1E0-6776-47CA-AB14-D21874A9C08C}" dt="2017-05-29T02:09:25.418" v="1208" actId="1076"/>
        <pc:sldMkLst>
          <pc:docMk/>
          <pc:sldMk cId="2688456430" sldId="260"/>
        </pc:sldMkLst>
        <pc:spChg chg="mod">
          <ac:chgData name="JORGE ANDRES LAVIN LARRAIN" userId="d780bd704531e3a7" providerId="LiveId" clId="{ECBFA1E0-6776-47CA-AB14-D21874A9C08C}" dt="2017-05-29T02:09:25.418" v="1208" actId="1076"/>
          <ac:spMkLst>
            <pc:docMk/>
            <pc:sldMk cId="2688456430" sldId="260"/>
            <ac:spMk id="3" creationId="{F7DE3FB3-C6B9-4B67-9070-861D7AD20F24}"/>
          </ac:spMkLst>
        </pc:spChg>
        <pc:spChg chg="mod">
          <ac:chgData name="JORGE ANDRES LAVIN LARRAIN" userId="d780bd704531e3a7" providerId="LiveId" clId="{ECBFA1E0-6776-47CA-AB14-D21874A9C08C}" dt="2017-05-29T02:09:12.250" v="1205" actId="1076"/>
          <ac:spMkLst>
            <pc:docMk/>
            <pc:sldMk cId="2688456430" sldId="260"/>
            <ac:spMk id="2" creationId="{78A0AC79-381F-4253-A066-4E43C3B3A028}"/>
          </ac:spMkLst>
        </pc:spChg>
      </pc:sldChg>
      <pc:sldChg chg="delSp modSp add">
        <pc:chgData name="JORGE ANDRES LAVIN LARRAIN" userId="d780bd704531e3a7" providerId="LiveId" clId="{ECBFA1E0-6776-47CA-AB14-D21874A9C08C}" dt="2017-05-28T19:02:13.956" v="871" actId="20577"/>
        <pc:sldMkLst>
          <pc:docMk/>
          <pc:sldMk cId="1988812057" sldId="261"/>
        </pc:sldMkLst>
        <pc:spChg chg="del mod">
          <ac:chgData name="JORGE ANDRES LAVIN LARRAIN" userId="d780bd704531e3a7" providerId="LiveId" clId="{ECBFA1E0-6776-47CA-AB14-D21874A9C08C}" dt="2017-05-28T18:58:02.194" v="674" actId="478"/>
          <ac:spMkLst>
            <pc:docMk/>
            <pc:sldMk cId="1988812057" sldId="261"/>
            <ac:spMk id="2" creationId="{77400E31-F817-4E6D-83B8-9584495F6853}"/>
          </ac:spMkLst>
        </pc:spChg>
        <pc:spChg chg="mod">
          <ac:chgData name="JORGE ANDRES LAVIN LARRAIN" userId="d780bd704531e3a7" providerId="LiveId" clId="{ECBFA1E0-6776-47CA-AB14-D21874A9C08C}" dt="2017-05-28T19:02:13.956" v="871" actId="20577"/>
          <ac:spMkLst>
            <pc:docMk/>
            <pc:sldMk cId="1988812057" sldId="261"/>
            <ac:spMk id="3" creationId="{422017AB-9F9D-4287-9A07-73D812AC0DE6}"/>
          </ac:spMkLst>
        </pc:spChg>
      </pc:sldChg>
      <pc:sldChg chg="delSp modSp add del ord">
        <pc:chgData name="JORGE ANDRES LAVIN LARRAIN" userId="d780bd704531e3a7" providerId="LiveId" clId="{ECBFA1E0-6776-47CA-AB14-D21874A9C08C}" dt="2017-05-28T18:55:13.411" v="475" actId="2696"/>
        <pc:sldMkLst>
          <pc:docMk/>
          <pc:sldMk cId="4059754563" sldId="261"/>
        </pc:sldMkLst>
        <pc:spChg chg="del">
          <ac:chgData name="JORGE ANDRES LAVIN LARRAIN" userId="d780bd704531e3a7" providerId="LiveId" clId="{ECBFA1E0-6776-47CA-AB14-D21874A9C08C}" dt="2017-05-28T18:48:39.669" v="107" actId="478"/>
          <ac:spMkLst>
            <pc:docMk/>
            <pc:sldMk cId="4059754563" sldId="261"/>
            <ac:spMk id="3" creationId="{8B652E12-AFDA-46F5-A8F8-B68CCECC7112}"/>
          </ac:spMkLst>
        </pc:spChg>
        <pc:spChg chg="del mod">
          <ac:chgData name="JORGE ANDRES LAVIN LARRAIN" userId="d780bd704531e3a7" providerId="LiveId" clId="{ECBFA1E0-6776-47CA-AB14-D21874A9C08C}" dt="2017-05-28T18:54:56.153" v="471" actId="478"/>
          <ac:spMkLst>
            <pc:docMk/>
            <pc:sldMk cId="4059754563" sldId="261"/>
            <ac:spMk id="4" creationId="{53D927F2-C935-4F84-B2AE-D82DDD594F1E}"/>
          </ac:spMkLst>
        </pc:spChg>
        <pc:spChg chg="mod">
          <ac:chgData name="JORGE ANDRES LAVIN LARRAIN" userId="d780bd704531e3a7" providerId="LiveId" clId="{ECBFA1E0-6776-47CA-AB14-D21874A9C08C}" dt="2017-05-28T18:55:02.212" v="474" actId="27636"/>
          <ac:spMkLst>
            <pc:docMk/>
            <pc:sldMk cId="4059754563" sldId="261"/>
            <ac:spMk id="2" creationId="{7C0C5361-1A85-4799-A7F8-6C4C6E5E257A}"/>
          </ac:spMkLst>
        </pc:spChg>
      </pc:sldChg>
      <pc:sldChg chg="modSp add">
        <pc:chgData name="JORGE ANDRES LAVIN LARRAIN" userId="d780bd704531e3a7" providerId="LiveId" clId="{ECBFA1E0-6776-47CA-AB14-D21874A9C08C}" dt="2017-05-29T02:09:43.970" v="1210" actId="1076"/>
        <pc:sldMkLst>
          <pc:docMk/>
          <pc:sldMk cId="3517551070" sldId="262"/>
        </pc:sldMkLst>
        <pc:spChg chg="mod">
          <ac:chgData name="JORGE ANDRES LAVIN LARRAIN" userId="d780bd704531e3a7" providerId="LiveId" clId="{ECBFA1E0-6776-47CA-AB14-D21874A9C08C}" dt="2017-05-28T19:09:18.421" v="940" actId="0"/>
          <ac:spMkLst>
            <pc:docMk/>
            <pc:sldMk cId="3517551070" sldId="262"/>
            <ac:spMk id="3" creationId="{1596C9D3-340A-4877-8A03-715ACC522980}"/>
          </ac:spMkLst>
        </pc:spChg>
        <pc:spChg chg="mod">
          <ac:chgData name="JORGE ANDRES LAVIN LARRAIN" userId="d780bd704531e3a7" providerId="LiveId" clId="{ECBFA1E0-6776-47CA-AB14-D21874A9C08C}" dt="2017-05-29T02:09:43.970" v="1210" actId="1076"/>
          <ac:spMkLst>
            <pc:docMk/>
            <pc:sldMk cId="3517551070" sldId="262"/>
            <ac:spMk id="2" creationId="{5BA630A0-9105-449F-B30A-36BD74771191}"/>
          </ac:spMkLst>
        </pc:spChg>
      </pc:sldChg>
      <pc:sldChg chg="modSp add ord">
        <pc:chgData name="JORGE ANDRES LAVIN LARRAIN" userId="d780bd704531e3a7" providerId="LiveId" clId="{ECBFA1E0-6776-47CA-AB14-D21874A9C08C}" dt="2017-05-29T02:09:35.758" v="1209" actId="1076"/>
        <pc:sldMkLst>
          <pc:docMk/>
          <pc:sldMk cId="3677371327" sldId="263"/>
        </pc:sldMkLst>
        <pc:spChg chg="mod">
          <ac:chgData name="JORGE ANDRES LAVIN LARRAIN" userId="d780bd704531e3a7" providerId="LiveId" clId="{ECBFA1E0-6776-47CA-AB14-D21874A9C08C}" dt="2017-05-29T02:09:35.758" v="1209" actId="1076"/>
          <ac:spMkLst>
            <pc:docMk/>
            <pc:sldMk cId="3677371327" sldId="263"/>
            <ac:spMk id="2" creationId="{5BA630A0-9105-449F-B30A-36BD74771191}"/>
          </ac:spMkLst>
        </pc:spChg>
        <pc:spChg chg="mod">
          <ac:chgData name="JORGE ANDRES LAVIN LARRAIN" userId="d780bd704531e3a7" providerId="LiveId" clId="{ECBFA1E0-6776-47CA-AB14-D21874A9C08C}" dt="2017-05-28T19:09:08.856" v="936" actId="27636"/>
          <ac:spMkLst>
            <pc:docMk/>
            <pc:sldMk cId="3677371327" sldId="263"/>
            <ac:spMk id="3" creationId="{1596C9D3-340A-4877-8A03-715ACC522980}"/>
          </ac:spMkLst>
        </pc:spChg>
      </pc:sldChg>
      <pc:sldChg chg="modSp add">
        <pc:chgData name="JORGE ANDRES LAVIN LARRAIN" userId="d780bd704531e3a7" providerId="LiveId" clId="{ECBFA1E0-6776-47CA-AB14-D21874A9C08C}" dt="2017-05-29T02:10:23.493" v="1215" actId="123"/>
        <pc:sldMkLst>
          <pc:docMk/>
          <pc:sldMk cId="2048680434" sldId="264"/>
        </pc:sldMkLst>
        <pc:spChg chg="mod">
          <ac:chgData name="JORGE ANDRES LAVIN LARRAIN" userId="d780bd704531e3a7" providerId="LiveId" clId="{ECBFA1E0-6776-47CA-AB14-D21874A9C08C}" dt="2017-05-29T02:10:23.493" v="1215" actId="123"/>
          <ac:spMkLst>
            <pc:docMk/>
            <pc:sldMk cId="2048680434" sldId="264"/>
            <ac:spMk id="3" creationId="{3F418237-E8F7-46A2-B703-73FA0169F2BD}"/>
          </ac:spMkLst>
        </pc:spChg>
        <pc:spChg chg="mod">
          <ac:chgData name="JORGE ANDRES LAVIN LARRAIN" userId="d780bd704531e3a7" providerId="LiveId" clId="{ECBFA1E0-6776-47CA-AB14-D21874A9C08C}" dt="2017-05-29T02:09:53.061" v="1212" actId="1076"/>
          <ac:spMkLst>
            <pc:docMk/>
            <pc:sldMk cId="2048680434" sldId="264"/>
            <ac:spMk id="2" creationId="{AC3F8C6A-E747-4700-8A2F-B7CB6F9559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D34FA-AD6C-4412-AA3E-4D7CBA02E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EMPIRISMO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6683F7-8276-4E12-BC90-3F0EA1E378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Punto de partida</a:t>
            </a:r>
          </a:p>
        </p:txBody>
      </p:sp>
    </p:spTree>
    <p:extLst>
      <p:ext uri="{BB962C8B-B14F-4D97-AF65-F5344CB8AC3E}">
        <p14:creationId xmlns:p14="http://schemas.microsoft.com/office/powerpoint/2010/main" val="740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2017AB-9F9D-4287-9A07-73D812AC0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238" y="1952625"/>
            <a:ext cx="9735271" cy="3187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4000" dirty="0">
                <a:solidFill>
                  <a:srgbClr val="FFC000"/>
                </a:solidFill>
              </a:rPr>
              <a:t>EL CONOCIMIENTO ACUMULADO SUGIERE  QUE LOS FENÓMENOS NATURALES OBEDECEN  A CIERTAS LEYES</a:t>
            </a:r>
          </a:p>
        </p:txBody>
      </p:sp>
    </p:spTree>
    <p:extLst>
      <p:ext uri="{BB962C8B-B14F-4D97-AF65-F5344CB8AC3E}">
        <p14:creationId xmlns:p14="http://schemas.microsoft.com/office/powerpoint/2010/main" val="198881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CB727-124F-44AD-944E-04414F9D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40" y="496358"/>
            <a:ext cx="10131425" cy="1456267"/>
          </a:xfrm>
        </p:spPr>
        <p:txBody>
          <a:bodyPr/>
          <a:lstStyle/>
          <a:p>
            <a:pPr algn="ctr"/>
            <a:r>
              <a:rPr lang="es-CL" dirty="0"/>
              <a:t>LOGROS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8C4AFE7-6DA5-470B-9C5A-AE500B045BCA}"/>
              </a:ext>
            </a:extLst>
          </p:cNvPr>
          <p:cNvSpPr txBox="1"/>
          <p:nvPr/>
        </p:nvSpPr>
        <p:spPr>
          <a:xfrm>
            <a:off x="2267243" y="1952625"/>
            <a:ext cx="79802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800" i="1" dirty="0">
                <a:solidFill>
                  <a:srgbClr val="FFC000"/>
                </a:solidFill>
              </a:rPr>
              <a:t>EL HOMBRE SOMETE SUS HIPÓTESIS A LA EXPERIENCIA </a:t>
            </a:r>
          </a:p>
          <a:p>
            <a:pPr algn="just"/>
            <a:endParaRPr lang="es-CL" sz="2800" i="1" dirty="0">
              <a:solidFill>
                <a:srgbClr val="FFC000"/>
              </a:solidFill>
            </a:endParaRPr>
          </a:p>
          <a:p>
            <a:pPr algn="just"/>
            <a:r>
              <a:rPr lang="es-CL" sz="2800" i="1" dirty="0">
                <a:solidFill>
                  <a:srgbClr val="FFC000"/>
                </a:solidFill>
              </a:rPr>
              <a:t>CONSIGUE  COMPRENDER LAS LEYES QUE RIGEN LOS FENÓMENOS NATURALES</a:t>
            </a:r>
          </a:p>
          <a:p>
            <a:pPr algn="just"/>
            <a:r>
              <a:rPr lang="es-CL" sz="2800" i="1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es-CL" sz="2800" i="1" dirty="0">
                <a:solidFill>
                  <a:srgbClr val="FFC000"/>
                </a:solidFill>
              </a:rPr>
              <a:t>LOGRA MEDIR LAS PRINCIPALES VARIABLES DE EXPERIMENTACIÓN CON EL DESARROLLO DE INSTRUMENTOS</a:t>
            </a:r>
          </a:p>
        </p:txBody>
      </p:sp>
    </p:spTree>
    <p:extLst>
      <p:ext uri="{BB962C8B-B14F-4D97-AF65-F5344CB8AC3E}">
        <p14:creationId xmlns:p14="http://schemas.microsoft.com/office/powerpoint/2010/main" val="395538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0AC79-381F-4253-A066-4E43C3B3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496358"/>
            <a:ext cx="9258299" cy="1456267"/>
          </a:xfrm>
        </p:spPr>
        <p:txBody>
          <a:bodyPr/>
          <a:lstStyle/>
          <a:p>
            <a:pPr algn="ctr"/>
            <a:r>
              <a:rPr lang="es-CL" dirty="0"/>
              <a:t>CONCEPTOS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DE3FB3-C6B9-4B67-9070-861D7AD2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238" y="1952625"/>
            <a:ext cx="10131425" cy="3649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400" dirty="0">
                <a:solidFill>
                  <a:srgbClr val="FFC000"/>
                </a:solidFill>
              </a:rPr>
              <a:t>Para el empirismo más extremo, la experiencia es la base de todo conocimiento, no sólo en cuanto a su origen sino también en cuanto a su contenido. </a:t>
            </a:r>
          </a:p>
          <a:p>
            <a:pPr marL="0" indent="0">
              <a:buNone/>
            </a:pPr>
            <a:endParaRPr lang="es-CL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CL" sz="2400" dirty="0">
                <a:solidFill>
                  <a:srgbClr val="FFC000"/>
                </a:solidFill>
              </a:rPr>
              <a:t>Se parte del mundo sensible para formar los conceptos y estos encuentran en lo sensible su justificación y su limitación.</a:t>
            </a:r>
          </a:p>
          <a:p>
            <a:pPr marL="0" indent="0">
              <a:buNone/>
            </a:pPr>
            <a:endParaRPr lang="es-CL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CL" sz="2400" dirty="0">
                <a:solidFill>
                  <a:srgbClr val="FFC000"/>
                </a:solidFill>
              </a:rPr>
              <a:t>El término «empirismo» proviene del griego </a:t>
            </a:r>
            <a:r>
              <a:rPr lang="es-CL" sz="2400" dirty="0" err="1">
                <a:solidFill>
                  <a:srgbClr val="FFC000"/>
                </a:solidFill>
              </a:rPr>
              <a:t>έμ</a:t>
            </a:r>
            <a:r>
              <a:rPr lang="es-CL" sz="2400" dirty="0">
                <a:solidFill>
                  <a:srgbClr val="FFC000"/>
                </a:solidFill>
              </a:rPr>
              <a:t>πειρία, cuya traducción al latín es experientia, de donde deriva la palabra experiencia.</a:t>
            </a:r>
          </a:p>
          <a:p>
            <a:pPr marL="0" indent="0">
              <a:buNone/>
            </a:pPr>
            <a:endParaRPr lang="es-C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8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0AC79-381F-4253-A066-4E43C3B3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779" y="496358"/>
            <a:ext cx="10131425" cy="1456267"/>
          </a:xfrm>
        </p:spPr>
        <p:txBody>
          <a:bodyPr/>
          <a:lstStyle/>
          <a:p>
            <a:pPr algn="ctr"/>
            <a:r>
              <a:rPr lang="es-CL" dirty="0"/>
              <a:t>CONCEPTOS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DE3FB3-C6B9-4B67-9070-861D7AD2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236" y="1952625"/>
            <a:ext cx="10131425" cy="376712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CL" sz="9600" dirty="0">
                <a:solidFill>
                  <a:srgbClr val="FFC000"/>
                </a:solidFill>
              </a:rPr>
              <a:t>El empirismo, bajo ese nombre, surge en la Edad Moderna como fruto maduro de una tendencia filosófica que se desarrolla sobre todo en el Reino Unido desde la Baja Edad Media.</a:t>
            </a:r>
          </a:p>
          <a:p>
            <a:pPr marL="0" indent="0" algn="just">
              <a:buNone/>
            </a:pPr>
            <a:endParaRPr lang="es-CL" sz="9600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es-CL" sz="9600" dirty="0">
                <a:solidFill>
                  <a:srgbClr val="FFC000"/>
                </a:solidFill>
              </a:rPr>
              <a:t>Suele considerarse en contraposición al llamado racionalismo, más característico de la filosofía continental. </a:t>
            </a:r>
          </a:p>
          <a:p>
            <a:pPr marL="0" indent="0" algn="just">
              <a:buNone/>
            </a:pPr>
            <a:endParaRPr lang="es-CL" sz="9600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es-CL" sz="9600" dirty="0">
                <a:solidFill>
                  <a:srgbClr val="FFC000"/>
                </a:solidFill>
              </a:rPr>
              <a:t>Hoy en día la oposición empirismo-racionalismo, como la distinción analítico-sintético, no suele entenderse de un modo tajante, como lo fue en tiempos anteriores, y más bien una u otra postura obedece a cuestiones metodológicas y heurísticas o de actitudes vitales más que a principios filosóficos fundamentales</a:t>
            </a:r>
            <a:r>
              <a:rPr lang="es-CL" sz="2400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280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0AC79-381F-4253-A066-4E43C3B3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811" y="702836"/>
            <a:ext cx="10131425" cy="1456267"/>
          </a:xfrm>
        </p:spPr>
        <p:txBody>
          <a:bodyPr/>
          <a:lstStyle/>
          <a:p>
            <a:pPr algn="ctr"/>
            <a:r>
              <a:rPr lang="es-CL" dirty="0"/>
              <a:t>CONCEPTOS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DE3FB3-C6B9-4B67-9070-861D7AD2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780" y="1952625"/>
            <a:ext cx="10131425" cy="36491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>
                <a:solidFill>
                  <a:srgbClr val="FFC000"/>
                </a:solidFill>
              </a:rPr>
              <a:t>Respecto del problema de los universales, los empiristas suelen simpatizar y continuar con la crítica nominalista iniciada en la Baja Edad Media.</a:t>
            </a:r>
          </a:p>
          <a:p>
            <a:pPr marL="0" indent="0" algn="just">
              <a:buNone/>
            </a:pPr>
            <a:endParaRPr lang="es-CL" sz="2400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es-CL" sz="2400" dirty="0">
                <a:solidFill>
                  <a:srgbClr val="FFC000"/>
                </a:solidFill>
              </a:rPr>
              <a:t>En la Antigüedad clásica, lo empírico se refería al conocimiento que los médicos, arquitectos, artistas y artesanos en general obtenían a través de su experiencia dirigida hacia lo útil y técnico, en contraposición al conocimiento teórico concebido como contemplación de la verdad al margen de cualquier utilidad.</a:t>
            </a:r>
          </a:p>
        </p:txBody>
      </p:sp>
    </p:spTree>
    <p:extLst>
      <p:ext uri="{BB962C8B-B14F-4D97-AF65-F5344CB8AC3E}">
        <p14:creationId xmlns:p14="http://schemas.microsoft.com/office/powerpoint/2010/main" val="268845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630A0-9105-449F-B30A-36BD7477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400" y="688087"/>
            <a:ext cx="10131425" cy="1456267"/>
          </a:xfrm>
        </p:spPr>
        <p:txBody>
          <a:bodyPr/>
          <a:lstStyle/>
          <a:p>
            <a:pPr algn="ctr"/>
            <a:r>
              <a:rPr lang="es-CL" dirty="0"/>
              <a:t>JOHN LOCKE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96C9D3-340A-4877-8A03-715ACC522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575" y="1952625"/>
            <a:ext cx="9550255" cy="460759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r>
              <a:rPr lang="es-CL" sz="2000" dirty="0">
                <a:solidFill>
                  <a:srgbClr val="FFC000"/>
                </a:solidFill>
              </a:rPr>
              <a:t>El único conocimiento que los humanos pueden poseer es el conocimiento a posteriori (</a:t>
            </a:r>
            <a:r>
              <a:rPr lang="es-CL" sz="2000" b="1" dirty="0">
                <a:solidFill>
                  <a:srgbClr val="FFC000"/>
                </a:solidFill>
              </a:rPr>
              <a:t>el conocimiento basado en la experiencia</a:t>
            </a:r>
            <a:r>
              <a:rPr lang="es-CL" sz="2000" dirty="0">
                <a:solidFill>
                  <a:srgbClr val="FFC000"/>
                </a:solidFill>
              </a:rPr>
              <a:t>). </a:t>
            </a:r>
          </a:p>
          <a:p>
            <a:pPr marL="0" indent="720725" algn="just">
              <a:buNone/>
            </a:pPr>
            <a:endParaRPr lang="es-CL" sz="2000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r>
              <a:rPr lang="es-CL" sz="2000" dirty="0">
                <a:solidFill>
                  <a:srgbClr val="FFC000"/>
                </a:solidFill>
              </a:rPr>
              <a:t>Es famosa su proposición de que la mente humana es una Tabula rasa u hoja en blanco, en la cual se escriben las experiencias derivadas de impresiones sensoriales a medida que la vida de una persona prosigue.</a:t>
            </a:r>
          </a:p>
          <a:p>
            <a:pPr marL="0" indent="720725" algn="just">
              <a:buNone/>
            </a:pPr>
            <a:endParaRPr lang="es-CL" sz="2000" dirty="0">
              <a:solidFill>
                <a:srgbClr val="FF0000"/>
              </a:solidFill>
            </a:endParaRPr>
          </a:p>
          <a:p>
            <a:pPr marL="0" indent="720725" algn="just">
              <a:buNone/>
            </a:pPr>
            <a:r>
              <a:rPr lang="es-CL" sz="2000" dirty="0">
                <a:solidFill>
                  <a:srgbClr val="FFC000"/>
                </a:solidFill>
              </a:rPr>
              <a:t>Hay dos fuentes de nuestras ideas: </a:t>
            </a:r>
            <a:r>
              <a:rPr lang="es-CL" sz="2000" b="1" dirty="0">
                <a:solidFill>
                  <a:srgbClr val="FFC000"/>
                </a:solidFill>
              </a:rPr>
              <a:t>sensación</a:t>
            </a:r>
            <a:r>
              <a:rPr lang="es-CL" sz="2000" dirty="0">
                <a:solidFill>
                  <a:srgbClr val="FFC000"/>
                </a:solidFill>
              </a:rPr>
              <a:t> (provenientes de los sentidos) y </a:t>
            </a:r>
            <a:r>
              <a:rPr lang="es-CL" sz="2000" b="1" dirty="0">
                <a:solidFill>
                  <a:srgbClr val="FFC000"/>
                </a:solidFill>
              </a:rPr>
              <a:t>reflexión</a:t>
            </a:r>
            <a:r>
              <a:rPr lang="es-CL" sz="2000" dirty="0">
                <a:solidFill>
                  <a:srgbClr val="FFC000"/>
                </a:solidFill>
              </a:rPr>
              <a:t> (provenientes de las operaciones mentales: pensamientos, memorias...), en ambas se hace una distinción entre ideas simples y complejas..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737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630A0-9105-449F-B30A-36BD7477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405" y="516944"/>
            <a:ext cx="10131425" cy="1456267"/>
          </a:xfrm>
        </p:spPr>
        <p:txBody>
          <a:bodyPr/>
          <a:lstStyle/>
          <a:p>
            <a:pPr algn="ctr"/>
            <a:r>
              <a:rPr lang="es-CL" dirty="0"/>
              <a:t>JOHN LOCKE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96C9D3-340A-4877-8A03-715ACC522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575" y="1952625"/>
            <a:ext cx="9550255" cy="460759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r>
              <a:rPr lang="es-CL" dirty="0">
                <a:solidFill>
                  <a:srgbClr val="FFC000"/>
                </a:solidFill>
              </a:rPr>
              <a:t>Las ideas simples son creadas de un modo pasivo en la mente, luego de obtenerlas mediante la sensación</a:t>
            </a:r>
          </a:p>
          <a:p>
            <a:pPr marL="0" indent="720725" algn="just">
              <a:buNone/>
            </a:pPr>
            <a:r>
              <a:rPr lang="es-CL" dirty="0">
                <a:solidFill>
                  <a:srgbClr val="FFC000"/>
                </a:solidFill>
              </a:rPr>
              <a:t>Por el contrario, las ideas complejas se crean después de la combinación, comparación o abstracción de las ideas simples.</a:t>
            </a:r>
          </a:p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r>
              <a:rPr lang="es-CL" dirty="0">
                <a:solidFill>
                  <a:srgbClr val="FFC000"/>
                </a:solidFill>
              </a:rPr>
              <a:t> Por ejemplo la idea de un cuerno al igual que la de un caballo son ambas ideas simples, pero al juntarse para representar a un unicornio se convierten en una idea compleja.</a:t>
            </a:r>
          </a:p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r>
              <a:rPr lang="es-CL" dirty="0">
                <a:solidFill>
                  <a:srgbClr val="FFC000"/>
                </a:solidFill>
              </a:rPr>
              <a:t>De acuerdo con Locke, nuestro conocimiento de las cosas es una percepción de ideas, que están en acuerdo o desacuerdo unas con otras según unas leyes de asociación de ideas.</a:t>
            </a:r>
          </a:p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720725" algn="just">
              <a:buNone/>
            </a:pPr>
            <a:endParaRPr lang="es-CL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755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F8C6A-E747-4700-8A2F-B7CB6F955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825" y="761829"/>
            <a:ext cx="10131425" cy="1456267"/>
          </a:xfrm>
        </p:spPr>
        <p:txBody>
          <a:bodyPr/>
          <a:lstStyle/>
          <a:p>
            <a:pPr algn="ctr"/>
            <a:r>
              <a:rPr lang="es-CL" dirty="0"/>
              <a:t>CONSECUENCIA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418237-E8F7-46A2-B703-73FA0169F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5342" y="1952625"/>
            <a:ext cx="10428004" cy="36491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4400" dirty="0">
                <a:solidFill>
                  <a:srgbClr val="FFC000"/>
                </a:solidFill>
              </a:rPr>
              <a:t>PERMITE EL RÁPIDO DESARROLLO DE LAS CIENCIAS Y LAS MATEMÁTICAS  DE LOS SIGLOS SIGUENTES</a:t>
            </a:r>
          </a:p>
        </p:txBody>
      </p:sp>
    </p:spTree>
    <p:extLst>
      <p:ext uri="{BB962C8B-B14F-4D97-AF65-F5344CB8AC3E}">
        <p14:creationId xmlns:p14="http://schemas.microsoft.com/office/powerpoint/2010/main" val="2048680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67</TotalTime>
  <Words>528</Words>
  <Application>Microsoft Office PowerPoint</Application>
  <PresentationFormat>Panorámica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Celestial</vt:lpstr>
      <vt:lpstr>EMPIRISMO</vt:lpstr>
      <vt:lpstr>Presentación de PowerPoint</vt:lpstr>
      <vt:lpstr>LOGROS</vt:lpstr>
      <vt:lpstr>CONCEPTOS</vt:lpstr>
      <vt:lpstr>CONCEPTOS</vt:lpstr>
      <vt:lpstr>CONCEPTOS</vt:lpstr>
      <vt:lpstr>JOHN LOCKE</vt:lpstr>
      <vt:lpstr>JOHN LOCKE</vt:lpstr>
      <vt:lpstr>CONSECUENCIA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EMPIRISMO</dc:title>
  <dc:creator>JORGE ANDRES LAVIN LARRAIN</dc:creator>
  <cp:lastModifiedBy>JORGE ANDRES LAVIN LARRAIN</cp:lastModifiedBy>
  <cp:revision>5</cp:revision>
  <dcterms:created xsi:type="dcterms:W3CDTF">2017-05-28T18:23:12Z</dcterms:created>
  <dcterms:modified xsi:type="dcterms:W3CDTF">2017-05-29T02:10:31Z</dcterms:modified>
</cp:coreProperties>
</file>