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Rusia Ucrania" id="{04499302-5C8E-49C1-95ED-0BAB7A35D28E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19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353857"/>
      </p:ext>
    </p:extLst>
  </p:cSld>
  <p:clrMapOvr>
    <a:masterClrMapping/>
  </p:clrMapOvr>
  <p:transition spd="slow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650106"/>
      </p:ext>
    </p:extLst>
  </p:cSld>
  <p:clrMapOvr>
    <a:masterClrMapping/>
  </p:clrMapOvr>
  <p:transition spd="slow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114338"/>
      </p:ext>
    </p:extLst>
  </p:cSld>
  <p:clrMapOvr>
    <a:masterClrMapping/>
  </p:clrMapOvr>
  <p:transition spd="slow">
    <p:dissolv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94959227"/>
      </p:ext>
    </p:extLst>
  </p:cSld>
  <p:clrMapOvr>
    <a:masterClrMapping/>
  </p:clrMapOvr>
  <p:transition spd="slow">
    <p:dissolv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414602"/>
      </p:ext>
    </p:extLst>
  </p:cSld>
  <p:clrMapOvr>
    <a:masterClrMapping/>
  </p:clrMapOvr>
  <p:transition spd="slow">
    <p:dissolv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4/30/2017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1074754"/>
      </p:ext>
    </p:extLst>
  </p:cSld>
  <p:clrMapOvr>
    <a:masterClrMapping/>
  </p:clrMapOvr>
  <p:transition spd="slow">
    <p:dissolv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4/30/2017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8915730"/>
      </p:ext>
    </p:extLst>
  </p:cSld>
  <p:clrMapOvr>
    <a:masterClrMapping/>
  </p:clrMapOvr>
  <p:transition spd="slow">
    <p:dissolv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424473"/>
      </p:ext>
    </p:extLst>
  </p:cSld>
  <p:clrMapOvr>
    <a:masterClrMapping/>
  </p:clrMapOvr>
  <p:transition spd="slow">
    <p:dissolv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4/30/2017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966836"/>
      </p:ext>
    </p:extLst>
  </p:cSld>
  <p:clrMapOvr>
    <a:masterClrMapping/>
  </p:clrMapOvr>
  <p:transition spd="slow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7678985"/>
      </p:ext>
    </p:extLst>
  </p:cSld>
  <p:clrMapOvr>
    <a:masterClrMapping/>
  </p:clrMapOvr>
  <p:transition spd="slow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553899"/>
      </p:ext>
    </p:extLst>
  </p:cSld>
  <p:clrMapOvr>
    <a:masterClrMapping/>
  </p:clrMapOvr>
  <p:transition spd="slow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381371"/>
      </p:ext>
    </p:extLst>
  </p:cSld>
  <p:clrMapOvr>
    <a:masterClrMapping/>
  </p:clrMapOvr>
  <p:transition spd="slow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4/30/2017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8783608"/>
      </p:ext>
    </p:extLst>
  </p:cSld>
  <p:clrMapOvr>
    <a:masterClrMapping/>
  </p:clrMapOvr>
  <p:transition spd="slow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4/30/2017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007164"/>
      </p:ext>
    </p:extLst>
  </p:cSld>
  <p:clrMapOvr>
    <a:masterClrMapping/>
  </p:clrMapOvr>
  <p:transition spd="slow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4/30/2017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042327"/>
      </p:ext>
    </p:extLst>
  </p:cSld>
  <p:clrMapOvr>
    <a:masterClrMapping/>
  </p:clrMapOvr>
  <p:transition spd="slow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302266"/>
      </p:ext>
    </p:extLst>
  </p:cSld>
  <p:clrMapOvr>
    <a:masterClrMapping/>
  </p:clrMapOvr>
  <p:transition spd="slow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165126"/>
      </p:ext>
    </p:extLst>
  </p:cSld>
  <p:clrMapOvr>
    <a:masterClrMapping/>
  </p:clrMapOvr>
  <p:transition spd="slow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4/30/2017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103070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ransition spd="slow">
    <p:dissolv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6948" y="1279332"/>
            <a:ext cx="8637073" cy="2541431"/>
          </a:xfrm>
        </p:spPr>
        <p:txBody>
          <a:bodyPr/>
          <a:lstStyle/>
          <a:p>
            <a:r>
              <a:rPr lang="es-US" dirty="0"/>
              <a:t>Conflicto Rusia-Ucrania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62414" y="4418015"/>
            <a:ext cx="8637072" cy="977621"/>
          </a:xfrm>
        </p:spPr>
        <p:txBody>
          <a:bodyPr>
            <a:normAutofit/>
          </a:bodyPr>
          <a:lstStyle/>
          <a:p>
            <a:pPr algn="ctr"/>
            <a:r>
              <a:rPr lang="es-US" sz="2400" dirty="0"/>
              <a:t>Causas y consecuencias</a:t>
            </a:r>
          </a:p>
        </p:txBody>
      </p:sp>
    </p:spTree>
    <p:extLst>
      <p:ext uri="{BB962C8B-B14F-4D97-AF65-F5344CB8AC3E}">
        <p14:creationId xmlns:p14="http://schemas.microsoft.com/office/powerpoint/2010/main" val="2962497185"/>
      </p:ext>
    </p:extLst>
  </p:cSld>
  <p:clrMapOvr>
    <a:masterClrMapping/>
  </p:clrMapOvr>
  <p:transition spd="slow" advClick="0" advTm="1000"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01547" y="753228"/>
            <a:ext cx="9613861" cy="1080938"/>
          </a:xfrm>
        </p:spPr>
        <p:txBody>
          <a:bodyPr/>
          <a:lstStyle/>
          <a:p>
            <a:r>
              <a:rPr lang="es-US" dirty="0"/>
              <a:t>Integración euroatlántica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s-US" sz="3200" dirty="0"/>
              <a:t>OCCIDENTE DESPEDAZA UCRANIA</a:t>
            </a:r>
          </a:p>
          <a:p>
            <a:pPr>
              <a:buFont typeface="Wingdings" panose="05000000000000000000" pitchFamily="2" charset="2"/>
              <a:buChar char="Ø"/>
            </a:pPr>
            <a:endParaRPr lang="es-US" sz="3200" dirty="0"/>
          </a:p>
          <a:p>
            <a:pPr>
              <a:buFont typeface="Wingdings" panose="05000000000000000000" pitchFamily="2" charset="2"/>
              <a:buChar char="Ø"/>
            </a:pPr>
            <a:r>
              <a:rPr lang="es-US" sz="3200" dirty="0"/>
              <a:t>DAÑO IRREPARABLE A LAS RELACIONES CON RUSIA</a:t>
            </a:r>
          </a:p>
        </p:txBody>
      </p:sp>
    </p:spTree>
    <p:extLst>
      <p:ext uri="{BB962C8B-B14F-4D97-AF65-F5344CB8AC3E}">
        <p14:creationId xmlns:p14="http://schemas.microsoft.com/office/powerpoint/2010/main" val="3629527500"/>
      </p:ext>
    </p:extLst>
  </p:cSld>
  <p:clrMapOvr>
    <a:masterClrMapping/>
  </p:clrMapOvr>
  <p:transition spd="slow"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S" dirty="0"/>
              <a:t>Conclusión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s-US" sz="3600" dirty="0"/>
              <a:t>Reglas de cooperación con Europa</a:t>
            </a:r>
          </a:p>
          <a:p>
            <a:pPr>
              <a:buFont typeface="Wingdings" panose="05000000000000000000" pitchFamily="2" charset="2"/>
              <a:buChar char="ü"/>
            </a:pPr>
            <a:endParaRPr lang="es-US" sz="3600" dirty="0"/>
          </a:p>
          <a:p>
            <a:pPr>
              <a:buFont typeface="Wingdings" panose="05000000000000000000" pitchFamily="2" charset="2"/>
              <a:buChar char="ü"/>
            </a:pPr>
            <a:r>
              <a:rPr lang="es-US" sz="3600" dirty="0"/>
              <a:t>Como conseguir la estabilidad de Ucrania</a:t>
            </a:r>
          </a:p>
        </p:txBody>
      </p:sp>
    </p:spTree>
    <p:extLst>
      <p:ext uri="{BB962C8B-B14F-4D97-AF65-F5344CB8AC3E}">
        <p14:creationId xmlns:p14="http://schemas.microsoft.com/office/powerpoint/2010/main" val="4199729816"/>
      </p:ext>
    </p:extLst>
  </p:cSld>
  <p:clrMapOvr>
    <a:masterClrMapping/>
  </p:clrMapOvr>
  <p:transition spd="slow"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48335" y="753228"/>
            <a:ext cx="9613861" cy="1080938"/>
          </a:xfrm>
        </p:spPr>
        <p:txBody>
          <a:bodyPr/>
          <a:lstStyle/>
          <a:p>
            <a:r>
              <a:rPr lang="es-US" dirty="0"/>
              <a:t>Causas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US" sz="3600" dirty="0"/>
              <a:t>Divisiones étnicas y culturales</a:t>
            </a:r>
          </a:p>
          <a:p>
            <a:pPr algn="just"/>
            <a:r>
              <a:rPr lang="es-US" sz="3600" dirty="0"/>
              <a:t>Contradicciones internas</a:t>
            </a:r>
          </a:p>
          <a:p>
            <a:pPr algn="just"/>
            <a:r>
              <a:rPr lang="es-US" sz="3600" dirty="0"/>
              <a:t>Alienación Ucrania Occidental ( la élite )</a:t>
            </a:r>
          </a:p>
        </p:txBody>
      </p:sp>
    </p:spTree>
    <p:extLst>
      <p:ext uri="{BB962C8B-B14F-4D97-AF65-F5344CB8AC3E}">
        <p14:creationId xmlns:p14="http://schemas.microsoft.com/office/powerpoint/2010/main" val="265458673"/>
      </p:ext>
    </p:extLst>
  </p:cSld>
  <p:clrMapOvr>
    <a:masterClrMapping/>
  </p:clrMapOvr>
  <p:transition spd="slow"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S" dirty="0"/>
              <a:t>Desarrollo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0321" y="2381119"/>
            <a:ext cx="9613861" cy="35993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US" sz="2400" dirty="0">
                <a:solidFill>
                  <a:srgbClr val="002060"/>
                </a:solidFill>
              </a:rPr>
              <a:t>IDEAS BASICAS</a:t>
            </a:r>
          </a:p>
          <a:p>
            <a:pPr marL="0" indent="0">
              <a:buNone/>
            </a:pPr>
            <a:endParaRPr lang="es-US" sz="2400" dirty="0"/>
          </a:p>
          <a:p>
            <a:pPr marL="0" indent="0">
              <a:buNone/>
            </a:pPr>
            <a:r>
              <a:rPr lang="es-US" sz="2400" dirty="0"/>
              <a:t>RECREAR LA VERDADERA UCRANIA ( GALITIZIA POLTAVIA ) </a:t>
            </a:r>
          </a:p>
          <a:p>
            <a:pPr marL="0" indent="0">
              <a:buNone/>
            </a:pPr>
            <a:endParaRPr lang="es-US" sz="2400" dirty="0"/>
          </a:p>
          <a:p>
            <a:pPr marL="0" indent="0">
              <a:buNone/>
            </a:pPr>
            <a:r>
              <a:rPr lang="es-US" sz="2400" dirty="0"/>
              <a:t>ACELERAR LA INTEGRACION CON LA UE</a:t>
            </a:r>
          </a:p>
        </p:txBody>
      </p:sp>
    </p:spTree>
    <p:extLst>
      <p:ext uri="{BB962C8B-B14F-4D97-AF65-F5344CB8AC3E}">
        <p14:creationId xmlns:p14="http://schemas.microsoft.com/office/powerpoint/2010/main" val="2517533826"/>
      </p:ext>
    </p:extLst>
  </p:cSld>
  <p:clrMapOvr>
    <a:masterClrMapping/>
  </p:clrMapOvr>
  <p:transition spd="slow"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S" dirty="0"/>
              <a:t>Problemas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90907" y="2295283"/>
            <a:ext cx="9603275" cy="3450613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es-US" sz="2800" dirty="0"/>
              <a:t>ASOCIACION U.E. DESINDUSTRIALIZACION ESTE – SUR</a:t>
            </a:r>
          </a:p>
          <a:p>
            <a:pPr algn="just">
              <a:buFont typeface="Wingdings" panose="05000000000000000000" pitchFamily="2" charset="2"/>
              <a:buChar char="v"/>
            </a:pPr>
            <a:endParaRPr lang="es-US" sz="2800" dirty="0"/>
          </a:p>
          <a:p>
            <a:pPr algn="just">
              <a:buFont typeface="Wingdings" panose="05000000000000000000" pitchFamily="2" charset="2"/>
              <a:buChar char="v"/>
            </a:pPr>
            <a:r>
              <a:rPr lang="es-US" sz="2800" dirty="0"/>
              <a:t>REDISTRIBUCION DE LA PROPIEDAD A FAVOR DE ELITES OCCIDENTALES</a:t>
            </a:r>
          </a:p>
          <a:p>
            <a:pPr algn="just">
              <a:buFont typeface="Wingdings" panose="05000000000000000000" pitchFamily="2" charset="2"/>
              <a:buChar char="v"/>
            </a:pPr>
            <a:endParaRPr lang="es-US" sz="2800" dirty="0"/>
          </a:p>
          <a:p>
            <a:pPr algn="just">
              <a:buFont typeface="Wingdings" panose="05000000000000000000" pitchFamily="2" charset="2"/>
              <a:buChar char="v"/>
            </a:pPr>
            <a:r>
              <a:rPr lang="es-US" sz="2800" dirty="0"/>
              <a:t>IMPLEMENTACION PROGRAMA NACIONALISTA</a:t>
            </a:r>
          </a:p>
          <a:p>
            <a:pPr marL="0" indent="0">
              <a:buNone/>
            </a:pPr>
            <a:endParaRPr lang="es-US" sz="2400" dirty="0"/>
          </a:p>
        </p:txBody>
      </p:sp>
    </p:spTree>
    <p:extLst>
      <p:ext uri="{BB962C8B-B14F-4D97-AF65-F5344CB8AC3E}">
        <p14:creationId xmlns:p14="http://schemas.microsoft.com/office/powerpoint/2010/main" val="2749828850"/>
      </p:ext>
    </p:extLst>
  </p:cSld>
  <p:clrMapOvr>
    <a:masterClrMapping/>
  </p:clrMapOvr>
  <p:transition spd="slow"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S" dirty="0"/>
              <a:t> ¿ Es posible reconstruir Ucrania ?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6724" y="2149476"/>
            <a:ext cx="10660534" cy="332115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US" sz="2800" dirty="0"/>
          </a:p>
          <a:p>
            <a:pPr>
              <a:buFont typeface="Wingdings" panose="05000000000000000000" pitchFamily="2" charset="2"/>
              <a:buChar char="ü"/>
            </a:pPr>
            <a:r>
              <a:rPr lang="es-US" dirty="0"/>
              <a:t>PROTESTAS  SUDESTE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US" dirty="0"/>
              <a:t>UNIFICACION DE CRIMEA A RUSIA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US" dirty="0"/>
              <a:t>HABILIDAD DE UCRANIA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US" dirty="0"/>
              <a:t>VIAS DE INTEGRACION U.E.  OTAN</a:t>
            </a:r>
          </a:p>
        </p:txBody>
      </p:sp>
    </p:spTree>
    <p:extLst>
      <p:ext uri="{BB962C8B-B14F-4D97-AF65-F5344CB8AC3E}">
        <p14:creationId xmlns:p14="http://schemas.microsoft.com/office/powerpoint/2010/main" val="1289899875"/>
      </p:ext>
    </p:extLst>
  </p:cSld>
  <p:clrMapOvr>
    <a:masterClrMapping/>
  </p:clrMapOvr>
  <p:transition spd="slow"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S" dirty="0"/>
              <a:t> Eventual riesgo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US" sz="2800" dirty="0"/>
          </a:p>
          <a:p>
            <a:r>
              <a:rPr lang="es-US" sz="2800" dirty="0"/>
              <a:t>LAS PROTESTAS SE EXTIENDAN  Y SE INTENSIFIQUEN EN EL OESTE</a:t>
            </a:r>
          </a:p>
        </p:txBody>
      </p:sp>
    </p:spTree>
    <p:extLst>
      <p:ext uri="{BB962C8B-B14F-4D97-AF65-F5344CB8AC3E}">
        <p14:creationId xmlns:p14="http://schemas.microsoft.com/office/powerpoint/2010/main" val="4093834989"/>
      </p:ext>
    </p:extLst>
  </p:cSld>
  <p:clrMapOvr>
    <a:masterClrMapping/>
  </p:clrMapOvr>
  <p:transition spd="slow"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S" dirty="0"/>
              <a:t> Posición rusa intereses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0321" y="2278880"/>
            <a:ext cx="9416215" cy="3007066"/>
          </a:xfrm>
        </p:spPr>
        <p:txBody>
          <a:bodyPr>
            <a:normAutofit/>
          </a:bodyPr>
          <a:lstStyle/>
          <a:p>
            <a:r>
              <a:rPr lang="es-US" sz="3200" dirty="0"/>
              <a:t>Base militar de Crimea</a:t>
            </a:r>
          </a:p>
          <a:p>
            <a:r>
              <a:rPr lang="es-US" sz="3200" dirty="0"/>
              <a:t>Transito de hidrocarburos hacia  Europa</a:t>
            </a:r>
          </a:p>
          <a:p>
            <a:r>
              <a:rPr lang="es-US" sz="3200" dirty="0"/>
              <a:t>Cooperación Industrial y Comercial</a:t>
            </a:r>
          </a:p>
          <a:p>
            <a:r>
              <a:rPr lang="es-US" sz="3200" dirty="0"/>
              <a:t>Derechos de la población rusa</a:t>
            </a:r>
          </a:p>
          <a:p>
            <a:endParaRPr lang="es-US" sz="4000" dirty="0"/>
          </a:p>
        </p:txBody>
      </p:sp>
    </p:spTree>
    <p:extLst>
      <p:ext uri="{BB962C8B-B14F-4D97-AF65-F5344CB8AC3E}">
        <p14:creationId xmlns:p14="http://schemas.microsoft.com/office/powerpoint/2010/main" val="2378056177"/>
      </p:ext>
    </p:extLst>
  </p:cSld>
  <p:clrMapOvr>
    <a:masterClrMapping/>
  </p:clrMapOvr>
  <p:transition spd="slow"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S" dirty="0"/>
              <a:t>Estados postsoviéticos frágiles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68255" y="2021547"/>
            <a:ext cx="9603275" cy="391776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US" sz="3200" dirty="0"/>
          </a:p>
          <a:p>
            <a:pPr>
              <a:buFont typeface="Wingdings" panose="05000000000000000000" pitchFamily="2" charset="2"/>
              <a:buChar char="v"/>
            </a:pPr>
            <a:r>
              <a:rPr lang="es-US" dirty="0"/>
              <a:t>PROVOCACION EXTERIOR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US" dirty="0"/>
              <a:t>DESTRUYE ESTABILIDAD POLITICA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US" dirty="0"/>
              <a:t>CONDICIONES DE DESARROLLO ECONOMICO</a:t>
            </a:r>
          </a:p>
        </p:txBody>
      </p:sp>
    </p:spTree>
    <p:extLst>
      <p:ext uri="{BB962C8B-B14F-4D97-AF65-F5344CB8AC3E}">
        <p14:creationId xmlns:p14="http://schemas.microsoft.com/office/powerpoint/2010/main" val="2086217393"/>
      </p:ext>
    </p:extLst>
  </p:cSld>
  <p:clrMapOvr>
    <a:masterClrMapping/>
  </p:clrMapOvr>
  <p:transition spd="slow"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7805" y="812221"/>
            <a:ext cx="9613861" cy="1080938"/>
          </a:xfrm>
        </p:spPr>
        <p:txBody>
          <a:bodyPr/>
          <a:lstStyle/>
          <a:p>
            <a:r>
              <a:rPr lang="es-US" dirty="0"/>
              <a:t>ACCIONES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0321" y="2510293"/>
            <a:ext cx="9613861" cy="1604506"/>
          </a:xfrm>
        </p:spPr>
        <p:txBody>
          <a:bodyPr>
            <a:normAutofit/>
          </a:bodyPr>
          <a:lstStyle/>
          <a:p>
            <a:r>
              <a:rPr lang="es-US" sz="2800" spc="-150" dirty="0"/>
              <a:t>RUSIA  INTENTA SER  ACTOR DESTACADO EN EURASIA</a:t>
            </a:r>
          </a:p>
          <a:p>
            <a:r>
              <a:rPr lang="es-US" sz="2800" spc="-150" dirty="0"/>
              <a:t>INFLUENCIA  DE OCCIDENTE HACIA EL ESTE</a:t>
            </a:r>
          </a:p>
          <a:p>
            <a:r>
              <a:rPr lang="es-US" sz="2800" spc="-150" dirty="0"/>
              <a:t>WASHINGTON UTILIZA LA REVUELTA DE KIEV</a:t>
            </a:r>
          </a:p>
        </p:txBody>
      </p:sp>
    </p:spTree>
    <p:extLst>
      <p:ext uri="{BB962C8B-B14F-4D97-AF65-F5344CB8AC3E}">
        <p14:creationId xmlns:p14="http://schemas.microsoft.com/office/powerpoint/2010/main" val="2222666578"/>
      </p:ext>
    </p:extLst>
  </p:cSld>
  <p:clrMapOvr>
    <a:masterClrMapping/>
  </p:clrMapOvr>
  <p:transition spd="slow">
    <p:dissolve/>
  </p:transition>
</p:sld>
</file>

<file path=ppt/theme/theme1.xml><?xml version="1.0" encoding="utf-8"?>
<a:theme xmlns:a="http://schemas.openxmlformats.org/drawingml/2006/main" name="Berlín">
  <a:themeElements>
    <a:clrScheme name="Berlí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í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í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Berlín</Template>
  <TotalTime>32</TotalTime>
  <Words>174</Words>
  <Application>Microsoft Office PowerPoint</Application>
  <PresentationFormat>Panorámica</PresentationFormat>
  <Paragraphs>49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Arial</vt:lpstr>
      <vt:lpstr>Trebuchet MS</vt:lpstr>
      <vt:lpstr>Wingdings</vt:lpstr>
      <vt:lpstr>Berlín</vt:lpstr>
      <vt:lpstr>Conflicto Rusia-Ucrania</vt:lpstr>
      <vt:lpstr>Causas</vt:lpstr>
      <vt:lpstr>Desarrollo</vt:lpstr>
      <vt:lpstr>Problemas</vt:lpstr>
      <vt:lpstr> ¿ Es posible reconstruir Ucrania ?</vt:lpstr>
      <vt:lpstr> Eventual riesgo</vt:lpstr>
      <vt:lpstr> Posición rusa intereses</vt:lpstr>
      <vt:lpstr>Estados postsoviéticos frágiles</vt:lpstr>
      <vt:lpstr>ACCIONES</vt:lpstr>
      <vt:lpstr>Integración euroatlántica</vt:lpstr>
      <vt:lpstr>Conclusión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Conflicto rusia  ucrania</dc:title>
  <cp:lastModifiedBy>JORGE ANDRES LAVIN LARRAIN</cp:lastModifiedBy>
  <cp:revision>6</cp:revision>
  <dcterms:modified xsi:type="dcterms:W3CDTF">2017-04-30T05:31:19Z</dcterms:modified>
</cp:coreProperties>
</file>