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83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21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9056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7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3597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41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43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10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4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50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3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7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1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1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5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0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cabiografias.com/biografia/verDetalle/4332/Bill%20Clint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cabiografias.com/biografia/verDetalle/9659/Barack%20Obam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ctualidad.rt.com/actualidad/171877-hillary-clinton-estados-unido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0325" y="376631"/>
            <a:ext cx="7766936" cy="1646302"/>
          </a:xfrm>
        </p:spPr>
        <p:txBody>
          <a:bodyPr/>
          <a:lstStyle/>
          <a:p>
            <a:r>
              <a:rPr lang="es-US" dirty="0"/>
              <a:t>Hillary CLINTON</a:t>
            </a:r>
          </a:p>
        </p:txBody>
      </p:sp>
      <p:pic>
        <p:nvPicPr>
          <p:cNvPr id="4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793" y="2712013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462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8748" y="698091"/>
            <a:ext cx="7286795" cy="776748"/>
          </a:xfrm>
        </p:spPr>
        <p:txBody>
          <a:bodyPr/>
          <a:lstStyle/>
          <a:p>
            <a:r>
              <a:rPr lang="es-US" dirty="0"/>
              <a:t>   RAZONES DE LA CANDIDATURA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722313" algn="just">
              <a:buNone/>
            </a:pP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 te conozcan es un factor positivo de partida en unas elecciones. </a:t>
            </a:r>
            <a:r>
              <a:rPr lang="es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nadie sabe quién eres difícilmente podrán votarte</a:t>
            </a: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Hillary Clinton es muy conocida en Estados Unidos, es innegable.</a:t>
            </a:r>
          </a:p>
          <a:p>
            <a:pPr marL="0" indent="722313" algn="just">
              <a:buNone/>
            </a:pP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Barack Obama marcó un hito al ser elegido siendo el primer presidente negro de los Estados Unidos Clinton podría conseguir otro al ser la primera mujer que alcanza la presidencia</a:t>
            </a: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0" indent="722313" algn="just">
              <a:buNone/>
            </a:pPr>
            <a:r>
              <a:rPr lang="es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 Partido Republicano mantiene posiciones demasiado alejadas de lo que desea la mayoría de estadounidenses en política social</a:t>
            </a:r>
          </a:p>
          <a:p>
            <a:pPr marL="0" indent="722313" algn="just">
              <a:buNone/>
            </a:pPr>
            <a:r>
              <a:rPr lang="es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 curriculum es envidiable y puede hacer frente sin problemas al de cualquiera de los  posibles oponentes republicanos y de su propio partido</a:t>
            </a: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722313" algn="just">
              <a:buNone/>
            </a:pPr>
            <a:r>
              <a:rPr lang="es-US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la única que puede evitar que Trump llegue a la Casa Blanca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584550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   BASE ELECTORAL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S" b="0" i="0" dirty="0">
                <a:solidFill>
                  <a:srgbClr val="333333"/>
                </a:solidFill>
                <a:effectLst/>
                <a:latin typeface="Open Sans"/>
              </a:rPr>
              <a:t>Las regiones de la costa oeste, atlántica central y Nueva Inglaterra constituyen el grue­so de la base electoral de Clinton, quien  tiene un firme y amplio respaldo en 14 estados que le aportarían 169 votos electorales; en otros seis estados (que suman 69 votos adicionales) hay una fuerte inclinación a su fa­vor. Necesitaría como mínimo otros 32 vo­tos para alcanzar la presidencia.</a:t>
            </a:r>
          </a:p>
          <a:p>
            <a:r>
              <a:rPr lang="es-US" b="0" i="0" dirty="0">
                <a:solidFill>
                  <a:srgbClr val="333333"/>
                </a:solidFill>
                <a:effectLst/>
                <a:latin typeface="Open Sans"/>
              </a:rPr>
              <a:t>Para Trump el camino es un poco más escabroso; tiene respaldo sólido en mayor número de estados, dominando prácticamente toda la región al este del río Mississippi hasta las Montañas Rocosas y desde el Golfo de México hasta la frontera con Canadá  pero,  con excepción de Texas y Tennessee, son estados menos poblados, y en consecuencia con menor número de votos electorales.</a:t>
            </a:r>
          </a:p>
          <a:p>
            <a:r>
              <a:rPr lang="es-US" b="0" i="0" dirty="0">
                <a:solidFill>
                  <a:srgbClr val="333333"/>
                </a:solidFill>
                <a:effectLst/>
                <a:latin typeface="Open Sans"/>
              </a:rPr>
              <a:t> En 19 estados hay un sólido respaldo a Trump que re­presenta 131 votos electorales.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066088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4414" y="646471"/>
            <a:ext cx="8596668" cy="1320800"/>
          </a:xfrm>
        </p:spPr>
        <p:txBody>
          <a:bodyPr/>
          <a:lstStyle/>
          <a:p>
            <a:r>
              <a:rPr lang="es-US" dirty="0"/>
              <a:t>    CAMPO DE BATALLA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2640" y="1755009"/>
            <a:ext cx="8596668" cy="3880773"/>
          </a:xfrm>
        </p:spPr>
        <p:txBody>
          <a:bodyPr/>
          <a:lstStyle/>
          <a:p>
            <a:r>
              <a:rPr lang="es-US" dirty="0">
                <a:solidFill>
                  <a:srgbClr val="333333"/>
                </a:solidFill>
                <a:latin typeface="Open Sans"/>
              </a:rPr>
              <a:t>EL </a:t>
            </a:r>
            <a:r>
              <a:rPr lang="es-US" b="0" i="0" dirty="0">
                <a:solidFill>
                  <a:srgbClr val="333333"/>
                </a:solidFill>
                <a:effectLst/>
                <a:latin typeface="Open Sans"/>
              </a:rPr>
              <a:t> núcleo del «campo de batalla» para conquistar los votos electorales que abran las puertas de la mansión presidencial lo conforman seis estados que en total representan 97 votos electorales y son los decisivos en la contienda: Florida (29 votos electorales), Pen­n­syl­vania (20), Ohio (18), North Carolina (15), Wisconsin (10) y New México (5).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16687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72783" y="830317"/>
            <a:ext cx="3957728" cy="903890"/>
          </a:xfrm>
        </p:spPr>
        <p:txBody>
          <a:bodyPr/>
          <a:lstStyle/>
          <a:p>
            <a:r>
              <a:rPr lang="es-US" dirty="0"/>
              <a:t>       BIOGRAFIA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939632" cy="3880773"/>
          </a:xfrm>
        </p:spPr>
        <p:txBody>
          <a:bodyPr/>
          <a:lstStyle/>
          <a:p>
            <a:pPr marL="0" indent="725488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Nació el 26 de octubre de 1947 en el Hospital Edgewater, en 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Chicago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, Illinois.</a:t>
            </a:r>
            <a:br>
              <a:rPr lang="es-US" dirty="0"/>
            </a:br>
            <a:br>
              <a:rPr lang="es-US" dirty="0"/>
            </a:b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Hija de Dorothy Emma Howell y de Hugh Ellsworth Rodham. Su progenitor tenía ascendencia galesa e inglesa y fue propietario de pequeño negocio textil</a:t>
            </a:r>
          </a:p>
          <a:p>
            <a:pPr marL="0" indent="725488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. Su madre fue una ama de casa de ascendencia inglesa, escocesa, francesa y galesa. Tuvo dos hermanos menores, Hugh y de Tony, con los que creció en 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Park Ridge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,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Illinois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.</a:t>
            </a:r>
          </a:p>
          <a:p>
            <a:pPr marL="0" indent="725488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Cursó estudios de 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Derecho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 en Yale, donde conoció a William Jefferson Blythe IV, más conocido por </a:t>
            </a:r>
            <a:r>
              <a:rPr lang="es-US" b="1" i="0" u="none" strike="noStrike" dirty="0">
                <a:solidFill>
                  <a:srgbClr val="91A9CF"/>
                </a:solidFill>
                <a:effectLst/>
                <a:latin typeface="Source Sans Pro"/>
                <a:hlinkClick r:id="rId2"/>
              </a:rPr>
              <a:t>Bill Clinton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. Trabajó en la 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Children's Defense Fund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 como abogada del personal, tras su graduación en 1973, dirigió el consejo de administración de la fundación. 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66918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559" y="594850"/>
            <a:ext cx="7462684" cy="703007"/>
          </a:xfrm>
        </p:spPr>
        <p:txBody>
          <a:bodyPr/>
          <a:lstStyle/>
          <a:p>
            <a:r>
              <a:rPr lang="es-US" dirty="0"/>
              <a:t>     ESTUDIOS Y CARRERA POLITICA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7006" y="1488613"/>
            <a:ext cx="8803234" cy="3880773"/>
          </a:xfrm>
        </p:spPr>
        <p:txBody>
          <a:bodyPr/>
          <a:lstStyle/>
          <a:p>
            <a:pPr marL="0" indent="722313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. En el año 1974, se trasladó a 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Arkansas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, donde fue 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profesora 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de derecho en la universidad del estado. Se casó con Clinton un año después y con él tuvo a su única hija, 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Chelsea Victoria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. </a:t>
            </a:r>
          </a:p>
          <a:p>
            <a:pPr marL="0" indent="722313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En 1977 crea un despacho de abogados donde ejerce hasta 1992, especial- izándose en violación de patentes y de la propiedad intelectual.</a:t>
            </a:r>
          </a:p>
          <a:p>
            <a:pPr marL="0" indent="722313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Después de jurar su cargo, e  presidente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 Clinton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 la convirtió en la  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Primera Dama de los Estados Unidos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 de 1993 a 2001</a:t>
            </a:r>
          </a:p>
          <a:p>
            <a:pPr marL="0" indent="722313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Su posible implicación, junto a Bill Clinton, en un presunto fraude inmobiliario, desencadenó el denominado 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caso Whitewater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 que no impidió la candidatura y triunfo de Clinton en 1996, para la 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reelección presidencial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.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75598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4753" y="978310"/>
            <a:ext cx="8596668" cy="747252"/>
          </a:xfrm>
        </p:spPr>
        <p:txBody>
          <a:bodyPr/>
          <a:lstStyle/>
          <a:p>
            <a:r>
              <a:rPr lang="es-US" dirty="0"/>
              <a:t>SENADORA Y CANDIDATA PRESIDENCIAL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2160589"/>
            <a:ext cx="9100847" cy="3880773"/>
          </a:xfrm>
        </p:spPr>
        <p:txBody>
          <a:bodyPr/>
          <a:lstStyle/>
          <a:p>
            <a:pPr marL="0" indent="722313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Con su esposo a su lado y unos 11,500 Demócratas apoyándola, Hillary recibió el nombramiento unánime al </a:t>
            </a:r>
            <a:r>
              <a:rPr lang="es-US" b="1" i="0" dirty="0">
                <a:solidFill>
                  <a:srgbClr val="555555"/>
                </a:solidFill>
                <a:effectLst/>
                <a:latin typeface="Source Sans Pro"/>
              </a:rPr>
              <a:t>Senado Estadounidense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 de Nueva York. </a:t>
            </a:r>
          </a:p>
          <a:p>
            <a:pPr marL="0" indent="722313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En enero del 2007 anunció sus intenciones para convertirse en la primera mujer presidenta de los Estados Unidos y durante todo el año fue clasificada como favorita en las encuestas nacionales para la candidatura presidencial Demócrata.</a:t>
            </a:r>
          </a:p>
          <a:p>
            <a:pPr marL="0" indent="722313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 Al comenzar las primarias del 2008, tuvo unos resultados parejos con el senador </a:t>
            </a:r>
            <a:r>
              <a:rPr lang="es-US" b="1" i="0" u="none" strike="noStrike" dirty="0">
                <a:solidFill>
                  <a:srgbClr val="91A9CF"/>
                </a:solidFill>
                <a:effectLst/>
                <a:latin typeface="Source Sans Pro"/>
                <a:hlinkClick r:id="rId2"/>
              </a:rPr>
              <a:t>Barack Obama</a:t>
            </a: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 de Illinois. </a:t>
            </a:r>
          </a:p>
          <a:p>
            <a:pPr marL="0" indent="722313" algn="just">
              <a:buNone/>
            </a:pPr>
            <a:r>
              <a:rPr lang="es-US" b="0" i="0" dirty="0">
                <a:solidFill>
                  <a:srgbClr val="555555"/>
                </a:solidFill>
                <a:effectLst/>
                <a:latin typeface="Source Sans Pro"/>
              </a:rPr>
              <a:t>Tras su derrota en el estado de Iowa, logra una sorprendente victoria en el estado de Nuevo Hampshire desatando una de las competencias políticas más duras en los últimos años. 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3724539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6843" y="845574"/>
            <a:ext cx="7950473" cy="953729"/>
          </a:xfrm>
        </p:spPr>
        <p:txBody>
          <a:bodyPr/>
          <a:lstStyle/>
          <a:p>
            <a:pPr algn="ctr"/>
            <a:r>
              <a:rPr lang="es-US" dirty="0"/>
              <a:t>FRACASO  Y NUEVA CANDIDATURA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473746" y="2004806"/>
            <a:ext cx="8596668" cy="3880773"/>
          </a:xfrm>
        </p:spPr>
        <p:txBody>
          <a:bodyPr>
            <a:normAutofit/>
          </a:bodyPr>
          <a:lstStyle/>
          <a:p>
            <a:pPr marL="0" indent="722313" algn="just">
              <a:buNone/>
            </a:pPr>
            <a:r>
              <a:rPr lang="es-US" sz="16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3 de junio se celebraron la Primaria Demócrata de Montana, 2008 y Dakota del Sur, ganando en voto popular, pero sin los delegados suficientes para ser candidata demócrata a la Casa Blanca. </a:t>
            </a:r>
          </a:p>
          <a:p>
            <a:pPr marL="0" indent="722313" algn="just">
              <a:buNone/>
            </a:pPr>
            <a:r>
              <a:rPr lang="es-US" sz="16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alcanzó lograr la aspiración presidencial, al ser derrotada en las primarias electorales por Obama.</a:t>
            </a:r>
          </a:p>
          <a:p>
            <a:pPr marL="0" indent="722313" algn="just">
              <a:buNone/>
            </a:pPr>
            <a:r>
              <a:rPr lang="es-US" sz="16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1 de diciembre de 2008 fue nombrada </a:t>
            </a:r>
            <a:r>
              <a:rPr lang="es-US" sz="1600" b="1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67ª Secretaria de Estado</a:t>
            </a:r>
            <a:r>
              <a:rPr lang="es-US" sz="16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ante la irritación del ala izquierda del Partido Demócrata. Estableció récords como secretaria con el mayor número de viajes durante el tiempo que ostenta el cargo.</a:t>
            </a:r>
            <a:br>
              <a:rPr lang="es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16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12 de abril de 2015, Clinton anunció formalmente su candidatura a la presidencia en la elección 2016. </a:t>
            </a:r>
            <a:br>
              <a:rPr lang="es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59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37080" y="478454"/>
            <a:ext cx="3161810" cy="686669"/>
          </a:xfrm>
        </p:spPr>
        <p:txBody>
          <a:bodyPr/>
          <a:lstStyle/>
          <a:p>
            <a:r>
              <a:rPr lang="es-US" dirty="0"/>
              <a:t>CARGOS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4954" y="1488613"/>
            <a:ext cx="8798505" cy="3880773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es-US" sz="6400" b="1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Secretaria de Estado de los Estados Unidos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21 de enero de 2009 - 1 de febrero de 2013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1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Presidente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Barack Obama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1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Predecesor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Condoleezza Rice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1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Sucesor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John Kerry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1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Senadora Junior por Nueva York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de enero de 2001 - 21 de noviembre de 2008 </a:t>
            </a:r>
          </a:p>
          <a:p>
            <a:pPr marL="0" indent="0"/>
            <a:r>
              <a:rPr lang="es-US" sz="6400" b="1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Primera Dama de los Estados Unidos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 de enero de 1993 - 20 de enero de 2001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1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Primera Dama de Arkansas</a:t>
            </a:r>
            <a:br>
              <a:rPr lang="es-US" sz="6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US" sz="6400" b="0" i="0" dirty="0">
                <a:solidFill>
                  <a:srgbClr val="5555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 de enero de 1983 - 12 de diciembre de 1992</a:t>
            </a:r>
            <a:br>
              <a:rPr lang="es-US" dirty="0"/>
            </a:br>
            <a:endParaRPr lang="es-US" dirty="0">
              <a:solidFill>
                <a:srgbClr val="555555"/>
              </a:solidFill>
              <a:latin typeface="Source Sans Pro"/>
            </a:endParaRPr>
          </a:p>
          <a:p>
            <a:endParaRPr lang="es-US" b="0" i="0" dirty="0">
              <a:solidFill>
                <a:srgbClr val="555555"/>
              </a:solidFill>
              <a:effectLst/>
              <a:latin typeface="Source Sans Pro"/>
            </a:endParaRPr>
          </a:p>
          <a:p>
            <a:endParaRPr lang="es-US" dirty="0">
              <a:solidFill>
                <a:srgbClr val="555555"/>
              </a:solidFill>
              <a:latin typeface="Source Sans Pro"/>
            </a:endParaRPr>
          </a:p>
          <a:p>
            <a:endParaRPr lang="es-US" b="0" i="0" dirty="0">
              <a:solidFill>
                <a:srgbClr val="555555"/>
              </a:solidFill>
              <a:effectLst/>
              <a:latin typeface="Source Sans Pro"/>
            </a:endParaRPr>
          </a:p>
          <a:p>
            <a:endParaRPr lang="es-US" dirty="0">
              <a:solidFill>
                <a:srgbClr val="555555"/>
              </a:solidFill>
              <a:latin typeface="Source Sans Pro"/>
            </a:endParaRP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79618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6044" y="565355"/>
            <a:ext cx="8053711" cy="717755"/>
          </a:xfrm>
        </p:spPr>
        <p:txBody>
          <a:bodyPr/>
          <a:lstStyle/>
          <a:p>
            <a:pPr algn="ctr"/>
            <a:r>
              <a:rPr lang="es-US" dirty="0"/>
              <a:t> PERSONALIDAD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93527" y="1488613"/>
            <a:ext cx="8250707" cy="3880773"/>
          </a:xfrm>
        </p:spPr>
        <p:txBody>
          <a:bodyPr>
            <a:normAutofit/>
          </a:bodyPr>
          <a:lstStyle/>
          <a:p>
            <a:pPr marL="0" indent="722313" algn="just">
              <a:buNone/>
            </a:pP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Ronald Kessler, autor del libro 'First Family Detail '</a:t>
            </a:r>
            <a:r>
              <a:rPr lang="es-US" sz="1600" b="0" i="0" u="none" strike="noStrike" dirty="0">
                <a:solidFill>
                  <a:srgbClr val="044E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Hillary Clinton</a:t>
            </a: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fue descrita como "un </a:t>
            </a:r>
            <a:r>
              <a:rPr lang="es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monstruo ártico épicamente abusivo</a:t>
            </a: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pPr marL="0" indent="722313" algn="just">
              <a:buNone/>
            </a:pP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"Cuando está en público, Hillary sonríe y actúa con gracia. En cuanto desaparecen las cámaras, su personalidad enojada, su maldad e imperiosidad se hacen evidentes“</a:t>
            </a:r>
          </a:p>
          <a:p>
            <a:pPr marL="0" indent="722313" algn="just">
              <a:buNone/>
            </a:pP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"Hillary era muy desagradable en relación con los agentes, y daba la impresión de que no le gustaba la Policía ni los militares", recuerda el ex agente del Servicio Secreto, Lloyd Bulman.</a:t>
            </a:r>
          </a:p>
          <a:p>
            <a:pPr marL="0" indent="722313" algn="just">
              <a:buNone/>
            </a:pPr>
            <a:r>
              <a:rPr lang="es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"Era realmente grosera con casi todo el mundo. Actuaba como si quisiera que nadie estuviera a su lado, como si estuvieras debajo de ella", agrega. Otro ex miembro del Servicio Secreto relata que Hillary nunca hablaba con los agentes </a:t>
            </a:r>
            <a:r>
              <a:rPr lang="es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 les daba las gracias</a:t>
            </a:r>
            <a:endParaRPr lang="es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969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333931" cy="732503"/>
          </a:xfrm>
        </p:spPr>
        <p:txBody>
          <a:bodyPr/>
          <a:lstStyle/>
          <a:p>
            <a:r>
              <a:rPr lang="es-US" dirty="0"/>
              <a:t>        PERSONALIDAD :  ORATORIA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7656" y="1629910"/>
            <a:ext cx="8596668" cy="3880773"/>
          </a:xfrm>
        </p:spPr>
        <p:txBody>
          <a:bodyPr>
            <a:normAutofit/>
          </a:bodyPr>
          <a:lstStyle/>
          <a:p>
            <a:pPr marL="0" indent="722313" algn="just"/>
            <a:r>
              <a:rPr lang="es-US" sz="1600" b="1" i="0" dirty="0">
                <a:solidFill>
                  <a:srgbClr val="222222"/>
                </a:solidFill>
                <a:effectLst/>
                <a:latin typeface="Lato"/>
              </a:rPr>
              <a:t>Sus discursos son a menudo exhaustivos y detallados, pero positivos. </a:t>
            </a:r>
          </a:p>
          <a:p>
            <a:pPr marL="0" indent="722313" algn="just"/>
            <a:r>
              <a:rPr lang="es-US" sz="1600" b="0" i="0" dirty="0">
                <a:solidFill>
                  <a:srgbClr val="222222"/>
                </a:solidFill>
                <a:effectLst/>
                <a:latin typeface="Lato"/>
              </a:rPr>
              <a:t>"No tengo una dote innata para la política, por si no lo habían notado, al contrario de mi marido o el presidente Obama", admitió Hillary Clinton </a:t>
            </a:r>
          </a:p>
          <a:p>
            <a:pPr marL="0" indent="722313" algn="just"/>
            <a:r>
              <a:rPr lang="es-US" sz="1600" b="0" i="0" dirty="0">
                <a:solidFill>
                  <a:srgbClr val="222222"/>
                </a:solidFill>
                <a:effectLst/>
                <a:latin typeface="Lato"/>
              </a:rPr>
              <a:t>Cuando aún se llamaba Hillary Rodham, la joven abogada ya se implicaba en la causa de las mujeres y los niños, un compromiso creíble e indefectible.</a:t>
            </a:r>
          </a:p>
          <a:p>
            <a:pPr marL="0" indent="722313" algn="just"/>
            <a:r>
              <a:rPr lang="es-US" sz="1600" b="0" i="0" dirty="0">
                <a:solidFill>
                  <a:srgbClr val="222222"/>
                </a:solidFill>
                <a:effectLst/>
                <a:latin typeface="Lato"/>
              </a:rPr>
              <a:t> Abogada brillante, después se convirtió en la compañera política de Bill, antes de lanzarse con su propio nombre y convertirse en senadora durante 8 años y secretaria de Estado durante 4 años.</a:t>
            </a:r>
            <a:endParaRPr lang="es-US" sz="1600" dirty="0"/>
          </a:p>
        </p:txBody>
      </p:sp>
    </p:spTree>
    <p:extLst>
      <p:ext uri="{BB962C8B-B14F-4D97-AF65-F5344CB8AC3E}">
        <p14:creationId xmlns:p14="http://schemas.microsoft.com/office/powerpoint/2010/main" val="296054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75818" y="993059"/>
            <a:ext cx="4396111" cy="703006"/>
          </a:xfrm>
        </p:spPr>
        <p:txBody>
          <a:bodyPr/>
          <a:lstStyle/>
          <a:p>
            <a:r>
              <a:rPr lang="es-US" dirty="0"/>
              <a:t>   PERSONALIDAD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539" y="1966200"/>
            <a:ext cx="8596668" cy="3880773"/>
          </a:xfrm>
        </p:spPr>
        <p:txBody>
          <a:bodyPr/>
          <a:lstStyle/>
          <a:p>
            <a:pPr marL="0" indent="722313" algn="just"/>
            <a:r>
              <a:rPr lang="es-US" b="1" i="0" dirty="0">
                <a:solidFill>
                  <a:srgbClr val="000000"/>
                </a:solidFill>
                <a:effectLst/>
                <a:latin typeface="Playfair Display"/>
              </a:rPr>
              <a:t>Hillary Clinton, una incombustible política con un ambicioso sueño presidencial</a:t>
            </a:r>
          </a:p>
          <a:p>
            <a:pPr marL="0" indent="722313" algn="just"/>
            <a:r>
              <a:rPr lang="es-US" b="0" i="0" dirty="0">
                <a:solidFill>
                  <a:srgbClr val="000000"/>
                </a:solidFill>
                <a:effectLst/>
                <a:latin typeface="Lato"/>
              </a:rPr>
              <a:t>Acostumbrada a hacer historia, Hillary Clinton aspira ahora a convertirse en la primera mujer presidenta de Estados Unidos, un sueño que le frustró en 2008 un joven senador llamado Barack Obama</a:t>
            </a:r>
          </a:p>
          <a:p>
            <a:pPr marL="0" indent="722313" algn="just">
              <a:buNone/>
            </a:pPr>
            <a:r>
              <a:rPr lang="es-US" dirty="0">
                <a:solidFill>
                  <a:srgbClr val="000000"/>
                </a:solidFill>
                <a:latin typeface="Lato"/>
              </a:rPr>
              <a:t>    </a:t>
            </a:r>
            <a:r>
              <a:rPr lang="es-US" b="1" dirty="0">
                <a:solidFill>
                  <a:srgbClr val="000000"/>
                </a:solidFill>
                <a:latin typeface="Lato"/>
              </a:rPr>
              <a:t>  </a:t>
            </a:r>
            <a:r>
              <a:rPr lang="es-US" b="1" dirty="0">
                <a:solidFill>
                  <a:srgbClr val="999999"/>
                </a:solidFill>
                <a:latin typeface="Open Sans"/>
              </a:rPr>
              <a:t>A</a:t>
            </a:r>
            <a:r>
              <a:rPr lang="es-US" b="1" i="0" dirty="0">
                <a:solidFill>
                  <a:srgbClr val="999999"/>
                </a:solidFill>
                <a:effectLst/>
                <a:latin typeface="Open Sans"/>
              </a:rPr>
              <a:t> los demócratas  les preocupa todavía lo que algunos llaman “el problema de personalidad” de Hillary; su falta de empatía, su aparente frialdad, la evidente molestia con que responde a veces las preguntas de la prensa, su actitud de “niña matea”, su soberbia intelectual y su apenas encubierta ambición.</a:t>
            </a:r>
            <a:endParaRPr lang="es-US" b="1" dirty="0"/>
          </a:p>
        </p:txBody>
      </p:sp>
    </p:spTree>
    <p:extLst>
      <p:ext uri="{BB962C8B-B14F-4D97-AF65-F5344CB8AC3E}">
        <p14:creationId xmlns:p14="http://schemas.microsoft.com/office/powerpoint/2010/main" val="7619076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381</Words>
  <Application>Microsoft Office PowerPoint</Application>
  <PresentationFormat>Panorámica</PresentationFormat>
  <Paragraphs>51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Lato</vt:lpstr>
      <vt:lpstr>Open Sans</vt:lpstr>
      <vt:lpstr>Playfair Display</vt:lpstr>
      <vt:lpstr>Source Sans Pro</vt:lpstr>
      <vt:lpstr>Trebuchet MS</vt:lpstr>
      <vt:lpstr>Wingdings 3</vt:lpstr>
      <vt:lpstr>Faceta</vt:lpstr>
      <vt:lpstr>Hillary CLINTON</vt:lpstr>
      <vt:lpstr>       BIOGRAFIA</vt:lpstr>
      <vt:lpstr>     ESTUDIOS Y CARRERA POLITICA</vt:lpstr>
      <vt:lpstr>SENADORA Y CANDIDATA PRESIDENCIAL</vt:lpstr>
      <vt:lpstr>FRACASO  Y NUEVA CANDIDATURA</vt:lpstr>
      <vt:lpstr>CARGOS</vt:lpstr>
      <vt:lpstr> PERSONALIDAD</vt:lpstr>
      <vt:lpstr>        PERSONALIDAD :  ORATORIA</vt:lpstr>
      <vt:lpstr>   PERSONALIDAD</vt:lpstr>
      <vt:lpstr>   RAZONES DE LA CANDIDATURA</vt:lpstr>
      <vt:lpstr>   BASE ELECTORAL</vt:lpstr>
      <vt:lpstr>    CAMPO DE BATALLA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HillARY CLINTON</dc:title>
  <cp:lastModifiedBy>JORGE ANDRES LAVIN LARRAIN</cp:lastModifiedBy>
  <cp:revision>10</cp:revision>
  <dcterms:modified xsi:type="dcterms:W3CDTF">2017-04-29T18:08:53Z</dcterms:modified>
</cp:coreProperties>
</file>