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27.xml.rels" ContentType="application/vnd.openxmlformats-package.relationships+xml"/>
  <Override PartName="/ppt/notesSlides/_rels/notesSlide28.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omments/comment19.xml" ContentType="application/vnd.openxmlformats-officedocument.presentationml.comments+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media/image1.png" ContentType="image/png"/>
  <Override PartName="/ppt/media/image2.png" ContentType="image/png"/>
  <Override PartName="/ppt/media/image9.jpeg" ContentType="image/jpe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commentAuthors.xml" ContentType="application/vnd.openxmlformats-officedocument.presentationml.commentAuthor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x="10080625" cy="7559675"/>
  <p:notesSz cx="7559675" cy="10691812"/>
</p:presentation>
</file>

<file path=ppt/commentAuthors.xml><?xml version="1.0" encoding="utf-8"?>
<p:cmAuthorLst xmlns:p="http://schemas.openxmlformats.org/presentationml/2006/main">
  <p:cmAuthor id="0" name="" initials="" lastIdx="1" clrIdx="0"/>
</p:cmAuthorLst>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commentAuthors" Target="commentAuthors.xml"/>
</Relationships>
</file>

<file path=ppt/comments/comment19.xml><?xml version="1.0" encoding="utf-8"?>
<p:cmLst xmlns:p="http://schemas.openxmlformats.org/presentationml/2006/main">
  <p:cm authorId="0" dt="2018-01-01T01:32:11.000000000" idx="1">
    <p:pos x="0" y="0"/>
    <p:text>Ψυχολογικό Υπόβαθρο</p:text>
  </p:cm>
</p:cmLst>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Rectangle 1"/>
          <p:cNvSpPr/>
          <p:nvPr/>
        </p:nvSpPr>
        <p:spPr>
          <a:xfrm>
            <a:off x="0" y="0"/>
            <a:ext cx="7560000" cy="10692000"/>
          </a:xfrm>
          <a:prstGeom prst="rect">
            <a:avLst/>
          </a:prstGeom>
          <a:solidFill>
            <a:srgbClr val="ffffff"/>
          </a:solidFill>
          <a:ln w="9360">
            <a:noFill/>
          </a:ln>
        </p:spPr>
      </p:sp>
      <p:sp>
        <p:nvSpPr>
          <p:cNvPr id="181" name="CustomShape 2"/>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2" name="CustomShape 3"/>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3" name="CustomShape 4"/>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4" name="CustomShape 5"/>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5" name="CustomShape 6"/>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6" name="CustomShape 7"/>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7" name="CustomShape 8"/>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8" name="CustomShape 9"/>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89" name="CustomShape 10"/>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0" name="CustomShape 11"/>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1" name="CustomShape 12"/>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2" name="CustomShape 13"/>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3" name="CustomShape 14"/>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4" name="CustomShape 15"/>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5" name="CustomShape 16"/>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6" name="CustomShape 17"/>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7" name="CustomShape 18"/>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8" name="CustomShape 19"/>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199" name="CustomShape 20"/>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0" name="CustomShape 21"/>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1" name="CustomShape 22"/>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2" name="CustomShape 23"/>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3" name="CustomShape 24"/>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4" name="CustomShape 25"/>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5" name="CustomShape 26"/>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6" name="CustomShape 27"/>
          <p:cNvSpPr/>
          <p:nvPr/>
        </p:nvSpPr>
        <p:spPr>
          <a:xfrm>
            <a:off x="0" y="0"/>
            <a:ext cx="7559640" cy="10691640"/>
          </a:xfrm>
          <a:custGeom>
            <a:avLst/>
            <a:gdLst/>
            <a:ahLst/>
            <a:rect l="0" t="0" r="r" b="b"/>
            <a:pathLst>
              <a:path w="21001" h="29701">
                <a:moveTo>
                  <a:pt x="3" y="0"/>
                </a:moveTo>
                <a:cubicBezTo>
                  <a:pt x="1" y="0"/>
                  <a:pt x="0" y="1"/>
                  <a:pt x="0" y="3"/>
                </a:cubicBezTo>
                <a:lnTo>
                  <a:pt x="0" y="29696"/>
                </a:lnTo>
                <a:cubicBezTo>
                  <a:pt x="0" y="29698"/>
                  <a:pt x="1" y="29700"/>
                  <a:pt x="3" y="29700"/>
                </a:cubicBezTo>
                <a:lnTo>
                  <a:pt x="20996" y="29700"/>
                </a:lnTo>
                <a:cubicBezTo>
                  <a:pt x="20998" y="29700"/>
                  <a:pt x="21000" y="29698"/>
                  <a:pt x="21000" y="29696"/>
                </a:cubicBezTo>
                <a:lnTo>
                  <a:pt x="21000" y="3"/>
                </a:lnTo>
                <a:cubicBezTo>
                  <a:pt x="21000" y="1"/>
                  <a:pt x="20998" y="0"/>
                  <a:pt x="20996" y="0"/>
                </a:cubicBezTo>
                <a:lnTo>
                  <a:pt x="3" y="0"/>
                </a:lnTo>
              </a:path>
            </a:pathLst>
          </a:custGeom>
          <a:solidFill>
            <a:srgbClr val="ffffff"/>
          </a:solidFill>
          <a:ln>
            <a:noFill/>
          </a:ln>
        </p:spPr>
        <p:style>
          <a:lnRef idx="0"/>
          <a:fillRef idx="0"/>
          <a:effectRef idx="0"/>
          <a:fontRef idx="minor"/>
        </p:style>
      </p:sp>
      <p:sp>
        <p:nvSpPr>
          <p:cNvPr id="207" name="PlaceHolder 28"/>
          <p:cNvSpPr>
            <a:spLocks noGrp="1"/>
          </p:cNvSpPr>
          <p:nvPr>
            <p:ph type="body"/>
          </p:nvPr>
        </p:nvSpPr>
        <p:spPr>
          <a:xfrm>
            <a:off x="755640" y="5078160"/>
            <a:ext cx="6005520" cy="4768920"/>
          </a:xfrm>
          <a:prstGeom prst="rect">
            <a:avLst/>
          </a:prstGeom>
        </p:spPr>
        <p:txBody>
          <a:bodyPr lIns="0" rIns="0" tIns="0" bIns="0"/>
          <a:p>
            <a:r>
              <a:rPr b="0" lang="en-GB" sz="1200" spc="-1" strike="noStrike">
                <a:solidFill>
                  <a:srgbClr val="000000"/>
                </a:solidFill>
                <a:uFill>
                  <a:solidFill>
                    <a:srgbClr val="ffffff"/>
                  </a:solidFill>
                </a:uFill>
                <a:latin typeface="Times New Roman"/>
              </a:rPr>
              <a:t>Click to edit the notes format</a:t>
            </a:r>
            <a:endParaRPr b="0" lang="en-GB" sz="1200" spc="-1" strike="noStrike">
              <a:solidFill>
                <a:srgbClr val="000000"/>
              </a:solidFill>
              <a:uFill>
                <a:solidFill>
                  <a:srgbClr val="ffffff"/>
                </a:solidFill>
              </a:uFill>
              <a:latin typeface="Times New Roman"/>
            </a:endParaRPr>
          </a:p>
        </p:txBody>
      </p:sp>
      <p:sp>
        <p:nvSpPr>
          <p:cNvPr id="208" name="CustomShape 29"/>
          <p:cNvSpPr/>
          <p:nvPr/>
        </p:nvSpPr>
        <p:spPr>
          <a:xfrm>
            <a:off x="0" y="0"/>
            <a:ext cx="3279600" cy="53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209" name="CustomShape 30"/>
          <p:cNvSpPr/>
          <p:nvPr/>
        </p:nvSpPr>
        <p:spPr>
          <a:xfrm>
            <a:off x="4278240" y="0"/>
            <a:ext cx="3279960" cy="53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210" name="CustomShape 31"/>
          <p:cNvSpPr/>
          <p:nvPr/>
        </p:nvSpPr>
        <p:spPr>
          <a:xfrm>
            <a:off x="0" y="10156680"/>
            <a:ext cx="3279600" cy="53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211" name="PlaceHolder 32"/>
          <p:cNvSpPr>
            <a:spLocks noGrp="1"/>
          </p:cNvSpPr>
          <p:nvPr>
            <p:ph type="sldNum"/>
          </p:nvPr>
        </p:nvSpPr>
        <p:spPr>
          <a:xfrm>
            <a:off x="4278240" y="10156320"/>
            <a:ext cx="3238560" cy="492120"/>
          </a:xfrm>
          <a:prstGeom prst="rect">
            <a:avLst/>
          </a:prstGeom>
        </p:spPr>
        <p:txBody>
          <a:bodyPr lIns="0" rIns="0" tIns="0" bIns="0" anchor="b"/>
          <a:p>
            <a:pPr algn="r">
              <a:lnSpc>
                <a:spcPct val="95000"/>
              </a:lnSpc>
            </a:pPr>
            <a:fld id="{3144867F-FEB9-4CC9-9456-A0658379704F}" type="slidenum">
              <a:rPr b="0" lang="el-GR" sz="1400" spc="-1" strike="noStrike">
                <a:solidFill>
                  <a:srgbClr val="000000"/>
                </a:solidFill>
                <a:uFill>
                  <a:solidFill>
                    <a:srgbClr val="ffffff"/>
                  </a:solidFill>
                </a:uFill>
                <a:latin typeface="Times New Roman"/>
                <a:ea typeface="Segoe UI"/>
              </a:rPr>
              <a:t>&lt;number&gt;</a:t>
            </a:fld>
            <a:endParaRPr b="0" lang="en-GB" sz="1800" spc="-1" strike="noStrike">
              <a:solidFill>
                <a:srgbClr val="ffffff"/>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CustomShape 1"/>
          <p:cNvSpPr/>
          <p:nvPr/>
        </p:nvSpPr>
        <p:spPr>
          <a:xfrm>
            <a:off x="755640" y="5078520"/>
            <a:ext cx="6016680" cy="4779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CustomShape 1"/>
          <p:cNvSpPr/>
          <p:nvPr/>
        </p:nvSpPr>
        <p:spPr>
          <a:xfrm>
            <a:off x="4278240" y="10156680"/>
            <a:ext cx="3279960" cy="53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p>
            <a:pPr algn="r">
              <a:lnSpc>
                <a:spcPct val="95000"/>
              </a:lnSpc>
            </a:pPr>
            <a:fld id="{1B5D15F1-25F4-400B-98DE-E5B8046E6625}" type="slidenum">
              <a:rPr b="0" lang="el-GR" sz="1400" spc="-1" strike="noStrike">
                <a:solidFill>
                  <a:srgbClr val="000000"/>
                </a:solidFill>
                <a:uFill>
                  <a:solidFill>
                    <a:srgbClr val="ffffff"/>
                  </a:solidFill>
                </a:uFill>
                <a:latin typeface="Times New Roman"/>
                <a:ea typeface="Microsoft YaHei"/>
              </a:rPr>
              <a:t>&lt;number&gt;</a:t>
            </a:fld>
            <a:endParaRPr b="0" lang="en-GB" sz="1800" spc="-1" strike="noStrike">
              <a:solidFill>
                <a:srgbClr val="ffffff"/>
              </a:solidFill>
              <a:uFill>
                <a:solidFill>
                  <a:srgbClr val="ffffff"/>
                </a:solidFill>
              </a:uFill>
              <a:latin typeface="Arial"/>
            </a:endParaRPr>
          </a:p>
        </p:txBody>
      </p:sp>
      <p:sp>
        <p:nvSpPr>
          <p:cNvPr id="268" name="CustomShape 2"/>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CustomShape 1"/>
          <p:cNvSpPr/>
          <p:nvPr/>
        </p:nvSpPr>
        <p:spPr>
          <a:xfrm>
            <a:off x="755640" y="5078520"/>
            <a:ext cx="6046920" cy="480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755640" y="5078520"/>
            <a:ext cx="6046920" cy="480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755640" y="5078520"/>
            <a:ext cx="6013440" cy="4776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CustomShape 1"/>
          <p:cNvSpPr/>
          <p:nvPr/>
        </p:nvSpPr>
        <p:spPr>
          <a:xfrm>
            <a:off x="755640" y="5078520"/>
            <a:ext cx="6019920" cy="4782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CustomShape 1"/>
          <p:cNvSpPr/>
          <p:nvPr/>
        </p:nvSpPr>
        <p:spPr>
          <a:xfrm>
            <a:off x="755640" y="5078520"/>
            <a:ext cx="6046920" cy="480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755640" y="5078520"/>
            <a:ext cx="6046920" cy="480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755640" y="5078520"/>
            <a:ext cx="6048360" cy="481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32" name="PlaceHolder 2"/>
          <p:cNvSpPr>
            <a:spLocks noGrp="1"/>
          </p:cNvSpPr>
          <p:nvPr>
            <p:ph type="body"/>
          </p:nvPr>
        </p:nvSpPr>
        <p:spPr>
          <a:xfrm>
            <a:off x="587520" y="58716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33" name="PlaceHolder 3"/>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35"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36"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37"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38" name="PlaceHolder 5"/>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40"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41" name="PlaceHolder 3"/>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pic>
        <p:nvPicPr>
          <p:cNvPr id="42" name="" descr=""/>
          <p:cNvPicPr/>
          <p:nvPr/>
        </p:nvPicPr>
        <p:blipFill>
          <a:blip r:embed="rId2"/>
          <a:stretch/>
        </p:blipFill>
        <p:spPr>
          <a:xfrm>
            <a:off x="1602360" y="586800"/>
            <a:ext cx="5154840" cy="4113000"/>
          </a:xfrm>
          <a:prstGeom prst="rect">
            <a:avLst/>
          </a:prstGeom>
          <a:ln>
            <a:noFill/>
          </a:ln>
        </p:spPr>
      </p:pic>
      <p:pic>
        <p:nvPicPr>
          <p:cNvPr id="43" name="" descr=""/>
          <p:cNvPicPr/>
          <p:nvPr/>
        </p:nvPicPr>
        <p:blipFill>
          <a:blip r:embed="rId3"/>
          <a:stretch/>
        </p:blipFill>
        <p:spPr>
          <a:xfrm>
            <a:off x="1602360" y="586800"/>
            <a:ext cx="5154840" cy="41130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55" name="PlaceHolder 2"/>
          <p:cNvSpPr>
            <a:spLocks noGrp="1"/>
          </p:cNvSpPr>
          <p:nvPr>
            <p:ph type="subTitle"/>
          </p:nvPr>
        </p:nvSpPr>
        <p:spPr>
          <a:xfrm>
            <a:off x="587520" y="587160"/>
            <a:ext cx="7184880" cy="411300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57"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59"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60" name="PlaceHolder 3"/>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587520" y="4955760"/>
            <a:ext cx="7184880" cy="759564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64"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65" name="PlaceHolder 3"/>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66" name="PlaceHolder 4"/>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1" name="PlaceHolder 2"/>
          <p:cNvSpPr>
            <a:spLocks noGrp="1"/>
          </p:cNvSpPr>
          <p:nvPr>
            <p:ph type="subTitle"/>
          </p:nvPr>
        </p:nvSpPr>
        <p:spPr>
          <a:xfrm>
            <a:off x="587520" y="587160"/>
            <a:ext cx="7184880" cy="411300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68"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69"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70"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72"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73"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74" name="PlaceHolder 4"/>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76" name="PlaceHolder 2"/>
          <p:cNvSpPr>
            <a:spLocks noGrp="1"/>
          </p:cNvSpPr>
          <p:nvPr>
            <p:ph type="body"/>
          </p:nvPr>
        </p:nvSpPr>
        <p:spPr>
          <a:xfrm>
            <a:off x="587520" y="58716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77" name="PlaceHolder 3"/>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79"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80"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81"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82" name="PlaceHolder 5"/>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84"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85" name="PlaceHolder 3"/>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pic>
        <p:nvPicPr>
          <p:cNvPr id="86" name="" descr=""/>
          <p:cNvPicPr/>
          <p:nvPr/>
        </p:nvPicPr>
        <p:blipFill>
          <a:blip r:embed="rId2"/>
          <a:stretch/>
        </p:blipFill>
        <p:spPr>
          <a:xfrm>
            <a:off x="1602360" y="586800"/>
            <a:ext cx="5154840" cy="4113000"/>
          </a:xfrm>
          <a:prstGeom prst="rect">
            <a:avLst/>
          </a:prstGeom>
          <a:ln>
            <a:noFill/>
          </a:ln>
        </p:spPr>
      </p:pic>
      <p:pic>
        <p:nvPicPr>
          <p:cNvPr id="87" name="" descr=""/>
          <p:cNvPicPr/>
          <p:nvPr/>
        </p:nvPicPr>
        <p:blipFill>
          <a:blip r:embed="rId3"/>
          <a:stretch/>
        </p:blipFill>
        <p:spPr>
          <a:xfrm>
            <a:off x="1602360" y="586800"/>
            <a:ext cx="5154840" cy="411300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0"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01" name="PlaceHolder 2"/>
          <p:cNvSpPr>
            <a:spLocks noGrp="1"/>
          </p:cNvSpPr>
          <p:nvPr>
            <p:ph type="subTitle"/>
          </p:nvPr>
        </p:nvSpPr>
        <p:spPr>
          <a:xfrm>
            <a:off x="587520" y="587160"/>
            <a:ext cx="7184880" cy="411300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03"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05"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06" name="PlaceHolder 3"/>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3"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8" name="PlaceHolder 1"/>
          <p:cNvSpPr>
            <a:spLocks noGrp="1"/>
          </p:cNvSpPr>
          <p:nvPr>
            <p:ph type="subTitle"/>
          </p:nvPr>
        </p:nvSpPr>
        <p:spPr>
          <a:xfrm>
            <a:off x="587520" y="4955760"/>
            <a:ext cx="7184880" cy="759564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10"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11" name="PlaceHolder 3"/>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12" name="PlaceHolder 4"/>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14"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15"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16"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18"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19"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20" name="PlaceHolder 4"/>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22" name="PlaceHolder 2"/>
          <p:cNvSpPr>
            <a:spLocks noGrp="1"/>
          </p:cNvSpPr>
          <p:nvPr>
            <p:ph type="body"/>
          </p:nvPr>
        </p:nvSpPr>
        <p:spPr>
          <a:xfrm>
            <a:off x="587520" y="58716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23" name="PlaceHolder 3"/>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25"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26"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27"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28" name="PlaceHolder 5"/>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30"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31" name="PlaceHolder 3"/>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pic>
        <p:nvPicPr>
          <p:cNvPr id="132" name="" descr=""/>
          <p:cNvPicPr/>
          <p:nvPr/>
        </p:nvPicPr>
        <p:blipFill>
          <a:blip r:embed="rId2"/>
          <a:stretch/>
        </p:blipFill>
        <p:spPr>
          <a:xfrm>
            <a:off x="1602360" y="586800"/>
            <a:ext cx="5154840" cy="4113000"/>
          </a:xfrm>
          <a:prstGeom prst="rect">
            <a:avLst/>
          </a:prstGeom>
          <a:ln>
            <a:noFill/>
          </a:ln>
        </p:spPr>
      </p:pic>
      <p:pic>
        <p:nvPicPr>
          <p:cNvPr id="133" name="" descr=""/>
          <p:cNvPicPr/>
          <p:nvPr/>
        </p:nvPicPr>
        <p:blipFill>
          <a:blip r:embed="rId3"/>
          <a:stretch/>
        </p:blipFill>
        <p:spPr>
          <a:xfrm>
            <a:off x="1602360" y="586800"/>
            <a:ext cx="5154840" cy="411300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47" name="PlaceHolder 2"/>
          <p:cNvSpPr>
            <a:spLocks noGrp="1"/>
          </p:cNvSpPr>
          <p:nvPr>
            <p:ph type="subTitle"/>
          </p:nvPr>
        </p:nvSpPr>
        <p:spPr>
          <a:xfrm>
            <a:off x="587520" y="587160"/>
            <a:ext cx="7184880" cy="411300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49"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5"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 name="PlaceHolder 3"/>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51"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52" name="PlaceHolder 3"/>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587520" y="4955760"/>
            <a:ext cx="7184880" cy="759564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56"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57" name="PlaceHolder 3"/>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58" name="PlaceHolder 4"/>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60"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1"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2"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64"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5"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6" name="PlaceHolder 4"/>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68" name="PlaceHolder 2"/>
          <p:cNvSpPr>
            <a:spLocks noGrp="1"/>
          </p:cNvSpPr>
          <p:nvPr>
            <p:ph type="body"/>
          </p:nvPr>
        </p:nvSpPr>
        <p:spPr>
          <a:xfrm>
            <a:off x="587520" y="58716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69" name="PlaceHolder 3"/>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71"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72"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73"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74" name="PlaceHolder 5"/>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176" name="PlaceHolder 2"/>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177" name="PlaceHolder 3"/>
          <p:cNvSpPr>
            <a:spLocks noGrp="1"/>
          </p:cNvSpPr>
          <p:nvPr>
            <p:ph type="body"/>
          </p:nvPr>
        </p:nvSpPr>
        <p:spPr>
          <a:xfrm>
            <a:off x="587520" y="587160"/>
            <a:ext cx="718488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pic>
        <p:nvPicPr>
          <p:cNvPr id="178" name="" descr=""/>
          <p:cNvPicPr/>
          <p:nvPr/>
        </p:nvPicPr>
        <p:blipFill>
          <a:blip r:embed="rId2"/>
          <a:stretch/>
        </p:blipFill>
        <p:spPr>
          <a:xfrm>
            <a:off x="1602360" y="586800"/>
            <a:ext cx="5154840" cy="4113000"/>
          </a:xfrm>
          <a:prstGeom prst="rect">
            <a:avLst/>
          </a:prstGeom>
          <a:ln>
            <a:noFill/>
          </a:ln>
        </p:spPr>
      </p:pic>
      <p:pic>
        <p:nvPicPr>
          <p:cNvPr id="179" name="" descr=""/>
          <p:cNvPicPr/>
          <p:nvPr/>
        </p:nvPicPr>
        <p:blipFill>
          <a:blip r:embed="rId3"/>
          <a:stretch/>
        </p:blipFill>
        <p:spPr>
          <a:xfrm>
            <a:off x="1602360" y="586800"/>
            <a:ext cx="5154840" cy="411300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587520" y="4955760"/>
            <a:ext cx="7184880" cy="7595640"/>
          </a:xfrm>
          <a:prstGeom prst="rect">
            <a:avLst/>
          </a:prstGeom>
        </p:spPr>
        <p:txBody>
          <a:bodyPr lIns="0" rIns="0" tIns="0" bIns="0" anchor="ctr"/>
          <a:p>
            <a:pPr marL="342720" indent="-342720" algn="ctr"/>
            <a:endParaRPr b="0" lang="en-GB" sz="2200" spc="-1" strike="noStrike">
              <a:solidFill>
                <a:srgbClr val="0f496f"/>
              </a:solidFill>
              <a:uFill>
                <a:solidFill>
                  <a:srgbClr val="ffffff"/>
                </a:solidFill>
              </a:uFill>
              <a:latin typeface="Century Gothic"/>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20"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21" name="PlaceHolder 3"/>
          <p:cNvSpPr>
            <a:spLocks noGrp="1"/>
          </p:cNvSpPr>
          <p:nvPr>
            <p:ph type="body"/>
          </p:nvPr>
        </p:nvSpPr>
        <p:spPr>
          <a:xfrm>
            <a:off x="58752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22" name="PlaceHolder 4"/>
          <p:cNvSpPr>
            <a:spLocks noGrp="1"/>
          </p:cNvSpPr>
          <p:nvPr>
            <p:ph type="body"/>
          </p:nvPr>
        </p:nvSpPr>
        <p:spPr>
          <a:xfrm>
            <a:off x="426924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24" name="PlaceHolder 2"/>
          <p:cNvSpPr>
            <a:spLocks noGrp="1"/>
          </p:cNvSpPr>
          <p:nvPr>
            <p:ph type="body"/>
          </p:nvPr>
        </p:nvSpPr>
        <p:spPr>
          <a:xfrm>
            <a:off x="587520" y="587160"/>
            <a:ext cx="3506040" cy="411300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25"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26" name="PlaceHolder 4"/>
          <p:cNvSpPr>
            <a:spLocks noGrp="1"/>
          </p:cNvSpPr>
          <p:nvPr>
            <p:ph type="body"/>
          </p:nvPr>
        </p:nvSpPr>
        <p:spPr>
          <a:xfrm>
            <a:off x="4269240" y="273564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87520" y="4955760"/>
            <a:ext cx="7184880" cy="1638360"/>
          </a:xfrm>
          <a:prstGeom prst="rect">
            <a:avLst/>
          </a:prstGeom>
        </p:spPr>
        <p:txBody>
          <a:bodyPr lIns="90000" rIns="90000" tIns="46800" bIns="46800" anchor="ctr"/>
          <a:p>
            <a:endParaRPr b="0" lang="en-GB" sz="3500" spc="-1" strike="noStrike">
              <a:solidFill>
                <a:srgbClr val="ffffff"/>
              </a:solidFill>
              <a:uFill>
                <a:solidFill>
                  <a:srgbClr val="ffffff"/>
                </a:solidFill>
              </a:uFill>
              <a:latin typeface="Century Gothic"/>
            </a:endParaRPr>
          </a:p>
        </p:txBody>
      </p:sp>
      <p:sp>
        <p:nvSpPr>
          <p:cNvPr id="28" name="PlaceHolder 2"/>
          <p:cNvSpPr>
            <a:spLocks noGrp="1"/>
          </p:cNvSpPr>
          <p:nvPr>
            <p:ph type="body"/>
          </p:nvPr>
        </p:nvSpPr>
        <p:spPr>
          <a:xfrm>
            <a:off x="58752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29" name="PlaceHolder 3"/>
          <p:cNvSpPr>
            <a:spLocks noGrp="1"/>
          </p:cNvSpPr>
          <p:nvPr>
            <p:ph type="body"/>
          </p:nvPr>
        </p:nvSpPr>
        <p:spPr>
          <a:xfrm>
            <a:off x="4269240" y="587160"/>
            <a:ext cx="350604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
        <p:nvSpPr>
          <p:cNvPr id="30" name="PlaceHolder 4"/>
          <p:cNvSpPr>
            <a:spLocks noGrp="1"/>
          </p:cNvSpPr>
          <p:nvPr>
            <p:ph type="body"/>
          </p:nvPr>
        </p:nvSpPr>
        <p:spPr>
          <a:xfrm>
            <a:off x="587520" y="2735640"/>
            <a:ext cx="7184880" cy="1961640"/>
          </a:xfrm>
          <a:prstGeom prst="rect">
            <a:avLst/>
          </a:prstGeom>
        </p:spPr>
        <p:txBody>
          <a:bodyPr lIns="90000" rIns="90000" tIns="46800" bIns="46800" anchor="ctr"/>
          <a:p>
            <a:endParaRPr b="0" lang="en-GB" sz="2200" spc="-1" strike="noStrike">
              <a:solidFill>
                <a:srgbClr val="0f496f"/>
              </a:solidFill>
              <a:uFill>
                <a:solidFill>
                  <a:srgbClr val="ffffff"/>
                </a:solidFill>
              </a:uFill>
              <a:latin typeface="Century Gothic"/>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Line 1"/>
          <p:cNvSpPr/>
          <p:nvPr/>
        </p:nvSpPr>
        <p:spPr>
          <a:xfrm flipH="1">
            <a:off x="9201960" y="4292640"/>
            <a:ext cx="833760" cy="792000"/>
          </a:xfrm>
          <a:prstGeom prst="line">
            <a:avLst/>
          </a:prstGeom>
          <a:ln w="9360">
            <a:solidFill>
              <a:srgbClr val="ffffff"/>
            </a:solidFill>
            <a:miter/>
          </a:ln>
        </p:spPr>
        <p:style>
          <a:lnRef idx="0"/>
          <a:fillRef idx="0"/>
          <a:effectRef idx="0"/>
          <a:fontRef idx="minor"/>
        </p:style>
      </p:sp>
      <p:sp>
        <p:nvSpPr>
          <p:cNvPr id="1" name="Line 2"/>
          <p:cNvSpPr/>
          <p:nvPr/>
        </p:nvSpPr>
        <p:spPr>
          <a:xfrm flipH="1">
            <a:off x="7353360" y="4500720"/>
            <a:ext cx="2682720" cy="2681280"/>
          </a:xfrm>
          <a:prstGeom prst="line">
            <a:avLst/>
          </a:prstGeom>
          <a:ln w="9360">
            <a:solidFill>
              <a:srgbClr val="ffffff"/>
            </a:solidFill>
            <a:miter/>
          </a:ln>
        </p:spPr>
        <p:style>
          <a:lnRef idx="0"/>
          <a:fillRef idx="0"/>
          <a:effectRef idx="0"/>
          <a:fontRef idx="minor"/>
        </p:style>
      </p:sp>
      <p:sp>
        <p:nvSpPr>
          <p:cNvPr id="2" name="Line 3"/>
          <p:cNvSpPr/>
          <p:nvPr/>
        </p:nvSpPr>
        <p:spPr>
          <a:xfrm flipH="1">
            <a:off x="8309160" y="4586400"/>
            <a:ext cx="1718640" cy="1690560"/>
          </a:xfrm>
          <a:prstGeom prst="line">
            <a:avLst/>
          </a:prstGeom>
          <a:ln w="9360">
            <a:solidFill>
              <a:srgbClr val="ffffff"/>
            </a:solidFill>
            <a:miter/>
          </a:ln>
        </p:spPr>
        <p:style>
          <a:lnRef idx="0"/>
          <a:fillRef idx="0"/>
          <a:effectRef idx="0"/>
          <a:fontRef idx="minor"/>
        </p:style>
      </p:sp>
      <p:sp>
        <p:nvSpPr>
          <p:cNvPr id="3" name="Line 4"/>
          <p:cNvSpPr/>
          <p:nvPr/>
        </p:nvSpPr>
        <p:spPr>
          <a:xfrm flipH="1">
            <a:off x="8437680" y="4451400"/>
            <a:ext cx="1588320" cy="1547640"/>
          </a:xfrm>
          <a:prstGeom prst="line">
            <a:avLst/>
          </a:prstGeom>
          <a:ln w="28440">
            <a:solidFill>
              <a:srgbClr val="ffffff"/>
            </a:solidFill>
            <a:miter/>
          </a:ln>
        </p:spPr>
        <p:style>
          <a:lnRef idx="0"/>
          <a:fillRef idx="0"/>
          <a:effectRef idx="0"/>
          <a:fontRef idx="minor"/>
        </p:style>
      </p:sp>
      <p:sp>
        <p:nvSpPr>
          <p:cNvPr id="4" name="Line 5"/>
          <p:cNvSpPr/>
          <p:nvPr/>
        </p:nvSpPr>
        <p:spPr>
          <a:xfrm flipH="1">
            <a:off x="8868960" y="4954680"/>
            <a:ext cx="1155600" cy="1114200"/>
          </a:xfrm>
          <a:prstGeom prst="line">
            <a:avLst/>
          </a:prstGeom>
          <a:ln w="28440">
            <a:solidFill>
              <a:srgbClr val="ffffff"/>
            </a:solidFill>
            <a:miter/>
          </a:ln>
        </p:spPr>
        <p:style>
          <a:lnRef idx="0"/>
          <a:fillRef idx="0"/>
          <a:effectRef idx="0"/>
          <a:fontRef idx="minor"/>
        </p:style>
      </p:sp>
      <p:sp>
        <p:nvSpPr>
          <p:cNvPr id="5" name="PlaceHolder 6"/>
          <p:cNvSpPr>
            <a:spLocks noGrp="1"/>
          </p:cNvSpPr>
          <p:nvPr>
            <p:ph type="title"/>
          </p:nvPr>
        </p:nvSpPr>
        <p:spPr>
          <a:xfrm>
            <a:off x="587520" y="4955760"/>
            <a:ext cx="7184880" cy="1638360"/>
          </a:xfrm>
          <a:prstGeom prst="rect">
            <a:avLst/>
          </a:prstGeom>
        </p:spPr>
        <p:txBody>
          <a:bodyPr lIns="90000" rIns="90000" tIns="46800" bIns="46800" anchor="ctr"/>
          <a:p>
            <a:r>
              <a:rPr b="0" lang="en-GB" sz="3500" spc="-1" strike="noStrike">
                <a:solidFill>
                  <a:srgbClr val="ffffff"/>
                </a:solidFill>
                <a:uFill>
                  <a:solidFill>
                    <a:srgbClr val="ffffff"/>
                  </a:solidFill>
                </a:uFill>
                <a:latin typeface="Century Gothic"/>
              </a:rPr>
              <a:t>Click to edit the title text format</a:t>
            </a:r>
            <a:endParaRPr b="0" lang="en-GB" sz="3500" spc="-1" strike="noStrike">
              <a:solidFill>
                <a:srgbClr val="ffffff"/>
              </a:solidFill>
              <a:uFill>
                <a:solidFill>
                  <a:srgbClr val="ffffff"/>
                </a:solidFill>
              </a:uFill>
              <a:latin typeface="Century Gothic"/>
            </a:endParaRPr>
          </a:p>
        </p:txBody>
      </p:sp>
      <p:sp>
        <p:nvSpPr>
          <p:cNvPr id="6" name="PlaceHolder 7"/>
          <p:cNvSpPr>
            <a:spLocks noGrp="1"/>
          </p:cNvSpPr>
          <p:nvPr>
            <p:ph type="body"/>
          </p:nvPr>
        </p:nvSpPr>
        <p:spPr>
          <a:xfrm>
            <a:off x="587520" y="587160"/>
            <a:ext cx="7184880" cy="4113000"/>
          </a:xfrm>
          <a:prstGeom prst="rect">
            <a:avLst/>
          </a:prstGeom>
        </p:spPr>
        <p:txBody>
          <a:bodyPr lIns="90000" rIns="90000" tIns="46800" bIns="46800" anchor="ctr"/>
          <a:p>
            <a:pPr marL="342720" indent="-342720"/>
            <a:r>
              <a:rPr b="0" lang="en-GB" sz="2200" spc="-1" strike="noStrike">
                <a:solidFill>
                  <a:srgbClr val="0f496f"/>
                </a:solidFill>
                <a:uFill>
                  <a:solidFill>
                    <a:srgbClr val="ffffff"/>
                  </a:solidFill>
                </a:uFill>
                <a:latin typeface="Century Gothic"/>
              </a:rPr>
              <a:t>Click to edit the outline text format</a:t>
            </a:r>
            <a:endParaRPr b="0" lang="en-GB" sz="2200" spc="-1" strike="noStrike">
              <a:solidFill>
                <a:srgbClr val="0f496f"/>
              </a:solidFill>
              <a:uFill>
                <a:solidFill>
                  <a:srgbClr val="ffffff"/>
                </a:solidFill>
              </a:uFill>
              <a:latin typeface="Century Gothic"/>
            </a:endParaRPr>
          </a:p>
          <a:p>
            <a:pPr lvl="1" marL="742680" indent="-285480"/>
            <a:r>
              <a:rPr b="0" lang="en-GB" sz="1900" spc="-1" strike="noStrike">
                <a:solidFill>
                  <a:srgbClr val="0f496f"/>
                </a:solidFill>
                <a:uFill>
                  <a:solidFill>
                    <a:srgbClr val="ffffff"/>
                  </a:solidFill>
                </a:uFill>
                <a:latin typeface="Century Gothic"/>
              </a:rPr>
              <a:t>Second Outline Level</a:t>
            </a:r>
            <a:endParaRPr b="0" lang="en-GB" sz="1900" spc="-1" strike="noStrike">
              <a:solidFill>
                <a:srgbClr val="0f496f"/>
              </a:solidFill>
              <a:uFill>
                <a:solidFill>
                  <a:srgbClr val="ffffff"/>
                </a:solidFill>
              </a:uFill>
              <a:latin typeface="Century Gothic"/>
            </a:endParaRPr>
          </a:p>
          <a:p>
            <a:pPr lvl="2" marL="1143000" indent="-228600">
              <a:buClr>
                <a:srgbClr val="000000"/>
              </a:buClr>
              <a:buFont typeface="Times New Roman"/>
              <a:buChar char="•"/>
            </a:pPr>
            <a:r>
              <a:rPr b="0" lang="en-GB" sz="1700" spc="-1" strike="noStrike">
                <a:solidFill>
                  <a:srgbClr val="0f496f"/>
                </a:solidFill>
                <a:uFill>
                  <a:solidFill>
                    <a:srgbClr val="ffffff"/>
                  </a:solidFill>
                </a:uFill>
                <a:latin typeface="Century Gothic"/>
              </a:rPr>
              <a:t>Third Outline Level</a:t>
            </a:r>
            <a:endParaRPr b="0" lang="en-GB" sz="1700" spc="-1" strike="noStrike">
              <a:solidFill>
                <a:srgbClr val="0f496f"/>
              </a:solidFill>
              <a:uFill>
                <a:solidFill>
                  <a:srgbClr val="ffffff"/>
                </a:solidFill>
              </a:uFill>
              <a:latin typeface="Century Gothic"/>
            </a:endParaRPr>
          </a:p>
          <a:p>
            <a:pPr lvl="3" marL="16002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Fourth Outline Level</a:t>
            </a:r>
            <a:endParaRPr b="0" lang="en-GB" sz="1500" spc="-1" strike="noStrike">
              <a:solidFill>
                <a:srgbClr val="0f496f"/>
              </a:solidFill>
              <a:uFill>
                <a:solidFill>
                  <a:srgbClr val="ffffff"/>
                </a:solidFill>
              </a:uFill>
              <a:latin typeface="Century Gothic"/>
            </a:endParaRPr>
          </a:p>
          <a:p>
            <a:pPr lvl="4"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Fifth Outline Level</a:t>
            </a:r>
            <a:endParaRPr b="0" lang="en-GB" sz="1500" spc="-1" strike="noStrike">
              <a:solidFill>
                <a:srgbClr val="0f496f"/>
              </a:solidFill>
              <a:uFill>
                <a:solidFill>
                  <a:srgbClr val="ffffff"/>
                </a:solidFill>
              </a:uFill>
              <a:latin typeface="Century Gothic"/>
            </a:endParaRPr>
          </a:p>
          <a:p>
            <a:pPr lvl="5"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Sixth Outline Level</a:t>
            </a:r>
            <a:endParaRPr b="0" lang="en-GB" sz="1500" spc="-1" strike="noStrike">
              <a:solidFill>
                <a:srgbClr val="0f496f"/>
              </a:solidFill>
              <a:uFill>
                <a:solidFill>
                  <a:srgbClr val="ffffff"/>
                </a:solidFill>
              </a:uFill>
              <a:latin typeface="Century Gothic"/>
            </a:endParaRPr>
          </a:p>
          <a:p>
            <a:pPr lvl="6"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Seventh Outline Level</a:t>
            </a:r>
            <a:endParaRPr b="0" lang="en-GB" sz="1500" spc="-1" strike="noStrike">
              <a:solidFill>
                <a:srgbClr val="0f496f"/>
              </a:solidFill>
              <a:uFill>
                <a:solidFill>
                  <a:srgbClr val="ffffff"/>
                </a:solidFill>
              </a:uFill>
              <a:latin typeface="Century Gothic"/>
            </a:endParaRPr>
          </a:p>
        </p:txBody>
      </p:sp>
      <p:sp>
        <p:nvSpPr>
          <p:cNvPr id="7" name="CustomShape 8"/>
          <p:cNvSpPr/>
          <p:nvPr/>
        </p:nvSpPr>
        <p:spPr>
          <a:xfrm>
            <a:off x="8191440" y="6804000"/>
            <a:ext cx="132408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8" name="CustomShape 9"/>
          <p:cNvSpPr/>
          <p:nvPr/>
        </p:nvSpPr>
        <p:spPr>
          <a:xfrm>
            <a:off x="587520" y="6804000"/>
            <a:ext cx="640692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9" name="PlaceHolder 10"/>
          <p:cNvSpPr>
            <a:spLocks noGrp="1"/>
          </p:cNvSpPr>
          <p:nvPr>
            <p:ph type="sldNum"/>
          </p:nvPr>
        </p:nvSpPr>
        <p:spPr>
          <a:xfrm>
            <a:off x="8570520" y="6149880"/>
            <a:ext cx="903240" cy="696960"/>
          </a:xfrm>
          <a:prstGeom prst="rect">
            <a:avLst/>
          </a:prstGeom>
        </p:spPr>
        <p:txBody>
          <a:bodyPr lIns="90000" rIns="90000" tIns="46800" bIns="46800" anchor="b"/>
          <a:p>
            <a:pPr/>
            <a:fld id="{FDBB393F-F26F-4BE4-BA94-D25A3B0D8C5E}" type="slidenum">
              <a:rPr b="0" lang="el-GR" sz="1800" spc="-1" strike="noStrike">
                <a:solidFill>
                  <a:srgbClr val="ffffff"/>
                </a:solidFill>
                <a:uFill>
                  <a:solidFill>
                    <a:srgbClr val="ffffff"/>
                  </a:solidFill>
                </a:uFill>
                <a:latin typeface="Arial"/>
              </a:rPr>
              <a:t>&lt;number&gt;</a:t>
            </a:fld>
            <a:endParaRPr b="0" lang="en-GB" sz="1800" spc="-1" strike="noStrike">
              <a:solidFill>
                <a:srgbClr val="ffffff"/>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Line 1"/>
          <p:cNvSpPr/>
          <p:nvPr/>
        </p:nvSpPr>
        <p:spPr>
          <a:xfrm flipH="1">
            <a:off x="6580080" y="1289160"/>
            <a:ext cx="3455640" cy="3414600"/>
          </a:xfrm>
          <a:prstGeom prst="line">
            <a:avLst/>
          </a:prstGeom>
          <a:ln w="12600">
            <a:solidFill>
              <a:srgbClr val="ffffff"/>
            </a:solidFill>
            <a:miter/>
          </a:ln>
        </p:spPr>
        <p:style>
          <a:lnRef idx="0"/>
          <a:fillRef idx="0"/>
          <a:effectRef idx="0"/>
          <a:fontRef idx="minor"/>
        </p:style>
      </p:sp>
      <p:sp>
        <p:nvSpPr>
          <p:cNvPr id="45" name="Line 2"/>
          <p:cNvSpPr/>
          <p:nvPr/>
        </p:nvSpPr>
        <p:spPr>
          <a:xfrm flipH="1">
            <a:off x="4778280" y="1486080"/>
            <a:ext cx="5267520" cy="5267160"/>
          </a:xfrm>
          <a:prstGeom prst="line">
            <a:avLst/>
          </a:prstGeom>
          <a:ln w="12600">
            <a:solidFill>
              <a:srgbClr val="ffffff"/>
            </a:solidFill>
            <a:miter/>
          </a:ln>
        </p:spPr>
        <p:style>
          <a:lnRef idx="0"/>
          <a:fillRef idx="0"/>
          <a:effectRef idx="0"/>
          <a:fontRef idx="minor"/>
        </p:style>
      </p:sp>
      <p:sp>
        <p:nvSpPr>
          <p:cNvPr id="46" name="Line 3"/>
          <p:cNvSpPr/>
          <p:nvPr/>
        </p:nvSpPr>
        <p:spPr>
          <a:xfrm flipH="1">
            <a:off x="5753520" y="1619280"/>
            <a:ext cx="4275720" cy="4271760"/>
          </a:xfrm>
          <a:prstGeom prst="line">
            <a:avLst/>
          </a:prstGeom>
          <a:ln w="12600">
            <a:solidFill>
              <a:srgbClr val="ffffff"/>
            </a:solidFill>
            <a:miter/>
          </a:ln>
        </p:spPr>
        <p:style>
          <a:lnRef idx="0"/>
          <a:fillRef idx="0"/>
          <a:effectRef idx="0"/>
          <a:fontRef idx="minor"/>
        </p:style>
      </p:sp>
      <p:sp>
        <p:nvSpPr>
          <p:cNvPr id="47" name="Line 4"/>
          <p:cNvSpPr/>
          <p:nvPr/>
        </p:nvSpPr>
        <p:spPr>
          <a:xfrm flipH="1">
            <a:off x="5836320" y="1441440"/>
            <a:ext cx="4193280" cy="4191120"/>
          </a:xfrm>
          <a:prstGeom prst="line">
            <a:avLst/>
          </a:prstGeom>
          <a:ln w="31680">
            <a:solidFill>
              <a:srgbClr val="ffffff"/>
            </a:solidFill>
            <a:miter/>
          </a:ln>
        </p:spPr>
        <p:style>
          <a:lnRef idx="0"/>
          <a:fillRef idx="0"/>
          <a:effectRef idx="0"/>
          <a:fontRef idx="minor"/>
        </p:style>
      </p:sp>
      <p:sp>
        <p:nvSpPr>
          <p:cNvPr id="48" name="Line 5"/>
          <p:cNvSpPr/>
          <p:nvPr/>
        </p:nvSpPr>
        <p:spPr>
          <a:xfrm flipH="1">
            <a:off x="6257880" y="1951200"/>
            <a:ext cx="3766680" cy="3740040"/>
          </a:xfrm>
          <a:prstGeom prst="line">
            <a:avLst/>
          </a:prstGeom>
          <a:ln w="31680">
            <a:solidFill>
              <a:srgbClr val="ffffff"/>
            </a:solidFill>
            <a:miter/>
          </a:ln>
        </p:spPr>
        <p:style>
          <a:lnRef idx="0"/>
          <a:fillRef idx="0"/>
          <a:effectRef idx="0"/>
          <a:fontRef idx="minor"/>
        </p:style>
      </p:sp>
      <p:sp>
        <p:nvSpPr>
          <p:cNvPr id="49" name="PlaceHolder 6"/>
          <p:cNvSpPr>
            <a:spLocks noGrp="1"/>
          </p:cNvSpPr>
          <p:nvPr>
            <p:ph type="title"/>
          </p:nvPr>
        </p:nvSpPr>
        <p:spPr>
          <a:xfrm>
            <a:off x="587520" y="4955760"/>
            <a:ext cx="7184880" cy="1638360"/>
          </a:xfrm>
          <a:prstGeom prst="rect">
            <a:avLst/>
          </a:prstGeom>
        </p:spPr>
        <p:txBody>
          <a:bodyPr lIns="90000" rIns="90000" tIns="46800" bIns="46800" anchor="ctr"/>
          <a:p>
            <a:r>
              <a:rPr b="0" lang="en-GB" sz="3500" spc="-1" strike="noStrike">
                <a:solidFill>
                  <a:srgbClr val="ffffff"/>
                </a:solidFill>
                <a:uFill>
                  <a:solidFill>
                    <a:srgbClr val="ffffff"/>
                  </a:solidFill>
                </a:uFill>
                <a:latin typeface="Century Gothic"/>
              </a:rPr>
              <a:t>Click to edit the title text format</a:t>
            </a:r>
            <a:endParaRPr b="0" lang="en-GB" sz="3500" spc="-1" strike="noStrike">
              <a:solidFill>
                <a:srgbClr val="ffffff"/>
              </a:solidFill>
              <a:uFill>
                <a:solidFill>
                  <a:srgbClr val="ffffff"/>
                </a:solidFill>
              </a:uFill>
              <a:latin typeface="Century Gothic"/>
            </a:endParaRPr>
          </a:p>
        </p:txBody>
      </p:sp>
      <p:sp>
        <p:nvSpPr>
          <p:cNvPr id="50" name="PlaceHolder 7"/>
          <p:cNvSpPr>
            <a:spLocks noGrp="1"/>
          </p:cNvSpPr>
          <p:nvPr>
            <p:ph type="body"/>
          </p:nvPr>
        </p:nvSpPr>
        <p:spPr>
          <a:xfrm>
            <a:off x="587520" y="587160"/>
            <a:ext cx="7184880" cy="4113000"/>
          </a:xfrm>
          <a:prstGeom prst="rect">
            <a:avLst/>
          </a:prstGeom>
        </p:spPr>
        <p:txBody>
          <a:bodyPr lIns="90000" rIns="90000" tIns="46800" bIns="46800" anchor="ctr"/>
          <a:p>
            <a:pPr marL="342720" indent="-342720"/>
            <a:r>
              <a:rPr b="0" lang="en-GB" sz="2200" spc="-1" strike="noStrike">
                <a:solidFill>
                  <a:srgbClr val="0f496f"/>
                </a:solidFill>
                <a:uFill>
                  <a:solidFill>
                    <a:srgbClr val="ffffff"/>
                  </a:solidFill>
                </a:uFill>
                <a:latin typeface="Century Gothic"/>
              </a:rPr>
              <a:t>Click to edit the outline text format</a:t>
            </a:r>
            <a:endParaRPr b="0" lang="en-GB" sz="2200" spc="-1" strike="noStrike">
              <a:solidFill>
                <a:srgbClr val="0f496f"/>
              </a:solidFill>
              <a:uFill>
                <a:solidFill>
                  <a:srgbClr val="ffffff"/>
                </a:solidFill>
              </a:uFill>
              <a:latin typeface="Century Gothic"/>
            </a:endParaRPr>
          </a:p>
          <a:p>
            <a:pPr lvl="1" marL="742680" indent="-285480"/>
            <a:r>
              <a:rPr b="0" lang="en-GB" sz="1900" spc="-1" strike="noStrike">
                <a:solidFill>
                  <a:srgbClr val="0f496f"/>
                </a:solidFill>
                <a:uFill>
                  <a:solidFill>
                    <a:srgbClr val="ffffff"/>
                  </a:solidFill>
                </a:uFill>
                <a:latin typeface="Century Gothic"/>
              </a:rPr>
              <a:t>Second Outline Level</a:t>
            </a:r>
            <a:endParaRPr b="0" lang="en-GB" sz="1900" spc="-1" strike="noStrike">
              <a:solidFill>
                <a:srgbClr val="0f496f"/>
              </a:solidFill>
              <a:uFill>
                <a:solidFill>
                  <a:srgbClr val="ffffff"/>
                </a:solidFill>
              </a:uFill>
              <a:latin typeface="Century Gothic"/>
            </a:endParaRPr>
          </a:p>
          <a:p>
            <a:pPr lvl="2" marL="1143000" indent="-228600">
              <a:buClr>
                <a:srgbClr val="000000"/>
              </a:buClr>
              <a:buFont typeface="Times New Roman"/>
              <a:buChar char="•"/>
            </a:pPr>
            <a:r>
              <a:rPr b="0" lang="en-GB" sz="1700" spc="-1" strike="noStrike">
                <a:solidFill>
                  <a:srgbClr val="0f496f"/>
                </a:solidFill>
                <a:uFill>
                  <a:solidFill>
                    <a:srgbClr val="ffffff"/>
                  </a:solidFill>
                </a:uFill>
                <a:latin typeface="Century Gothic"/>
              </a:rPr>
              <a:t>Third Outline Level</a:t>
            </a:r>
            <a:endParaRPr b="0" lang="en-GB" sz="1700" spc="-1" strike="noStrike">
              <a:solidFill>
                <a:srgbClr val="0f496f"/>
              </a:solidFill>
              <a:uFill>
                <a:solidFill>
                  <a:srgbClr val="ffffff"/>
                </a:solidFill>
              </a:uFill>
              <a:latin typeface="Century Gothic"/>
            </a:endParaRPr>
          </a:p>
          <a:p>
            <a:pPr lvl="3" marL="16002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Fourth Outline Level</a:t>
            </a:r>
            <a:endParaRPr b="0" lang="en-GB" sz="1500" spc="-1" strike="noStrike">
              <a:solidFill>
                <a:srgbClr val="0f496f"/>
              </a:solidFill>
              <a:uFill>
                <a:solidFill>
                  <a:srgbClr val="ffffff"/>
                </a:solidFill>
              </a:uFill>
              <a:latin typeface="Century Gothic"/>
            </a:endParaRPr>
          </a:p>
          <a:p>
            <a:pPr lvl="4"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Fifth Outline Level</a:t>
            </a:r>
            <a:endParaRPr b="0" lang="en-GB" sz="1500" spc="-1" strike="noStrike">
              <a:solidFill>
                <a:srgbClr val="0f496f"/>
              </a:solidFill>
              <a:uFill>
                <a:solidFill>
                  <a:srgbClr val="ffffff"/>
                </a:solidFill>
              </a:uFill>
              <a:latin typeface="Century Gothic"/>
            </a:endParaRPr>
          </a:p>
          <a:p>
            <a:pPr lvl="5"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Sixth Outline Level</a:t>
            </a:r>
            <a:endParaRPr b="0" lang="en-GB" sz="1500" spc="-1" strike="noStrike">
              <a:solidFill>
                <a:srgbClr val="0f496f"/>
              </a:solidFill>
              <a:uFill>
                <a:solidFill>
                  <a:srgbClr val="ffffff"/>
                </a:solidFill>
              </a:uFill>
              <a:latin typeface="Century Gothic"/>
            </a:endParaRPr>
          </a:p>
          <a:p>
            <a:pPr lvl="6"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Seventh Outline Level</a:t>
            </a:r>
            <a:endParaRPr b="0" lang="en-GB" sz="1500" spc="-1" strike="noStrike">
              <a:solidFill>
                <a:srgbClr val="0f496f"/>
              </a:solidFill>
              <a:uFill>
                <a:solidFill>
                  <a:srgbClr val="ffffff"/>
                </a:solidFill>
              </a:uFill>
              <a:latin typeface="Century Gothic"/>
            </a:endParaRPr>
          </a:p>
        </p:txBody>
      </p:sp>
      <p:sp>
        <p:nvSpPr>
          <p:cNvPr id="51" name="CustomShape 8"/>
          <p:cNvSpPr/>
          <p:nvPr/>
        </p:nvSpPr>
        <p:spPr>
          <a:xfrm>
            <a:off x="8191440" y="6804000"/>
            <a:ext cx="132408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52" name="CustomShape 9"/>
          <p:cNvSpPr/>
          <p:nvPr/>
        </p:nvSpPr>
        <p:spPr>
          <a:xfrm>
            <a:off x="587520" y="6804000"/>
            <a:ext cx="640692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53" name="PlaceHolder 10"/>
          <p:cNvSpPr>
            <a:spLocks noGrp="1"/>
          </p:cNvSpPr>
          <p:nvPr>
            <p:ph type="sldNum"/>
          </p:nvPr>
        </p:nvSpPr>
        <p:spPr>
          <a:xfrm>
            <a:off x="8570520" y="6149880"/>
            <a:ext cx="903240" cy="696960"/>
          </a:xfrm>
          <a:prstGeom prst="rect">
            <a:avLst/>
          </a:prstGeom>
        </p:spPr>
        <p:txBody>
          <a:bodyPr lIns="90000" rIns="90000" tIns="46800" bIns="46800" anchor="b"/>
          <a:p>
            <a:pPr algn="r">
              <a:lnSpc>
                <a:spcPct val="100000"/>
              </a:lnSpc>
            </a:pPr>
            <a:fld id="{DEF037D4-ABC6-4FAA-BFF9-867B93B271F8}" type="slidenum">
              <a:rPr b="0" lang="el-GR" sz="3000" spc="-1" strike="noStrike">
                <a:solidFill>
                  <a:srgbClr val="0a304a"/>
                </a:solidFill>
                <a:uFill>
                  <a:solidFill>
                    <a:srgbClr val="ffffff"/>
                  </a:solidFill>
                </a:uFill>
                <a:latin typeface="Century Gothic"/>
                <a:ea typeface="Segoe UI"/>
              </a:rPr>
              <a:t>&lt;number&gt;</a:t>
            </a:fld>
            <a:endParaRPr b="0" lang="en-GB"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Line 1"/>
          <p:cNvSpPr/>
          <p:nvPr/>
        </p:nvSpPr>
        <p:spPr>
          <a:xfrm flipH="1">
            <a:off x="9201960" y="4292640"/>
            <a:ext cx="833760" cy="792000"/>
          </a:xfrm>
          <a:prstGeom prst="line">
            <a:avLst/>
          </a:prstGeom>
          <a:ln w="9360">
            <a:solidFill>
              <a:srgbClr val="ffffff"/>
            </a:solidFill>
            <a:miter/>
          </a:ln>
        </p:spPr>
        <p:style>
          <a:lnRef idx="0"/>
          <a:fillRef idx="0"/>
          <a:effectRef idx="0"/>
          <a:fontRef idx="minor"/>
        </p:style>
      </p:sp>
      <p:sp>
        <p:nvSpPr>
          <p:cNvPr id="89" name="Line 2"/>
          <p:cNvSpPr/>
          <p:nvPr/>
        </p:nvSpPr>
        <p:spPr>
          <a:xfrm flipH="1">
            <a:off x="7353360" y="4500720"/>
            <a:ext cx="2682720" cy="2681280"/>
          </a:xfrm>
          <a:prstGeom prst="line">
            <a:avLst/>
          </a:prstGeom>
          <a:ln w="9360">
            <a:solidFill>
              <a:srgbClr val="ffffff"/>
            </a:solidFill>
            <a:miter/>
          </a:ln>
        </p:spPr>
        <p:style>
          <a:lnRef idx="0"/>
          <a:fillRef idx="0"/>
          <a:effectRef idx="0"/>
          <a:fontRef idx="minor"/>
        </p:style>
      </p:sp>
      <p:sp>
        <p:nvSpPr>
          <p:cNvPr id="90" name="Line 3"/>
          <p:cNvSpPr/>
          <p:nvPr/>
        </p:nvSpPr>
        <p:spPr>
          <a:xfrm flipH="1">
            <a:off x="8309160" y="4586400"/>
            <a:ext cx="1718640" cy="1690560"/>
          </a:xfrm>
          <a:prstGeom prst="line">
            <a:avLst/>
          </a:prstGeom>
          <a:ln w="9360">
            <a:solidFill>
              <a:srgbClr val="ffffff"/>
            </a:solidFill>
            <a:miter/>
          </a:ln>
        </p:spPr>
        <p:style>
          <a:lnRef idx="0"/>
          <a:fillRef idx="0"/>
          <a:effectRef idx="0"/>
          <a:fontRef idx="minor"/>
        </p:style>
      </p:sp>
      <p:sp>
        <p:nvSpPr>
          <p:cNvPr id="91" name="Line 4"/>
          <p:cNvSpPr/>
          <p:nvPr/>
        </p:nvSpPr>
        <p:spPr>
          <a:xfrm flipH="1">
            <a:off x="8437680" y="4451400"/>
            <a:ext cx="1588320" cy="1547640"/>
          </a:xfrm>
          <a:prstGeom prst="line">
            <a:avLst/>
          </a:prstGeom>
          <a:ln w="28440">
            <a:solidFill>
              <a:srgbClr val="ffffff"/>
            </a:solidFill>
            <a:miter/>
          </a:ln>
        </p:spPr>
        <p:style>
          <a:lnRef idx="0"/>
          <a:fillRef idx="0"/>
          <a:effectRef idx="0"/>
          <a:fontRef idx="minor"/>
        </p:style>
      </p:sp>
      <p:sp>
        <p:nvSpPr>
          <p:cNvPr id="92" name="Line 5"/>
          <p:cNvSpPr/>
          <p:nvPr/>
        </p:nvSpPr>
        <p:spPr>
          <a:xfrm flipH="1">
            <a:off x="8868960" y="4954680"/>
            <a:ext cx="1155600" cy="1114200"/>
          </a:xfrm>
          <a:prstGeom prst="line">
            <a:avLst/>
          </a:prstGeom>
          <a:ln w="28440">
            <a:solidFill>
              <a:srgbClr val="ffffff"/>
            </a:solidFill>
            <a:miter/>
          </a:ln>
        </p:spPr>
        <p:style>
          <a:lnRef idx="0"/>
          <a:fillRef idx="0"/>
          <a:effectRef idx="0"/>
          <a:fontRef idx="minor"/>
        </p:style>
      </p:sp>
      <p:sp>
        <p:nvSpPr>
          <p:cNvPr id="93" name="CustomShape 6"/>
          <p:cNvSpPr/>
          <p:nvPr/>
        </p:nvSpPr>
        <p:spPr>
          <a:xfrm>
            <a:off x="252360" y="782640"/>
            <a:ext cx="503280" cy="644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100800" rIns="100800" tIns="50400" bIns="50400" anchor="ctr"/>
          <a:p>
            <a:pPr/>
            <a:r>
              <a:rPr b="0" lang="en-US" sz="8800" spc="-1" strike="noStrike">
                <a:solidFill>
                  <a:srgbClr val="ffffff"/>
                </a:solidFill>
                <a:uFill>
                  <a:solidFill>
                    <a:srgbClr val="ffffff"/>
                  </a:solidFill>
                </a:uFill>
                <a:latin typeface="Arial"/>
              </a:rPr>
              <a:t>“</a:t>
            </a:r>
            <a:endParaRPr b="0" lang="en-GB" sz="1800" spc="-1" strike="noStrike">
              <a:solidFill>
                <a:srgbClr val="ffffff"/>
              </a:solidFill>
              <a:uFill>
                <a:solidFill>
                  <a:srgbClr val="ffffff"/>
                </a:solidFill>
              </a:uFill>
              <a:latin typeface="Arial"/>
            </a:endParaRPr>
          </a:p>
        </p:txBody>
      </p:sp>
      <p:sp>
        <p:nvSpPr>
          <p:cNvPr id="94" name="CustomShape 7"/>
          <p:cNvSpPr/>
          <p:nvPr/>
        </p:nvSpPr>
        <p:spPr>
          <a:xfrm>
            <a:off x="8485200" y="3051000"/>
            <a:ext cx="503280" cy="644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100800" rIns="100800" tIns="50400" bIns="50400" anchor="ctr"/>
          <a:p>
            <a:pPr algn="r"/>
            <a:r>
              <a:rPr b="0" lang="en-US" sz="8800" spc="-1" strike="noStrike">
                <a:solidFill>
                  <a:srgbClr val="ffffff"/>
                </a:solidFill>
                <a:uFill>
                  <a:solidFill>
                    <a:srgbClr val="ffffff"/>
                  </a:solidFill>
                </a:uFill>
                <a:latin typeface="Arial"/>
              </a:rPr>
              <a:t>”</a:t>
            </a:r>
            <a:endParaRPr b="0" lang="en-GB" sz="1800" spc="-1" strike="noStrike">
              <a:solidFill>
                <a:srgbClr val="ffffff"/>
              </a:solidFill>
              <a:uFill>
                <a:solidFill>
                  <a:srgbClr val="ffffff"/>
                </a:solidFill>
              </a:uFill>
              <a:latin typeface="Arial"/>
            </a:endParaRPr>
          </a:p>
        </p:txBody>
      </p:sp>
      <p:sp>
        <p:nvSpPr>
          <p:cNvPr id="95" name="PlaceHolder 8"/>
          <p:cNvSpPr>
            <a:spLocks noGrp="1"/>
          </p:cNvSpPr>
          <p:nvPr>
            <p:ph type="title"/>
          </p:nvPr>
        </p:nvSpPr>
        <p:spPr>
          <a:xfrm>
            <a:off x="587520" y="4955760"/>
            <a:ext cx="7184880" cy="1638360"/>
          </a:xfrm>
          <a:prstGeom prst="rect">
            <a:avLst/>
          </a:prstGeom>
        </p:spPr>
        <p:txBody>
          <a:bodyPr lIns="90000" rIns="90000" tIns="46800" bIns="46800" anchor="ctr"/>
          <a:p>
            <a:r>
              <a:rPr b="0" lang="en-GB" sz="3500" spc="-1" strike="noStrike">
                <a:solidFill>
                  <a:srgbClr val="ffffff"/>
                </a:solidFill>
                <a:uFill>
                  <a:solidFill>
                    <a:srgbClr val="ffffff"/>
                  </a:solidFill>
                </a:uFill>
                <a:latin typeface="Century Gothic"/>
              </a:rPr>
              <a:t>Click to edit the title text format</a:t>
            </a:r>
            <a:endParaRPr b="0" lang="en-GB" sz="3500" spc="-1" strike="noStrike">
              <a:solidFill>
                <a:srgbClr val="ffffff"/>
              </a:solidFill>
              <a:uFill>
                <a:solidFill>
                  <a:srgbClr val="ffffff"/>
                </a:solidFill>
              </a:uFill>
              <a:latin typeface="Century Gothic"/>
            </a:endParaRPr>
          </a:p>
        </p:txBody>
      </p:sp>
      <p:sp>
        <p:nvSpPr>
          <p:cNvPr id="96" name="PlaceHolder 9"/>
          <p:cNvSpPr>
            <a:spLocks noGrp="1"/>
          </p:cNvSpPr>
          <p:nvPr>
            <p:ph type="body"/>
          </p:nvPr>
        </p:nvSpPr>
        <p:spPr>
          <a:xfrm>
            <a:off x="587520" y="587160"/>
            <a:ext cx="7184880" cy="4113000"/>
          </a:xfrm>
          <a:prstGeom prst="rect">
            <a:avLst/>
          </a:prstGeom>
        </p:spPr>
        <p:txBody>
          <a:bodyPr lIns="90000" rIns="90000" tIns="46800" bIns="46800" anchor="ctr"/>
          <a:p>
            <a:pPr marL="342720" indent="-342720"/>
            <a:r>
              <a:rPr b="0" lang="en-GB" sz="2200" spc="-1" strike="noStrike">
                <a:solidFill>
                  <a:srgbClr val="0f496f"/>
                </a:solidFill>
                <a:uFill>
                  <a:solidFill>
                    <a:srgbClr val="ffffff"/>
                  </a:solidFill>
                </a:uFill>
                <a:latin typeface="Century Gothic"/>
              </a:rPr>
              <a:t>Click to edit the outline text format</a:t>
            </a:r>
            <a:endParaRPr b="0" lang="en-GB" sz="2200" spc="-1" strike="noStrike">
              <a:solidFill>
                <a:srgbClr val="0f496f"/>
              </a:solidFill>
              <a:uFill>
                <a:solidFill>
                  <a:srgbClr val="ffffff"/>
                </a:solidFill>
              </a:uFill>
              <a:latin typeface="Century Gothic"/>
            </a:endParaRPr>
          </a:p>
          <a:p>
            <a:pPr lvl="1" marL="742680" indent="-285480"/>
            <a:r>
              <a:rPr b="0" lang="en-GB" sz="1900" spc="-1" strike="noStrike">
                <a:solidFill>
                  <a:srgbClr val="0f496f"/>
                </a:solidFill>
                <a:uFill>
                  <a:solidFill>
                    <a:srgbClr val="ffffff"/>
                  </a:solidFill>
                </a:uFill>
                <a:latin typeface="Century Gothic"/>
              </a:rPr>
              <a:t>Second Outline Level</a:t>
            </a:r>
            <a:endParaRPr b="0" lang="en-GB" sz="1900" spc="-1" strike="noStrike">
              <a:solidFill>
                <a:srgbClr val="0f496f"/>
              </a:solidFill>
              <a:uFill>
                <a:solidFill>
                  <a:srgbClr val="ffffff"/>
                </a:solidFill>
              </a:uFill>
              <a:latin typeface="Century Gothic"/>
            </a:endParaRPr>
          </a:p>
          <a:p>
            <a:pPr lvl="2" marL="1143000" indent="-228600">
              <a:buClr>
                <a:srgbClr val="000000"/>
              </a:buClr>
              <a:buFont typeface="Times New Roman"/>
              <a:buChar char="•"/>
            </a:pPr>
            <a:r>
              <a:rPr b="0" lang="en-GB" sz="1700" spc="-1" strike="noStrike">
                <a:solidFill>
                  <a:srgbClr val="0f496f"/>
                </a:solidFill>
                <a:uFill>
                  <a:solidFill>
                    <a:srgbClr val="ffffff"/>
                  </a:solidFill>
                </a:uFill>
                <a:latin typeface="Century Gothic"/>
              </a:rPr>
              <a:t>Third Outline Level</a:t>
            </a:r>
            <a:endParaRPr b="0" lang="en-GB" sz="1700" spc="-1" strike="noStrike">
              <a:solidFill>
                <a:srgbClr val="0f496f"/>
              </a:solidFill>
              <a:uFill>
                <a:solidFill>
                  <a:srgbClr val="ffffff"/>
                </a:solidFill>
              </a:uFill>
              <a:latin typeface="Century Gothic"/>
            </a:endParaRPr>
          </a:p>
          <a:p>
            <a:pPr lvl="3" marL="16002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Fourth Outline Level</a:t>
            </a:r>
            <a:endParaRPr b="0" lang="en-GB" sz="1500" spc="-1" strike="noStrike">
              <a:solidFill>
                <a:srgbClr val="0f496f"/>
              </a:solidFill>
              <a:uFill>
                <a:solidFill>
                  <a:srgbClr val="ffffff"/>
                </a:solidFill>
              </a:uFill>
              <a:latin typeface="Century Gothic"/>
            </a:endParaRPr>
          </a:p>
          <a:p>
            <a:pPr lvl="4"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Fifth Outline Level</a:t>
            </a:r>
            <a:endParaRPr b="0" lang="en-GB" sz="1500" spc="-1" strike="noStrike">
              <a:solidFill>
                <a:srgbClr val="0f496f"/>
              </a:solidFill>
              <a:uFill>
                <a:solidFill>
                  <a:srgbClr val="ffffff"/>
                </a:solidFill>
              </a:uFill>
              <a:latin typeface="Century Gothic"/>
            </a:endParaRPr>
          </a:p>
          <a:p>
            <a:pPr lvl="5"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Sixth Outline Level</a:t>
            </a:r>
            <a:endParaRPr b="0" lang="en-GB" sz="1500" spc="-1" strike="noStrike">
              <a:solidFill>
                <a:srgbClr val="0f496f"/>
              </a:solidFill>
              <a:uFill>
                <a:solidFill>
                  <a:srgbClr val="ffffff"/>
                </a:solidFill>
              </a:uFill>
              <a:latin typeface="Century Gothic"/>
            </a:endParaRPr>
          </a:p>
          <a:p>
            <a:pPr lvl="6"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Seventh Outline Level</a:t>
            </a:r>
            <a:endParaRPr b="0" lang="en-GB" sz="1500" spc="-1" strike="noStrike">
              <a:solidFill>
                <a:srgbClr val="0f496f"/>
              </a:solidFill>
              <a:uFill>
                <a:solidFill>
                  <a:srgbClr val="ffffff"/>
                </a:solidFill>
              </a:uFill>
              <a:latin typeface="Century Gothic"/>
            </a:endParaRPr>
          </a:p>
        </p:txBody>
      </p:sp>
      <p:sp>
        <p:nvSpPr>
          <p:cNvPr id="97" name="CustomShape 10"/>
          <p:cNvSpPr/>
          <p:nvPr/>
        </p:nvSpPr>
        <p:spPr>
          <a:xfrm>
            <a:off x="8191440" y="6804000"/>
            <a:ext cx="132408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98" name="CustomShape 11"/>
          <p:cNvSpPr/>
          <p:nvPr/>
        </p:nvSpPr>
        <p:spPr>
          <a:xfrm>
            <a:off x="587520" y="6804000"/>
            <a:ext cx="640692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99" name="PlaceHolder 12"/>
          <p:cNvSpPr>
            <a:spLocks noGrp="1"/>
          </p:cNvSpPr>
          <p:nvPr>
            <p:ph type="sldNum"/>
          </p:nvPr>
        </p:nvSpPr>
        <p:spPr>
          <a:xfrm>
            <a:off x="8570520" y="6149880"/>
            <a:ext cx="903240" cy="696960"/>
          </a:xfrm>
          <a:prstGeom prst="rect">
            <a:avLst/>
          </a:prstGeom>
        </p:spPr>
        <p:txBody>
          <a:bodyPr lIns="90000" rIns="90000" tIns="46800" bIns="46800" anchor="b"/>
          <a:p>
            <a:pPr algn="r">
              <a:lnSpc>
                <a:spcPct val="100000"/>
              </a:lnSpc>
            </a:pPr>
            <a:fld id="{4AAE6D5B-DB40-4D26-9C35-BCCEFE821E04}" type="slidenum">
              <a:rPr b="0" lang="el-GR" sz="3000" spc="-1" strike="noStrike">
                <a:solidFill>
                  <a:srgbClr val="0a304a"/>
                </a:solidFill>
                <a:uFill>
                  <a:solidFill>
                    <a:srgbClr val="ffffff"/>
                  </a:solidFill>
                </a:uFill>
                <a:latin typeface="Century Gothic"/>
                <a:ea typeface="Segoe UI"/>
              </a:rPr>
              <a:t>&lt;number&gt;</a:t>
            </a:fld>
            <a:endParaRPr b="0" lang="en-GB"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Line 1"/>
          <p:cNvSpPr/>
          <p:nvPr/>
        </p:nvSpPr>
        <p:spPr>
          <a:xfrm flipH="1">
            <a:off x="9201960" y="4292640"/>
            <a:ext cx="833760" cy="792000"/>
          </a:xfrm>
          <a:prstGeom prst="line">
            <a:avLst/>
          </a:prstGeom>
          <a:ln w="9360">
            <a:solidFill>
              <a:srgbClr val="ffffff"/>
            </a:solidFill>
            <a:miter/>
          </a:ln>
        </p:spPr>
        <p:style>
          <a:lnRef idx="0"/>
          <a:fillRef idx="0"/>
          <a:effectRef idx="0"/>
          <a:fontRef idx="minor"/>
        </p:style>
      </p:sp>
      <p:sp>
        <p:nvSpPr>
          <p:cNvPr id="135" name="Line 2"/>
          <p:cNvSpPr/>
          <p:nvPr/>
        </p:nvSpPr>
        <p:spPr>
          <a:xfrm flipH="1">
            <a:off x="7353360" y="4500720"/>
            <a:ext cx="2682720" cy="2681280"/>
          </a:xfrm>
          <a:prstGeom prst="line">
            <a:avLst/>
          </a:prstGeom>
          <a:ln w="9360">
            <a:solidFill>
              <a:srgbClr val="ffffff"/>
            </a:solidFill>
            <a:miter/>
          </a:ln>
        </p:spPr>
        <p:style>
          <a:lnRef idx="0"/>
          <a:fillRef idx="0"/>
          <a:effectRef idx="0"/>
          <a:fontRef idx="minor"/>
        </p:style>
      </p:sp>
      <p:sp>
        <p:nvSpPr>
          <p:cNvPr id="136" name="Line 3"/>
          <p:cNvSpPr/>
          <p:nvPr/>
        </p:nvSpPr>
        <p:spPr>
          <a:xfrm flipH="1">
            <a:off x="8309160" y="4586400"/>
            <a:ext cx="1718640" cy="1690560"/>
          </a:xfrm>
          <a:prstGeom prst="line">
            <a:avLst/>
          </a:prstGeom>
          <a:ln w="9360">
            <a:solidFill>
              <a:srgbClr val="ffffff"/>
            </a:solidFill>
            <a:miter/>
          </a:ln>
        </p:spPr>
        <p:style>
          <a:lnRef idx="0"/>
          <a:fillRef idx="0"/>
          <a:effectRef idx="0"/>
          <a:fontRef idx="minor"/>
        </p:style>
      </p:sp>
      <p:sp>
        <p:nvSpPr>
          <p:cNvPr id="137" name="Line 4"/>
          <p:cNvSpPr/>
          <p:nvPr/>
        </p:nvSpPr>
        <p:spPr>
          <a:xfrm flipH="1">
            <a:off x="8437680" y="4451400"/>
            <a:ext cx="1588320" cy="1547640"/>
          </a:xfrm>
          <a:prstGeom prst="line">
            <a:avLst/>
          </a:prstGeom>
          <a:ln w="28440">
            <a:solidFill>
              <a:srgbClr val="ffffff"/>
            </a:solidFill>
            <a:miter/>
          </a:ln>
        </p:spPr>
        <p:style>
          <a:lnRef idx="0"/>
          <a:fillRef idx="0"/>
          <a:effectRef idx="0"/>
          <a:fontRef idx="minor"/>
        </p:style>
      </p:sp>
      <p:sp>
        <p:nvSpPr>
          <p:cNvPr id="138" name="Line 5"/>
          <p:cNvSpPr/>
          <p:nvPr/>
        </p:nvSpPr>
        <p:spPr>
          <a:xfrm flipH="1">
            <a:off x="8868960" y="4954680"/>
            <a:ext cx="1155600" cy="1114200"/>
          </a:xfrm>
          <a:prstGeom prst="line">
            <a:avLst/>
          </a:prstGeom>
          <a:ln w="28440">
            <a:solidFill>
              <a:srgbClr val="ffffff"/>
            </a:solidFill>
            <a:miter/>
          </a:ln>
        </p:spPr>
        <p:style>
          <a:lnRef idx="0"/>
          <a:fillRef idx="0"/>
          <a:effectRef idx="0"/>
          <a:fontRef idx="minor"/>
        </p:style>
      </p:sp>
      <p:sp>
        <p:nvSpPr>
          <p:cNvPr id="139" name="CustomShape 6"/>
          <p:cNvSpPr/>
          <p:nvPr/>
        </p:nvSpPr>
        <p:spPr>
          <a:xfrm>
            <a:off x="252360" y="782640"/>
            <a:ext cx="503280" cy="644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100800" rIns="100800" tIns="50400" bIns="50400" anchor="ctr"/>
          <a:p>
            <a:pPr/>
            <a:r>
              <a:rPr b="0" lang="en-US" sz="8800" spc="-1" strike="noStrike">
                <a:solidFill>
                  <a:srgbClr val="ffffff"/>
                </a:solidFill>
                <a:uFill>
                  <a:solidFill>
                    <a:srgbClr val="ffffff"/>
                  </a:solidFill>
                </a:uFill>
                <a:latin typeface="Arial"/>
              </a:rPr>
              <a:t>“</a:t>
            </a:r>
            <a:endParaRPr b="0" lang="en-GB" sz="1800" spc="-1" strike="noStrike">
              <a:solidFill>
                <a:srgbClr val="ffffff"/>
              </a:solidFill>
              <a:uFill>
                <a:solidFill>
                  <a:srgbClr val="ffffff"/>
                </a:solidFill>
              </a:uFill>
              <a:latin typeface="Arial"/>
            </a:endParaRPr>
          </a:p>
        </p:txBody>
      </p:sp>
      <p:sp>
        <p:nvSpPr>
          <p:cNvPr id="140" name="CustomShape 7"/>
          <p:cNvSpPr/>
          <p:nvPr/>
        </p:nvSpPr>
        <p:spPr>
          <a:xfrm>
            <a:off x="8485200" y="3051000"/>
            <a:ext cx="503280" cy="644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100800" rIns="100800" tIns="50400" bIns="50400" anchor="ctr"/>
          <a:p>
            <a:pPr algn="r"/>
            <a:r>
              <a:rPr b="0" lang="en-US" sz="8800" spc="-1" strike="noStrike">
                <a:solidFill>
                  <a:srgbClr val="ffffff"/>
                </a:solidFill>
                <a:uFill>
                  <a:solidFill>
                    <a:srgbClr val="ffffff"/>
                  </a:solidFill>
                </a:uFill>
                <a:latin typeface="Arial"/>
              </a:rPr>
              <a:t>”</a:t>
            </a:r>
            <a:endParaRPr b="0" lang="en-GB" sz="1800" spc="-1" strike="noStrike">
              <a:solidFill>
                <a:srgbClr val="ffffff"/>
              </a:solidFill>
              <a:uFill>
                <a:solidFill>
                  <a:srgbClr val="ffffff"/>
                </a:solidFill>
              </a:uFill>
              <a:latin typeface="Arial"/>
            </a:endParaRPr>
          </a:p>
        </p:txBody>
      </p:sp>
      <p:sp>
        <p:nvSpPr>
          <p:cNvPr id="141" name="PlaceHolder 8"/>
          <p:cNvSpPr>
            <a:spLocks noGrp="1"/>
          </p:cNvSpPr>
          <p:nvPr>
            <p:ph type="title"/>
          </p:nvPr>
        </p:nvSpPr>
        <p:spPr>
          <a:xfrm>
            <a:off x="587520" y="4955760"/>
            <a:ext cx="7184880" cy="1638360"/>
          </a:xfrm>
          <a:prstGeom prst="rect">
            <a:avLst/>
          </a:prstGeom>
        </p:spPr>
        <p:txBody>
          <a:bodyPr lIns="90000" rIns="90000" tIns="46800" bIns="46800" anchor="ctr"/>
          <a:p>
            <a:r>
              <a:rPr b="0" lang="en-GB" sz="3500" spc="-1" strike="noStrike">
                <a:solidFill>
                  <a:srgbClr val="ffffff"/>
                </a:solidFill>
                <a:uFill>
                  <a:solidFill>
                    <a:srgbClr val="ffffff"/>
                  </a:solidFill>
                </a:uFill>
                <a:latin typeface="Century Gothic"/>
              </a:rPr>
              <a:t>Click to edit the title text format</a:t>
            </a:r>
            <a:endParaRPr b="0" lang="en-GB" sz="3500" spc="-1" strike="noStrike">
              <a:solidFill>
                <a:srgbClr val="ffffff"/>
              </a:solidFill>
              <a:uFill>
                <a:solidFill>
                  <a:srgbClr val="ffffff"/>
                </a:solidFill>
              </a:uFill>
              <a:latin typeface="Century Gothic"/>
            </a:endParaRPr>
          </a:p>
        </p:txBody>
      </p:sp>
      <p:sp>
        <p:nvSpPr>
          <p:cNvPr id="142" name="PlaceHolder 9"/>
          <p:cNvSpPr>
            <a:spLocks noGrp="1"/>
          </p:cNvSpPr>
          <p:nvPr>
            <p:ph type="body"/>
          </p:nvPr>
        </p:nvSpPr>
        <p:spPr>
          <a:xfrm>
            <a:off x="587520" y="587160"/>
            <a:ext cx="7184880" cy="4113000"/>
          </a:xfrm>
          <a:prstGeom prst="rect">
            <a:avLst/>
          </a:prstGeom>
        </p:spPr>
        <p:txBody>
          <a:bodyPr lIns="90000" rIns="90000" tIns="46800" bIns="46800" anchor="ctr"/>
          <a:p>
            <a:pPr marL="342720" indent="-342720"/>
            <a:r>
              <a:rPr b="0" lang="en-GB" sz="2200" spc="-1" strike="noStrike">
                <a:solidFill>
                  <a:srgbClr val="0f496f"/>
                </a:solidFill>
                <a:uFill>
                  <a:solidFill>
                    <a:srgbClr val="ffffff"/>
                  </a:solidFill>
                </a:uFill>
                <a:latin typeface="Century Gothic"/>
              </a:rPr>
              <a:t>Click to edit the outline text format</a:t>
            </a:r>
            <a:endParaRPr b="0" lang="en-GB" sz="2200" spc="-1" strike="noStrike">
              <a:solidFill>
                <a:srgbClr val="0f496f"/>
              </a:solidFill>
              <a:uFill>
                <a:solidFill>
                  <a:srgbClr val="ffffff"/>
                </a:solidFill>
              </a:uFill>
              <a:latin typeface="Century Gothic"/>
            </a:endParaRPr>
          </a:p>
          <a:p>
            <a:pPr lvl="1" marL="742680" indent="-285480"/>
            <a:r>
              <a:rPr b="0" lang="en-GB" sz="1900" spc="-1" strike="noStrike">
                <a:solidFill>
                  <a:srgbClr val="0f496f"/>
                </a:solidFill>
                <a:uFill>
                  <a:solidFill>
                    <a:srgbClr val="ffffff"/>
                  </a:solidFill>
                </a:uFill>
                <a:latin typeface="Century Gothic"/>
              </a:rPr>
              <a:t>Second Outline Level</a:t>
            </a:r>
            <a:endParaRPr b="0" lang="en-GB" sz="1900" spc="-1" strike="noStrike">
              <a:solidFill>
                <a:srgbClr val="0f496f"/>
              </a:solidFill>
              <a:uFill>
                <a:solidFill>
                  <a:srgbClr val="ffffff"/>
                </a:solidFill>
              </a:uFill>
              <a:latin typeface="Century Gothic"/>
            </a:endParaRPr>
          </a:p>
          <a:p>
            <a:pPr lvl="2" marL="1143000" indent="-228600">
              <a:buClr>
                <a:srgbClr val="000000"/>
              </a:buClr>
              <a:buFont typeface="Times New Roman"/>
              <a:buChar char="•"/>
            </a:pPr>
            <a:r>
              <a:rPr b="0" lang="en-GB" sz="1700" spc="-1" strike="noStrike">
                <a:solidFill>
                  <a:srgbClr val="0f496f"/>
                </a:solidFill>
                <a:uFill>
                  <a:solidFill>
                    <a:srgbClr val="ffffff"/>
                  </a:solidFill>
                </a:uFill>
                <a:latin typeface="Century Gothic"/>
              </a:rPr>
              <a:t>Third Outline Level</a:t>
            </a:r>
            <a:endParaRPr b="0" lang="en-GB" sz="1700" spc="-1" strike="noStrike">
              <a:solidFill>
                <a:srgbClr val="0f496f"/>
              </a:solidFill>
              <a:uFill>
                <a:solidFill>
                  <a:srgbClr val="ffffff"/>
                </a:solidFill>
              </a:uFill>
              <a:latin typeface="Century Gothic"/>
            </a:endParaRPr>
          </a:p>
          <a:p>
            <a:pPr lvl="3" marL="16002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Fourth Outline Level</a:t>
            </a:r>
            <a:endParaRPr b="0" lang="en-GB" sz="1500" spc="-1" strike="noStrike">
              <a:solidFill>
                <a:srgbClr val="0f496f"/>
              </a:solidFill>
              <a:uFill>
                <a:solidFill>
                  <a:srgbClr val="ffffff"/>
                </a:solidFill>
              </a:uFill>
              <a:latin typeface="Century Gothic"/>
            </a:endParaRPr>
          </a:p>
          <a:p>
            <a:pPr lvl="4"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Fifth Outline Level</a:t>
            </a:r>
            <a:endParaRPr b="0" lang="en-GB" sz="1500" spc="-1" strike="noStrike">
              <a:solidFill>
                <a:srgbClr val="0f496f"/>
              </a:solidFill>
              <a:uFill>
                <a:solidFill>
                  <a:srgbClr val="ffffff"/>
                </a:solidFill>
              </a:uFill>
              <a:latin typeface="Century Gothic"/>
            </a:endParaRPr>
          </a:p>
          <a:p>
            <a:pPr lvl="5"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Sixth Outline Level</a:t>
            </a:r>
            <a:endParaRPr b="0" lang="en-GB" sz="1500" spc="-1" strike="noStrike">
              <a:solidFill>
                <a:srgbClr val="0f496f"/>
              </a:solidFill>
              <a:uFill>
                <a:solidFill>
                  <a:srgbClr val="ffffff"/>
                </a:solidFill>
              </a:uFill>
              <a:latin typeface="Century Gothic"/>
            </a:endParaRPr>
          </a:p>
          <a:p>
            <a:pPr lvl="6" marL="2057400" indent="-228600">
              <a:buClr>
                <a:srgbClr val="000000"/>
              </a:buClr>
              <a:buFont typeface="Times New Roman"/>
              <a:buChar char="»"/>
            </a:pPr>
            <a:r>
              <a:rPr b="0" lang="en-GB" sz="1500" spc="-1" strike="noStrike">
                <a:solidFill>
                  <a:srgbClr val="0f496f"/>
                </a:solidFill>
                <a:uFill>
                  <a:solidFill>
                    <a:srgbClr val="ffffff"/>
                  </a:solidFill>
                </a:uFill>
                <a:latin typeface="Century Gothic"/>
              </a:rPr>
              <a:t>Seventh Outline Level</a:t>
            </a:r>
            <a:endParaRPr b="0" lang="en-GB" sz="1500" spc="-1" strike="noStrike">
              <a:solidFill>
                <a:srgbClr val="0f496f"/>
              </a:solidFill>
              <a:uFill>
                <a:solidFill>
                  <a:srgbClr val="ffffff"/>
                </a:solidFill>
              </a:uFill>
              <a:latin typeface="Century Gothic"/>
            </a:endParaRPr>
          </a:p>
        </p:txBody>
      </p:sp>
      <p:sp>
        <p:nvSpPr>
          <p:cNvPr id="143" name="CustomShape 10"/>
          <p:cNvSpPr/>
          <p:nvPr/>
        </p:nvSpPr>
        <p:spPr>
          <a:xfrm>
            <a:off x="8191440" y="6804000"/>
            <a:ext cx="132408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144" name="CustomShape 11"/>
          <p:cNvSpPr/>
          <p:nvPr/>
        </p:nvSpPr>
        <p:spPr>
          <a:xfrm>
            <a:off x="587520" y="6804000"/>
            <a:ext cx="6406920" cy="401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145" name="PlaceHolder 12"/>
          <p:cNvSpPr>
            <a:spLocks noGrp="1"/>
          </p:cNvSpPr>
          <p:nvPr>
            <p:ph type="sldNum"/>
          </p:nvPr>
        </p:nvSpPr>
        <p:spPr>
          <a:xfrm>
            <a:off x="8570520" y="6149880"/>
            <a:ext cx="903240" cy="696960"/>
          </a:xfrm>
          <a:prstGeom prst="rect">
            <a:avLst/>
          </a:prstGeom>
        </p:spPr>
        <p:txBody>
          <a:bodyPr lIns="90000" rIns="90000" tIns="46800" bIns="46800" anchor="b"/>
          <a:p>
            <a:pPr algn="r">
              <a:lnSpc>
                <a:spcPct val="100000"/>
              </a:lnSpc>
            </a:pPr>
            <a:fld id="{8B0C2024-5D89-4C25-BDC1-74DC0DB465CC}" type="slidenum">
              <a:rPr b="0" lang="el-GR" sz="3000" spc="-1" strike="noStrike">
                <a:solidFill>
                  <a:srgbClr val="0a304a"/>
                </a:solidFill>
                <a:uFill>
                  <a:solidFill>
                    <a:srgbClr val="ffffff"/>
                  </a:solidFill>
                </a:uFill>
                <a:latin typeface="Century Gothic"/>
                <a:ea typeface="Segoe UI"/>
              </a:rPr>
              <a:t>&lt;number&gt;</a:t>
            </a:fld>
            <a:endParaRPr b="0" lang="en-GB" sz="2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2.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2.xml"/><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2.xml"/><Relationship Id="rId3"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9.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1"/>
          <p:cNvSpPr txBox="1"/>
          <p:nvPr/>
        </p:nvSpPr>
        <p:spPr>
          <a:xfrm>
            <a:off x="502920" y="253800"/>
            <a:ext cx="9070920" cy="1355400"/>
          </a:xfrm>
          <a:prstGeom prst="rect">
            <a:avLst/>
          </a:prstGeom>
          <a:noFill/>
          <a:ln>
            <a:noFill/>
          </a:ln>
        </p:spPr>
        <p:txBody>
          <a:bodyPr lIns="90000" rIns="90000" tIns="46800" bIns="46800" anchor="ctr"/>
          <a:p>
            <a:pPr/>
            <a:r>
              <a:rPr b="0" lang="en-GB" sz="3500" spc="-1" strike="noStrike">
                <a:solidFill>
                  <a:srgbClr val="ffffff"/>
                </a:solidFill>
                <a:uFill>
                  <a:solidFill>
                    <a:srgbClr val="ffffff"/>
                  </a:solidFill>
                </a:uFill>
                <a:latin typeface="Century Gothic"/>
              </a:rPr>
              <a:t>       </a:t>
            </a:r>
            <a:r>
              <a:rPr b="1" lang="en-GB" sz="3500" spc="-1" strike="noStrike">
                <a:solidFill>
                  <a:srgbClr val="ffffff"/>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ΒΙΟΣΥΝΤΟΝΙΣΜΟΣ-ΒIOMEDIS</a:t>
            </a:r>
            <a:endParaRPr b="0" lang="en-GB" sz="3500" spc="-1" strike="noStrike">
              <a:solidFill>
                <a:srgbClr val="ffffff"/>
              </a:solidFill>
              <a:uFill>
                <a:solidFill>
                  <a:srgbClr val="ffffff"/>
                </a:solidFill>
              </a:uFill>
              <a:latin typeface="Century Gothic"/>
            </a:endParaRPr>
          </a:p>
        </p:txBody>
      </p:sp>
      <p:sp>
        <p:nvSpPr>
          <p:cNvPr id="213" name="TextShape 2"/>
          <p:cNvSpPr txBox="1"/>
          <p:nvPr/>
        </p:nvSpPr>
        <p:spPr>
          <a:xfrm>
            <a:off x="360000" y="4247640"/>
            <a:ext cx="9070920" cy="3024360"/>
          </a:xfrm>
          <a:prstGeom prst="rect">
            <a:avLst/>
          </a:prstGeom>
          <a:noFill/>
          <a:ln>
            <a:noFill/>
          </a:ln>
        </p:spPr>
        <p:txBody>
          <a:bodyPr lIns="0" rIns="0" tIns="0" bIns="0" anchor="ctr"/>
          <a:p>
            <a:pPr marL="342720" indent="-306360" algn="ctr"/>
            <a:r>
              <a:rPr b="1" i="1" lang="en-GB" sz="2200" spc="-1" strike="noStrike">
                <a:solidFill>
                  <a:srgbClr val="000000"/>
                </a:solidFill>
                <a:uFill>
                  <a:solidFill>
                    <a:srgbClr val="ffffff"/>
                  </a:solidFill>
                </a:uFill>
                <a:latin typeface="Century Gothic"/>
              </a:rPr>
              <a:t>-Αν θέλετε να ανακαλύψετε τα μυστικά του Σύμπαντος πρέπει να σκέφτεστε με όρους ενέργειας,συχνότητας και δόνησης </a:t>
            </a:r>
            <a:endParaRPr b="0" lang="en-GB" sz="2200" spc="-1" strike="noStrike">
              <a:solidFill>
                <a:srgbClr val="0f496f"/>
              </a:solidFill>
              <a:uFill>
                <a:solidFill>
                  <a:srgbClr val="ffffff"/>
                </a:solidFill>
              </a:uFill>
              <a:latin typeface="Century Gothic"/>
            </a:endParaRPr>
          </a:p>
          <a:p>
            <a:pPr marL="342720" indent="-306360" algn="ctr"/>
            <a:r>
              <a:rPr b="1" i="1" lang="en-GB" sz="2200" spc="-1" strike="noStrike">
                <a:solidFill>
                  <a:srgbClr val="000000"/>
                </a:solidFill>
                <a:uFill>
                  <a:solidFill>
                    <a:srgbClr val="ffffff"/>
                  </a:solidFill>
                </a:uFill>
                <a:latin typeface="Century Gothic"/>
              </a:rPr>
              <a:t>Nicola Tesla</a:t>
            </a:r>
            <a:endParaRPr b="0" lang="en-GB" sz="2200" spc="-1" strike="noStrike">
              <a:solidFill>
                <a:srgbClr val="0f496f"/>
              </a:solidFill>
              <a:uFill>
                <a:solidFill>
                  <a:srgbClr val="ffffff"/>
                </a:solidFill>
              </a:uFill>
              <a:latin typeface="Century Gothic"/>
            </a:endParaRPr>
          </a:p>
          <a:p>
            <a:pPr marL="342720" indent="-306360" algn="ctr"/>
            <a:r>
              <a:rPr b="1" i="1" lang="en-GB" sz="2200" spc="-1" strike="noStrike">
                <a:solidFill>
                  <a:srgbClr val="000000"/>
                </a:solidFill>
                <a:uFill>
                  <a:solidFill>
                    <a:srgbClr val="ffffff"/>
                  </a:solidFill>
                </a:uFill>
                <a:latin typeface="Century Gothic"/>
              </a:rPr>
              <a:t>-Είσαι μια όψη του Σύμπαντος με τον ίδιο τρόπο που ένα κύμα είναι μια όψη του ωκεανού</a:t>
            </a:r>
            <a:endParaRPr b="0" lang="en-GB" sz="2200" spc="-1" strike="noStrike">
              <a:solidFill>
                <a:srgbClr val="0f496f"/>
              </a:solidFill>
              <a:uFill>
                <a:solidFill>
                  <a:srgbClr val="ffffff"/>
                </a:solidFill>
              </a:uFill>
              <a:latin typeface="Century Gothic"/>
            </a:endParaRPr>
          </a:p>
          <a:p>
            <a:pPr marL="342720" indent="-306360" algn="ctr"/>
            <a:r>
              <a:rPr b="1" i="1" lang="en-GB" sz="2200" spc="-1" strike="noStrike">
                <a:solidFill>
                  <a:srgbClr val="000000"/>
                </a:solidFill>
                <a:uFill>
                  <a:solidFill>
                    <a:srgbClr val="ffffff"/>
                  </a:solidFill>
                </a:uFill>
                <a:latin typeface="Century Gothic"/>
              </a:rPr>
              <a:t>Alan Watts</a:t>
            </a:r>
            <a:endParaRPr b="0" lang="en-GB" sz="2200" spc="-1" strike="noStrike">
              <a:solidFill>
                <a:srgbClr val="0f496f"/>
              </a:solidFill>
              <a:uFill>
                <a:solidFill>
                  <a:srgbClr val="ffffff"/>
                </a:solidFill>
              </a:uFill>
              <a:latin typeface="Century Gothic"/>
            </a:endParaRPr>
          </a:p>
        </p:txBody>
      </p:sp>
      <p:pic>
        <p:nvPicPr>
          <p:cNvPr id="214" name="" descr=""/>
          <p:cNvPicPr/>
          <p:nvPr/>
        </p:nvPicPr>
        <p:blipFill>
          <a:blip r:embed="rId1"/>
          <a:stretch/>
        </p:blipFill>
        <p:spPr>
          <a:xfrm>
            <a:off x="3024360" y="1565280"/>
            <a:ext cx="3390840" cy="2540160"/>
          </a:xfrm>
          <a:prstGeom prst="rect">
            <a:avLst/>
          </a:prstGeom>
          <a:ln>
            <a:noFill/>
          </a:ln>
        </p:spPr>
      </p:pic>
    </p:spTree>
  </p:cSld>
  <p:transition spd="med">
    <p:wipe dir="u"/>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431640" y="-152280"/>
            <a:ext cx="9071280" cy="1355760"/>
          </a:xfrm>
          <a:prstGeom prst="rect">
            <a:avLst/>
          </a:prstGeom>
          <a:noFill/>
          <a:ln>
            <a:noFill/>
          </a:ln>
        </p:spPr>
        <p:txBody>
          <a:bodyPr lIns="90000" rIns="90000" tIns="46800" bIns="46800" anchor="ctr"/>
          <a:p>
            <a:pPr/>
            <a:r>
              <a:rPr b="0" lang="en-GB" sz="3500" spc="-1" strike="noStrike">
                <a:solidFill>
                  <a:srgbClr val="ffffff"/>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Ενδείξεις Βιοσυντονισμού</a:t>
            </a: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-Πρόληψη</a:t>
            </a:r>
            <a:endParaRPr b="0" lang="en-GB" sz="3500" spc="-1" strike="noStrike">
              <a:solidFill>
                <a:srgbClr val="ffffff"/>
              </a:solidFill>
              <a:uFill>
                <a:solidFill>
                  <a:srgbClr val="ffffff"/>
                </a:solidFill>
              </a:uFill>
              <a:latin typeface="Century Gothic"/>
            </a:endParaRPr>
          </a:p>
        </p:txBody>
      </p:sp>
      <p:sp>
        <p:nvSpPr>
          <p:cNvPr id="229" name="TextShape 2"/>
          <p:cNvSpPr txBox="1"/>
          <p:nvPr/>
        </p:nvSpPr>
        <p:spPr>
          <a:xfrm>
            <a:off x="502920" y="286920"/>
            <a:ext cx="9070920" cy="8520120"/>
          </a:xfrm>
          <a:prstGeom prst="rect">
            <a:avLst/>
          </a:prstGeom>
          <a:noFill/>
          <a:ln>
            <a:noFill/>
          </a:ln>
        </p:spPr>
        <p:txBody>
          <a:bodyPr lIns="0" rIns="0" tIns="0" bIns="0" anchor="ctr"/>
          <a:p>
            <a:pPr marL="342720" indent="-307800" algn="ctr"/>
            <a:r>
              <a:rPr b="0" lang="en-GB" sz="1800" spc="-1" strike="noStrike">
                <a:solidFill>
                  <a:srgbClr val="0f496f"/>
                </a:solidFill>
                <a:uFill>
                  <a:solidFill>
                    <a:srgbClr val="ffffff"/>
                  </a:solidFill>
                </a:uFill>
                <a:latin typeface="Century Gothic"/>
              </a:rPr>
              <a:t>-</a:t>
            </a:r>
            <a:r>
              <a:rPr b="1" i="1" lang="en-GB" sz="1800" spc="-1" strike="noStrike">
                <a:solidFill>
                  <a:srgbClr val="000000"/>
                </a:solidFill>
                <a:uFill>
                  <a:solidFill>
                    <a:srgbClr val="ffffff"/>
                  </a:solidFill>
                </a:uFill>
                <a:latin typeface="Century Gothic"/>
              </a:rPr>
              <a:t>χρόνιες ασθένειες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-παθήσεις βρόγχο-πνευμονικού συστήματος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-γαστρεντερικές παθήσεις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-παθήσεις μυοσκελετικού</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-επιδεινούμενα σύνδρομα πόνου</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-ανεπάρκεια ανοσοποιητικού</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-διατροφικές διαταραχές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-διάφορες λειτουργικές διαταραχές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-προ και μετεγχειρητική περίοδος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-αλλεργίες(άσθμα)</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-∆υσανεξία στα προϊόντα διατροφής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-Οξείες και χρόνιες τοξικές διαταραχές που προκαλούνται από στοιχεία του περιβάλλοντος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-Πόνοι όλων των ειδών(νευραλγικοί, ρευματικοί, προ -και μετεγχειρητικοί από κακοήθεις όγκους)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-∆υσεπούλωτες πληγές»</a:t>
            </a:r>
            <a:endParaRPr b="0" lang="en-GB" sz="2200" spc="-1" strike="noStrike">
              <a:solidFill>
                <a:srgbClr val="0f496f"/>
              </a:solidFill>
              <a:uFill>
                <a:solidFill>
                  <a:srgbClr val="ffffff"/>
                </a:solidFill>
              </a:uFill>
              <a:latin typeface="Century Gothic"/>
            </a:endParaRPr>
          </a:p>
          <a:p>
            <a:pPr marL="342720" indent="-307800" algn="ctr"/>
            <a:r>
              <a:rPr b="1" i="1" lang="en-GB" sz="18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Αντενδείξεις Βιοσυντονισμού</a:t>
            </a:r>
            <a:endParaRPr b="0" lang="en-GB" sz="3500" spc="-1" strike="noStrike">
              <a:solidFill>
                <a:srgbClr val="ffffff"/>
              </a:solidFill>
              <a:uFill>
                <a:solidFill>
                  <a:srgbClr val="ffffff"/>
                </a:solidFill>
              </a:uFill>
              <a:latin typeface="Century Gothic"/>
            </a:endParaRPr>
          </a:p>
        </p:txBody>
      </p:sp>
      <p:sp>
        <p:nvSpPr>
          <p:cNvPr id="231" name="TextShape 2"/>
          <p:cNvSpPr txBox="1"/>
          <p:nvPr/>
        </p:nvSpPr>
        <p:spPr>
          <a:xfrm>
            <a:off x="502920" y="1768320"/>
            <a:ext cx="9070920" cy="4384800"/>
          </a:xfrm>
          <a:prstGeom prst="rect">
            <a:avLst/>
          </a:prstGeom>
          <a:noFill/>
          <a:ln>
            <a:noFill/>
          </a:ln>
        </p:spPr>
        <p:txBody>
          <a:bodyPr lIns="0" rIns="0" tIns="0" bIns="0" anchor="ctr"/>
          <a:p>
            <a:pPr marL="342720" indent="-311040" algn="ctr"/>
            <a:r>
              <a:rPr b="1" i="1" lang="en-GB" sz="2200" spc="-1" strike="noStrike">
                <a:solidFill>
                  <a:srgbClr val="000000"/>
                </a:solidFill>
                <a:uFill>
                  <a:solidFill>
                    <a:srgbClr val="ffffff"/>
                  </a:solidFill>
                </a:uFill>
                <a:latin typeface="Century Gothic"/>
              </a:rPr>
              <a:t>-Καρδιοπαθείς με βηματοδότες</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-Εγκυμοσύνη</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-Επιληπτικοί-υπο αγωγή η χειρουργημένοι</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-Οξείες αιμμορραγικές καταστάσεις</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-Ψυχώσεις</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-Κακοήθη νεοπλάσματα</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-Άρρωστοι που έχουν μεταμόσχευση νεφρού</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-Oξέα Εγκεφαλικά επεισόδια αποφρακτικά η αιμορραγικά</a:t>
            </a:r>
            <a:endParaRPr b="0" lang="en-GB" sz="2200" spc="-1" strike="noStrike">
              <a:solidFill>
                <a:srgbClr val="0f496f"/>
              </a:solidFill>
              <a:uFill>
                <a:solidFill>
                  <a:srgbClr val="ffffff"/>
                </a:solidFill>
              </a:uFill>
              <a:latin typeface="Century Gothic"/>
            </a:endParaRPr>
          </a:p>
          <a:p>
            <a:pPr marL="342720" indent="-31104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ransition spd="med">
    <p:randomBar dir="vert"/>
  </p:transition>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502920" y="253800"/>
            <a:ext cx="9070920" cy="1355400"/>
          </a:xfrm>
          <a:prstGeom prst="rect">
            <a:avLst/>
          </a:prstGeom>
          <a:noFill/>
          <a:ln>
            <a:noFill/>
          </a:ln>
        </p:spPr>
        <p:txBody>
          <a:bodyPr lIns="90000" rIns="90000" tIns="46800" bIns="46800" anchor="ctr"/>
          <a:p>
            <a:pPr/>
            <a:r>
              <a:rPr b="0" lang="en-GB" sz="3500" spc="-1" strike="noStrike">
                <a:solidFill>
                  <a:srgbClr val="ffffff"/>
                </a:solidFill>
                <a:uFill>
                  <a:solidFill>
                    <a:srgbClr val="ffffff"/>
                  </a:solidFill>
                </a:uFill>
                <a:latin typeface="Century Gothic"/>
              </a:rPr>
              <a:t>	</a:t>
            </a:r>
            <a:r>
              <a:rPr b="1" i="1" lang="en-GB" sz="3500" spc="-1" strike="noStrike" u="sng">
                <a:solidFill>
                  <a:srgbClr val="000000"/>
                </a:solidFill>
                <a:uFill>
                  <a:solidFill>
                    <a:srgbClr val="ffffff"/>
                  </a:solidFill>
                </a:uFill>
                <a:latin typeface="Century Gothic"/>
              </a:rPr>
              <a:t>Βιοσυντονιστική Διάγνωση και Θεραπεία   με τεχνολογία Biomedis</a:t>
            </a:r>
            <a:endParaRPr b="0" lang="en-GB" sz="3500" spc="-1" strike="noStrike">
              <a:solidFill>
                <a:srgbClr val="ffffff"/>
              </a:solidFill>
              <a:uFill>
                <a:solidFill>
                  <a:srgbClr val="ffffff"/>
                </a:solidFill>
              </a:uFill>
              <a:latin typeface="Century Gothic"/>
            </a:endParaRPr>
          </a:p>
        </p:txBody>
      </p:sp>
      <p:pic>
        <p:nvPicPr>
          <p:cNvPr id="233" name="" descr=""/>
          <p:cNvPicPr/>
          <p:nvPr/>
        </p:nvPicPr>
        <p:blipFill>
          <a:blip r:embed="rId1"/>
          <a:stretch/>
        </p:blipFill>
        <p:spPr>
          <a:xfrm>
            <a:off x="2847960" y="1768320"/>
            <a:ext cx="4384800" cy="4384800"/>
          </a:xfrm>
          <a:prstGeom prst="rect">
            <a:avLst/>
          </a:prstGeom>
          <a:ln>
            <a:noFill/>
          </a:ln>
        </p:spPr>
      </p:pic>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Θεραπεία με τεχνολογία Biomedis</a:t>
            </a:r>
            <a:endParaRPr b="0" lang="en-GB" sz="3500" spc="-1" strike="noStrike">
              <a:solidFill>
                <a:srgbClr val="ffffff"/>
              </a:solidFill>
              <a:uFill>
                <a:solidFill>
                  <a:srgbClr val="ffffff"/>
                </a:solidFill>
              </a:uFill>
              <a:latin typeface="Century Gothic"/>
            </a:endParaRPr>
          </a:p>
        </p:txBody>
      </p:sp>
      <p:pic>
        <p:nvPicPr>
          <p:cNvPr id="235" name="" descr=""/>
          <p:cNvPicPr/>
          <p:nvPr/>
        </p:nvPicPr>
        <p:blipFill>
          <a:blip r:embed="rId1"/>
          <a:stretch/>
        </p:blipFill>
        <p:spPr>
          <a:xfrm>
            <a:off x="723960" y="1768320"/>
            <a:ext cx="8632800" cy="4384800"/>
          </a:xfrm>
          <a:prstGeom prst="rect">
            <a:avLst/>
          </a:prstGeom>
          <a:ln>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Βιοσυντονιστική Διάγνωση και Θεραπεία με τεχνολογία Biomedis</a:t>
            </a:r>
            <a:endParaRPr b="0" lang="en-GB" sz="3500" spc="-1" strike="noStrike">
              <a:solidFill>
                <a:srgbClr val="ffffff"/>
              </a:solidFill>
              <a:uFill>
                <a:solidFill>
                  <a:srgbClr val="ffffff"/>
                </a:solidFill>
              </a:uFill>
              <a:latin typeface="Century Gothic"/>
            </a:endParaRPr>
          </a:p>
        </p:txBody>
      </p:sp>
      <p:pic>
        <p:nvPicPr>
          <p:cNvPr id="237" name="" descr=""/>
          <p:cNvPicPr/>
          <p:nvPr/>
        </p:nvPicPr>
        <p:blipFill>
          <a:blip r:embed="rId1"/>
          <a:stretch/>
        </p:blipFill>
        <p:spPr>
          <a:xfrm>
            <a:off x="2736720" y="1768320"/>
            <a:ext cx="4604040" cy="4384800"/>
          </a:xfrm>
          <a:prstGeom prst="rect">
            <a:avLst/>
          </a:prstGeom>
          <a:ln>
            <a:noFill/>
          </a:ln>
        </p:spPr>
      </p:pic>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Θεραπεία με τεχνολογία Biomedis</a:t>
            </a:r>
            <a:endParaRPr b="0" lang="en-GB" sz="3500" spc="-1" strike="noStrike">
              <a:solidFill>
                <a:srgbClr val="ffffff"/>
              </a:solidFill>
              <a:uFill>
                <a:solidFill>
                  <a:srgbClr val="ffffff"/>
                </a:solidFill>
              </a:uFill>
              <a:latin typeface="Century Gothic"/>
            </a:endParaRPr>
          </a:p>
        </p:txBody>
      </p:sp>
      <p:pic>
        <p:nvPicPr>
          <p:cNvPr id="239" name="" descr=""/>
          <p:cNvPicPr/>
          <p:nvPr/>
        </p:nvPicPr>
        <p:blipFill>
          <a:blip r:embed="rId1"/>
          <a:stretch/>
        </p:blipFill>
        <p:spPr>
          <a:xfrm>
            <a:off x="2592360" y="1800360"/>
            <a:ext cx="4133880" cy="5373720"/>
          </a:xfrm>
          <a:prstGeom prst="rect">
            <a:avLst/>
          </a:prstGeom>
          <a:ln>
            <a:noFill/>
          </a:ln>
        </p:spPr>
      </p:pic>
    </p:spTree>
  </p:cSld>
  <p:transition spd="med">
    <p:plus/>
  </p:transition>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ΘΕΡΑΠΕΙΑ ΜΕ ΤΕΧΝΟΛΟΓΙΑ BIOMEDIS</a:t>
            </a:r>
            <a:endParaRPr b="0" lang="en-GB" sz="3500" spc="-1" strike="noStrike">
              <a:solidFill>
                <a:srgbClr val="ffffff"/>
              </a:solidFill>
              <a:uFill>
                <a:solidFill>
                  <a:srgbClr val="ffffff"/>
                </a:solidFill>
              </a:uFill>
              <a:latin typeface="Century Gothic"/>
            </a:endParaRPr>
          </a:p>
        </p:txBody>
      </p:sp>
      <p:pic>
        <p:nvPicPr>
          <p:cNvPr id="241" name="" descr=""/>
          <p:cNvPicPr/>
          <p:nvPr/>
        </p:nvPicPr>
        <p:blipFill>
          <a:blip r:embed="rId1"/>
          <a:stretch/>
        </p:blipFill>
        <p:spPr>
          <a:xfrm>
            <a:off x="1500120" y="2057400"/>
            <a:ext cx="7078680" cy="4711680"/>
          </a:xfrm>
          <a:prstGeom prst="rect">
            <a:avLst/>
          </a:prstGeom>
          <a:ln>
            <a:noFill/>
          </a:ln>
        </p:spPr>
      </p:pic>
    </p:spTree>
  </p:cSld>
  <p:transition spd="med">
    <p:zoom dir="out"/>
  </p:transition>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OΛΙΣΤΙΚΗ ΑΝΤΙΜΕΤΩΠΙΣΗ ΑΣΘΕΝΕΙΩΝ</a:t>
            </a:r>
            <a:endParaRPr b="0" lang="en-GB" sz="3500" spc="-1" strike="noStrike">
              <a:solidFill>
                <a:srgbClr val="ffffff"/>
              </a:solidFill>
              <a:uFill>
                <a:solidFill>
                  <a:srgbClr val="ffffff"/>
                </a:solidFill>
              </a:uFill>
              <a:latin typeface="Century Gothic"/>
            </a:endParaRPr>
          </a:p>
        </p:txBody>
      </p:sp>
      <p:sp>
        <p:nvSpPr>
          <p:cNvPr id="243" name="TextShape 2"/>
          <p:cNvSpPr txBox="1"/>
          <p:nvPr/>
        </p:nvSpPr>
        <p:spPr>
          <a:xfrm>
            <a:off x="502920" y="-1945080"/>
            <a:ext cx="9070920" cy="13284360"/>
          </a:xfrm>
          <a:prstGeom prst="rect">
            <a:avLst/>
          </a:prstGeom>
          <a:noFill/>
          <a:ln>
            <a:noFill/>
          </a:ln>
        </p:spPr>
        <p:txBody>
          <a:bodyPr lIns="0" rIns="0" tIns="0" bIns="0" anchor="ctr"/>
          <a:p>
            <a:pPr marL="342720" indent="-314280" algn="ctr"/>
            <a:r>
              <a:rPr b="1" i="1" lang="en-GB" sz="2200" spc="-1" strike="noStrike">
                <a:solidFill>
                  <a:srgbClr val="000000"/>
                </a:solidFill>
                <a:uFill>
                  <a:solidFill>
                    <a:srgbClr val="ffffff"/>
                  </a:solidFill>
                </a:uFill>
                <a:latin typeface="Century Gothic"/>
              </a:rPr>
              <a:t>1/ΒΙΟΣΥΝΤΟΝΙΣΜΟΣ</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-ΒRT</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-Xρωματοθεραπεία/εναρμόνιση μεσημβρινών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-Multifrequencies προγράμματα ρυθμιστικά,αποτοξινωτικά,αντιπαρασιτικά με φορητές συσκευές M-air/Trinity</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2/Αλκαλική διατροφή/Βιταμίνες,μέταλλα,ιχνοστοιχεία</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3/Βότανα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4/Ανθοιάματα Bach</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5/Αccupressure/μαλάξεις,πιέσεις μεσημβρινών</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6/Ψυχοθεραπεία(για συγκεκριμένες περιπτώσεις) ,ψυχαναλυτικού τύπου η σωματική η συστημική-να γίνουν συνειδητές οι ασυνείδητες συγκρούσεις που οδηγούν στην ασθένεια συνήθως ενοχές , σωματικά  μπλοκαρίσματα, παθολογία στην οικογένεια κλπ.</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Παρουσίαση περιστατικού</a:t>
            </a:r>
            <a:endParaRPr b="0" lang="en-GB" sz="3500" spc="-1" strike="noStrike">
              <a:solidFill>
                <a:srgbClr val="ffffff"/>
              </a:solidFill>
              <a:uFill>
                <a:solidFill>
                  <a:srgbClr val="ffffff"/>
                </a:solidFill>
              </a:uFill>
              <a:latin typeface="Century Gothic"/>
            </a:endParaRPr>
          </a:p>
        </p:txBody>
      </p:sp>
      <p:sp>
        <p:nvSpPr>
          <p:cNvPr id="245" name="TextShape 2"/>
          <p:cNvSpPr txBox="1"/>
          <p:nvPr/>
        </p:nvSpPr>
        <p:spPr>
          <a:xfrm>
            <a:off x="502920" y="1571400"/>
            <a:ext cx="9070920" cy="7081560"/>
          </a:xfrm>
          <a:prstGeom prst="rect">
            <a:avLst/>
          </a:prstGeom>
          <a:noFill/>
          <a:ln>
            <a:noFill/>
          </a:ln>
        </p:spPr>
        <p:txBody>
          <a:bodyPr lIns="0" rIns="0" tIns="0" bIns="0" anchor="ctr"/>
          <a:p>
            <a:pPr marL="342720" indent="-314280" algn="ctr"/>
            <a:r>
              <a:rPr b="1" i="1" lang="en-GB" sz="2200" spc="-1" strike="noStrike">
                <a:solidFill>
                  <a:srgbClr val="000000"/>
                </a:solidFill>
                <a:uFill>
                  <a:solidFill>
                    <a:srgbClr val="ffffff"/>
                  </a:solidFill>
                </a:uFill>
                <a:latin typeface="Century Gothic"/>
              </a:rPr>
              <a:t>-21 ετών άντρας με Σ.Δ.τύπου 1(σάκχαρο καθημερινά&gt;300/ Protaphan και Αctrapid) και σχεδόν ολική τύφλωση(εκφυλισμός του οπτικού νεύρου)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-ιστορικό ανεμοβλογιάς(έρπης ζωστήρας) και μετά 1 χρόνο,ιστορικό χειρουργηθέντος παιδικού καταρράκτη</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-Μετά την ιατρική και βιοσυντονιστική εκτίμηση ξεκίνησε η ολιστική αντιμετώπιση όπως περιέγραψα παραπάνω</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-Χρησιμοποίησα το scanner,ΒRT μια φορά την εβδομάδα,την M-air και τα γυαλιά Xρωματοθεραπείας της Biomedis</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-Προγράμματα αποτοξινωτικά , ρυθμιστικά ,αντιπαρασιτικά για πολλαπλά συστήματα καθώς και ειδικά για Σ.Δ. και μάτια</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-Επίσης διατροφή ,πιέσεις μεσημβρινών,βότανα και ψυχοθεραπευτική υποστήριξη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ransition spd="med">
    <p:dissolve/>
  </p:transition>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
          <p:cNvSpPr txBox="1"/>
          <p:nvPr/>
        </p:nvSpPr>
        <p:spPr>
          <a:xfrm>
            <a:off x="1079280" y="215640"/>
            <a:ext cx="7196040" cy="1649160"/>
          </a:xfrm>
          <a:prstGeom prst="rect">
            <a:avLst/>
          </a:prstGeom>
          <a:noFill/>
          <a:ln>
            <a:noFill/>
          </a:ln>
        </p:spPr>
        <p:txBody>
          <a:bodyPr lIns="90000" rIns="90000" tIns="46800" bIns="46800" anchor="ctr"/>
          <a:p>
            <a:pPr/>
            <a:r>
              <a:rPr b="1" i="1" lang="en-GB" sz="3500" spc="-1" strike="noStrike" u="sng">
                <a:solidFill>
                  <a:srgbClr val="ffffff"/>
                </a:solidFill>
                <a:uFill>
                  <a:solidFill>
                    <a:srgbClr val="ffffff"/>
                  </a:solidFill>
                </a:uFill>
                <a:latin typeface="Century Gothic"/>
              </a:rPr>
              <a:t>Ψυχολογικό Υπόβαθρο</a:t>
            </a:r>
            <a:endParaRPr b="0" lang="en-GB" sz="3500" spc="-1" strike="noStrike">
              <a:solidFill>
                <a:srgbClr val="ffffff"/>
              </a:solidFill>
              <a:uFill>
                <a:solidFill>
                  <a:srgbClr val="ffffff"/>
                </a:solidFill>
              </a:uFill>
              <a:latin typeface="Century Gothic"/>
            </a:endParaRPr>
          </a:p>
        </p:txBody>
      </p:sp>
      <p:sp>
        <p:nvSpPr>
          <p:cNvPr id="247" name="TextShape 2"/>
          <p:cNvSpPr txBox="1"/>
          <p:nvPr/>
        </p:nvSpPr>
        <p:spPr>
          <a:xfrm>
            <a:off x="1142640" y="2376360"/>
            <a:ext cx="7196040" cy="5005440"/>
          </a:xfrm>
          <a:prstGeom prst="rect">
            <a:avLst/>
          </a:prstGeom>
          <a:noFill/>
          <a:ln>
            <a:noFill/>
          </a:ln>
        </p:spPr>
        <p:txBody>
          <a:bodyPr lIns="0" rIns="0" tIns="0" bIns="0" anchor="ctr"/>
          <a:p>
            <a:pPr marL="342720" indent="-331920" algn="ctr"/>
            <a:r>
              <a:rPr b="0" lang="en-GB" sz="2200" spc="-1" strike="noStrike">
                <a:solidFill>
                  <a:srgbClr val="0f496f"/>
                </a:solidFill>
                <a:uFill>
                  <a:solidFill>
                    <a:srgbClr val="ffffff"/>
                  </a:solidFill>
                </a:uFill>
                <a:latin typeface="Century Gothic"/>
              </a:rPr>
              <a:t>-η μητέρα δεν ήθελε τον άντρα της /ούτε τον γυιό της</a:t>
            </a:r>
            <a:endParaRPr b="0" lang="en-GB" sz="2200" spc="-1" strike="noStrike">
              <a:solidFill>
                <a:srgbClr val="0f496f"/>
              </a:solidFill>
              <a:uFill>
                <a:solidFill>
                  <a:srgbClr val="ffffff"/>
                </a:solidFill>
              </a:uFill>
              <a:latin typeface="Century Gothic"/>
            </a:endParaRPr>
          </a:p>
          <a:p>
            <a:pPr marL="342720" indent="-331920" algn="ctr"/>
            <a:r>
              <a:rPr b="0" lang="en-GB" sz="2200" spc="-1" strike="noStrike">
                <a:solidFill>
                  <a:srgbClr val="0f496f"/>
                </a:solidFill>
                <a:uFill>
                  <a:solidFill>
                    <a:srgbClr val="ffffff"/>
                  </a:solidFill>
                </a:uFill>
                <a:latin typeface="Century Gothic"/>
              </a:rPr>
              <a:t>-ένοιωθε ένοχη για αυτόν …..</a:t>
            </a:r>
            <a:endParaRPr b="0" lang="en-GB" sz="2200" spc="-1" strike="noStrike">
              <a:solidFill>
                <a:srgbClr val="0f496f"/>
              </a:solidFill>
              <a:uFill>
                <a:solidFill>
                  <a:srgbClr val="ffffff"/>
                </a:solidFill>
              </a:uFill>
              <a:latin typeface="Century Gothic"/>
            </a:endParaRPr>
          </a:p>
          <a:p>
            <a:pPr marL="342720" indent="-331920" algn="ctr"/>
            <a:r>
              <a:rPr b="0" lang="en-GB" sz="2200" spc="-1" strike="noStrike">
                <a:solidFill>
                  <a:srgbClr val="0f496f"/>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ransition spd="med">
    <p:dissolve/>
  </p:transition>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503280" y="-4680"/>
            <a:ext cx="9070920" cy="1874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tIns="39240" anchor="ctr"/>
          <a:p>
            <a:pPr>
              <a:lnSpc>
                <a:spcPct val="100000"/>
              </a:lnSpc>
            </a:pPr>
            <a:r>
              <a:rPr b="0" lang="el-GR" sz="4000" spc="-1" strike="noStrike">
                <a:solidFill>
                  <a:srgbClr val="ffffff"/>
                </a:solidFill>
                <a:uFill>
                  <a:solidFill>
                    <a:srgbClr val="ffffff"/>
                  </a:solidFill>
                </a:uFill>
                <a:latin typeface="Century Gothic"/>
              </a:rPr>
              <a:t>
</a:t>
            </a:r>
            <a:r>
              <a:rPr b="0" lang="en-US" sz="4000" spc="-1" strike="noStrike">
                <a:solidFill>
                  <a:srgbClr val="ffffff"/>
                </a:solidFill>
                <a:uFill>
                  <a:solidFill>
                    <a:srgbClr val="ffffff"/>
                  </a:solidFill>
                </a:uFill>
                <a:latin typeface="Century Gothic"/>
              </a:rPr>
              <a:t>         </a:t>
            </a:r>
            <a:r>
              <a:rPr b="1" i="1" lang="el-GR" sz="3600" spc="-1" strike="noStrike" u="sng">
                <a:solidFill>
                  <a:srgbClr val="000000"/>
                </a:solidFill>
                <a:uFill>
                  <a:solidFill>
                    <a:srgbClr val="ffffff"/>
                  </a:solidFill>
                </a:uFill>
                <a:latin typeface="Century Gothic"/>
              </a:rPr>
              <a:t>ΥΓΕΙΑ ΚΑΙ ΑΣΘΕΝΕΙΑ</a:t>
            </a:r>
            <a:r>
              <a:rPr b="1" i="1" lang="el-GR" sz="3600" spc="-1" strike="noStrike" u="sng">
                <a:solidFill>
                  <a:srgbClr val="000000"/>
                </a:solidFill>
                <a:uFill>
                  <a:solidFill>
                    <a:srgbClr val="ffffff"/>
                  </a:solidFill>
                </a:uFill>
                <a:latin typeface="Century Gothic"/>
              </a:rPr>
              <a:t>
</a:t>
            </a:r>
            <a:r>
              <a:rPr b="1" i="1" lang="el-GR" sz="3600" spc="-1" strike="noStrike" u="sng">
                <a:solidFill>
                  <a:srgbClr val="000000"/>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p:txBody>
      </p:sp>
      <p:sp>
        <p:nvSpPr>
          <p:cNvPr id="216" name="CustomShape 2"/>
          <p:cNvSpPr/>
          <p:nvPr/>
        </p:nvSpPr>
        <p:spPr>
          <a:xfrm>
            <a:off x="503280" y="1768320"/>
            <a:ext cx="9070920" cy="4384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p>
            <a:pPr>
              <a:lnSpc>
                <a:spcPct val="100000"/>
              </a:lnSpc>
            </a:pPr>
            <a:r>
              <a:rPr b="0" lang="el-GR" sz="2400" spc="-1" strike="noStrike">
                <a:solidFill>
                  <a:srgbClr val="ffffff"/>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a:p>
            <a:pPr>
              <a:lnSpc>
                <a:spcPct val="100000"/>
              </a:lnSpc>
              <a:buClr>
                <a:srgbClr val="167bf3"/>
              </a:buClr>
              <a:buSzPct val="80000"/>
              <a:buFont typeface="Arial"/>
              <a:buChar char="•"/>
            </a:pPr>
            <a:r>
              <a:rPr b="1" i="1" lang="el-GR" sz="1700" spc="-1" strike="noStrike">
                <a:solidFill>
                  <a:srgbClr val="000000"/>
                </a:solidFill>
                <a:uFill>
                  <a:solidFill>
                    <a:srgbClr val="ffffff"/>
                  </a:solidFill>
                </a:uFill>
                <a:latin typeface="Century Gothic"/>
              </a:rPr>
              <a:t>Τι είναι υγεία  σύμφωνα με το ενεργειακό μοντέλο του βιοσυντονισμού;</a:t>
            </a:r>
            <a:endParaRPr b="0" lang="en-GB" sz="1800" spc="-1" strike="noStrike">
              <a:solidFill>
                <a:srgbClr val="ffffff"/>
              </a:solidFill>
              <a:uFill>
                <a:solidFill>
                  <a:srgbClr val="ffffff"/>
                </a:solidFill>
              </a:uFill>
              <a:latin typeface="Arial"/>
            </a:endParaRPr>
          </a:p>
          <a:p>
            <a:pPr algn="just">
              <a:lnSpc>
                <a:spcPct val="100000"/>
              </a:lnSpc>
              <a:buClr>
                <a:srgbClr val="167bf3"/>
              </a:buClr>
              <a:buSzPct val="80000"/>
              <a:buFont typeface="Arial"/>
              <a:buChar char="•"/>
            </a:pPr>
            <a:r>
              <a:rPr b="1" i="1" lang="el-GR" sz="1700" spc="-1" strike="noStrike">
                <a:solidFill>
                  <a:srgbClr val="000000"/>
                </a:solidFill>
                <a:uFill>
                  <a:solidFill>
                    <a:srgbClr val="ffffff"/>
                  </a:solidFill>
                </a:uFill>
                <a:latin typeface="Century Gothic"/>
              </a:rPr>
              <a:t>-  Υγιής οργανισμός είναι ο οργανισμός που έχει την ικανότητα να απαλλάσεται απο τις τοξίνες(δηλητήρια) ικανοποιητικά                                                                              </a:t>
            </a:r>
            <a:endParaRPr b="0" lang="en-GB" sz="1800" spc="-1" strike="noStrike">
              <a:solidFill>
                <a:srgbClr val="ffffff"/>
              </a:solidFill>
              <a:uFill>
                <a:solidFill>
                  <a:srgbClr val="ffffff"/>
                </a:solidFill>
              </a:uFill>
              <a:latin typeface="Arial"/>
            </a:endParaRPr>
          </a:p>
          <a:p>
            <a:pPr algn="just">
              <a:lnSpc>
                <a:spcPct val="100000"/>
              </a:lnSpc>
              <a:buClr>
                <a:srgbClr val="167bf3"/>
              </a:buClr>
              <a:buSzPct val="80000"/>
              <a:buFont typeface="Arial"/>
              <a:buChar char="•"/>
            </a:pPr>
            <a:r>
              <a:rPr b="1" i="1" lang="el-GR" sz="1700" spc="-1" strike="noStrike">
                <a:solidFill>
                  <a:srgbClr val="000000"/>
                </a:solidFill>
                <a:uFill>
                  <a:solidFill>
                    <a:srgbClr val="ffffff"/>
                  </a:solidFill>
                </a:uFill>
                <a:latin typeface="Century Gothic"/>
              </a:rPr>
              <a:t>-Τοξίνη είναι οτιδήποτε έχει μια διαφορετική συχνότητα απο τη φυσιολογική συχνότητα των οργάνων του οργανισμού.                                                                   </a:t>
            </a:r>
            <a:endParaRPr b="0" lang="en-GB" sz="1800" spc="-1" strike="noStrike">
              <a:solidFill>
                <a:srgbClr val="ffffff"/>
              </a:solidFill>
              <a:uFill>
                <a:solidFill>
                  <a:srgbClr val="ffffff"/>
                </a:solidFill>
              </a:uFill>
              <a:latin typeface="Arial"/>
            </a:endParaRPr>
          </a:p>
          <a:p>
            <a:pPr algn="just">
              <a:lnSpc>
                <a:spcPct val="100000"/>
              </a:lnSpc>
              <a:buClr>
                <a:srgbClr val="167bf3"/>
              </a:buClr>
              <a:buSzPct val="80000"/>
              <a:buFont typeface="Arial"/>
              <a:buChar char="•"/>
            </a:pPr>
            <a:r>
              <a:rPr b="1" i="1" lang="el-GR" sz="1700" spc="-1" strike="noStrike">
                <a:solidFill>
                  <a:srgbClr val="000000"/>
                </a:solidFill>
                <a:uFill>
                  <a:solidFill>
                    <a:srgbClr val="ffffff"/>
                  </a:solidFill>
                </a:uFill>
                <a:latin typeface="Century Gothic"/>
              </a:rPr>
              <a:t>-Μπορεί να είναι  εξωγενής η ενδογενής να παράγεται δηλαδή έξω απο τον οργανισμό(προιόντα μικροοργανισμών,ακτινοβολίες,βαρέα μέταλλα,συχνότητες διαταραγμένων και άρρωστων ανθρώπων κλπ)είτε μέσα απο τον ίδιο τον οργανισμό(προιόντα μεταβολισμού,αλλοιωμένης λειτουργίας οργάνων) κλπ.</a:t>
            </a:r>
            <a:endParaRPr b="0" lang="en-GB" sz="1800" spc="-1" strike="noStrike">
              <a:solidFill>
                <a:srgbClr val="ffffff"/>
              </a:solidFill>
              <a:uFill>
                <a:solidFill>
                  <a:srgbClr val="ffffff"/>
                </a:solidFill>
              </a:uFill>
              <a:latin typeface="Arial"/>
            </a:endParaRPr>
          </a:p>
          <a:p>
            <a:pPr>
              <a:lnSpc>
                <a:spcPct val="100000"/>
              </a:lnSpc>
              <a:buClr>
                <a:srgbClr val="167bf3"/>
              </a:buClr>
              <a:buSzPct val="80000"/>
              <a:buFont typeface="Arial"/>
              <a:buChar char="•"/>
            </a:pPr>
            <a:r>
              <a:rPr b="1" i="1" lang="el-GR" sz="2400" spc="-1" strike="noStrike">
                <a:solidFill>
                  <a:srgbClr val="000000"/>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p:txBody>
      </p:sp>
    </p:spTree>
  </p:cSld>
  <p:transition spd="slow">
    <p:fade thruBlk="tru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502920" y="253800"/>
            <a:ext cx="9070920" cy="1355400"/>
          </a:xfrm>
          <a:prstGeom prst="rect">
            <a:avLst/>
          </a:prstGeom>
          <a:noFill/>
          <a:ln>
            <a:noFill/>
          </a:ln>
        </p:spPr>
        <p:txBody>
          <a:bodyPr lIns="90000" rIns="90000" tIns="46800" bIns="46800" anchor="ctr"/>
          <a:p>
            <a:pPr/>
            <a:r>
              <a:rPr b="0" lang="en-GB" sz="3500" spc="-1" strike="noStrike">
                <a:solidFill>
                  <a:srgbClr val="ffffff"/>
                </a:solidFill>
                <a:uFill>
                  <a:solidFill>
                    <a:srgbClr val="ffffff"/>
                  </a:solidFill>
                </a:uFill>
                <a:latin typeface="Century Gothic"/>
              </a:rPr>
              <a:t>                    </a:t>
            </a:r>
            <a:r>
              <a:rPr b="1" i="1" lang="en-GB" sz="3500" spc="-1" strike="noStrike" u="sng">
                <a:solidFill>
                  <a:srgbClr val="000000"/>
                </a:solidFill>
                <a:uFill>
                  <a:solidFill>
                    <a:srgbClr val="ffffff"/>
                  </a:solidFill>
                </a:uFill>
                <a:latin typeface="Century Gothic"/>
              </a:rPr>
              <a:t>Αποτελέσματα</a:t>
            </a:r>
            <a:r>
              <a:rPr b="0" lang="en-GB" sz="3500" spc="-1" strike="noStrike">
                <a:solidFill>
                  <a:srgbClr val="ffffff"/>
                </a:solidFill>
                <a:uFill>
                  <a:solidFill>
                    <a:srgbClr val="ffffff"/>
                  </a:solidFill>
                </a:uFill>
                <a:latin typeface="Century Gothic"/>
              </a:rPr>
              <a:t> </a:t>
            </a:r>
            <a:endParaRPr b="0" lang="en-GB" sz="3500" spc="-1" strike="noStrike">
              <a:solidFill>
                <a:srgbClr val="ffffff"/>
              </a:solidFill>
              <a:uFill>
                <a:solidFill>
                  <a:srgbClr val="ffffff"/>
                </a:solidFill>
              </a:uFill>
              <a:latin typeface="Century Gothic"/>
            </a:endParaRPr>
          </a:p>
        </p:txBody>
      </p:sp>
      <p:sp>
        <p:nvSpPr>
          <p:cNvPr id="249" name="TextShape 2"/>
          <p:cNvSpPr txBox="1"/>
          <p:nvPr/>
        </p:nvSpPr>
        <p:spPr>
          <a:xfrm>
            <a:off x="502920" y="1768320"/>
            <a:ext cx="9070920" cy="4384800"/>
          </a:xfrm>
          <a:prstGeom prst="rect">
            <a:avLst/>
          </a:prstGeom>
          <a:noFill/>
          <a:ln>
            <a:noFill/>
          </a:ln>
        </p:spPr>
        <p:txBody>
          <a:bodyPr lIns="0" rIns="0" tIns="0" bIns="0" anchor="ctr"/>
          <a:p>
            <a:pPr marL="342720" indent="-314280" algn="ctr"/>
            <a:r>
              <a:rPr b="1" i="1" lang="en-GB" sz="2200" spc="-1" strike="noStrike">
                <a:solidFill>
                  <a:srgbClr val="000000"/>
                </a:solidFill>
                <a:uFill>
                  <a:solidFill>
                    <a:srgbClr val="ffffff"/>
                  </a:solidFill>
                </a:uFill>
                <a:latin typeface="Century Gothic"/>
              </a:rPr>
              <a:t>-Στούς 3 μήνες το σάκχαρο πήγε στο επίπεδο 120-150 ο ασθενής σταμάτησε την Actrapid και έκανε μόνο την Protaphan</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-Yπήρξε πολύ μικρή βελτίωση στα μάτια (τους είχα ενημερώσει ότι όποια βελτίωση υπάρξει θέλει τουλάχιστον 1 χρόνο)</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-Ο ασθενής συνέχισε με τη φορητή συσκευή αν και η θεραπεία κάθε εβδομάδα σταμάτησε   γιατί ο άρρωστος φοβήθηκε απο διάφορους σχολιασμούς και εκφοβισμούς γιατρών της κλασσικής ιατρικής</a:t>
            </a:r>
            <a:endParaRPr b="0" lang="en-GB" sz="2200" spc="-1" strike="noStrike">
              <a:solidFill>
                <a:srgbClr val="0f496f"/>
              </a:solidFill>
              <a:uFill>
                <a:solidFill>
                  <a:srgbClr val="ffffff"/>
                </a:solidFill>
              </a:uFill>
              <a:latin typeface="Century Gothic"/>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Περιστατικό 2</a:t>
            </a:r>
            <a:endParaRPr b="0" lang="en-GB" sz="3500" spc="-1" strike="noStrike">
              <a:solidFill>
                <a:srgbClr val="ffffff"/>
              </a:solidFill>
              <a:uFill>
                <a:solidFill>
                  <a:srgbClr val="ffffff"/>
                </a:solidFill>
              </a:uFill>
              <a:latin typeface="Century Gothic"/>
            </a:endParaRPr>
          </a:p>
        </p:txBody>
      </p:sp>
      <p:sp>
        <p:nvSpPr>
          <p:cNvPr id="251" name="TextShape 2"/>
          <p:cNvSpPr txBox="1"/>
          <p:nvPr/>
        </p:nvSpPr>
        <p:spPr>
          <a:xfrm>
            <a:off x="502920" y="1768320"/>
            <a:ext cx="9070920" cy="4384800"/>
          </a:xfrm>
          <a:prstGeom prst="rect">
            <a:avLst/>
          </a:prstGeom>
          <a:noFill/>
          <a:ln>
            <a:noFill/>
          </a:ln>
        </p:spPr>
        <p:txBody>
          <a:bodyPr lIns="0" rIns="0" tIns="0" bIns="0" anchor="ctr"/>
          <a:p>
            <a:pPr marL="342720" indent="-320760" algn="ctr"/>
            <a:r>
              <a:rPr b="1" i="1" lang="en-GB" sz="2200" spc="-1" strike="noStrike">
                <a:solidFill>
                  <a:srgbClr val="000000"/>
                </a:solidFill>
                <a:uFill>
                  <a:solidFill>
                    <a:srgbClr val="ffffff"/>
                  </a:solidFill>
                </a:uFill>
                <a:latin typeface="Century Gothic"/>
              </a:rPr>
              <a:t>- Α</a:t>
            </a:r>
            <a:r>
              <a:rPr b="1" i="1" lang="en-GB" sz="2200" spc="-1" strike="noStrike">
                <a:solidFill>
                  <a:srgbClr val="000000"/>
                </a:solidFill>
                <a:uFill>
                  <a:solidFill>
                    <a:srgbClr val="ffffff"/>
                  </a:solidFill>
                </a:uFill>
                <a:latin typeface="Century Gothic"/>
              </a:rPr>
              <a:t>σθενής 51 ετών,ιστορικό αγκυλοποιητικής σπονδυλίτιδας/πόνος -αντιφλεγμονώδη αγωγή/ένεση κάθε εβδομάδα</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-Απο 3ετίας εστιακή σπειραματοσκλήρυνση με 35% λειτουργικότητα νεφρών,αλλοιωμένοι δείκτες νεφρικής λειτουργίας</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-Μετα απο εκτίμηση και έλεγχο ιατρικό και βιοσυντονιστικό ο ασθενής ξεκίνησε ολιστική αντιμετώπιση με:</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-συσκευή Μ-air της Biomedis/προγράμματα ρυθμιστικά,αποτοξινωτικά,αντιπαρασιτικά</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-αλκαλική διατροφή/βιταμίνες,βότανα</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-πιέσεις μεσημβρινών </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ffffff"/>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Αποτελέσματα:</a:t>
            </a:r>
            <a:endParaRPr b="0" lang="en-GB" sz="3500" spc="-1" strike="noStrike">
              <a:solidFill>
                <a:srgbClr val="ffffff"/>
              </a:solidFill>
              <a:uFill>
                <a:solidFill>
                  <a:srgbClr val="ffffff"/>
                </a:solidFill>
              </a:uFill>
              <a:latin typeface="Century Gothic"/>
            </a:endParaRPr>
          </a:p>
        </p:txBody>
      </p:sp>
      <p:sp>
        <p:nvSpPr>
          <p:cNvPr id="253" name="TextShape 2"/>
          <p:cNvSpPr txBox="1"/>
          <p:nvPr/>
        </p:nvSpPr>
        <p:spPr>
          <a:xfrm>
            <a:off x="502920" y="1768320"/>
            <a:ext cx="9070920" cy="4384800"/>
          </a:xfrm>
          <a:prstGeom prst="rect">
            <a:avLst/>
          </a:prstGeom>
          <a:noFill/>
          <a:ln>
            <a:noFill/>
          </a:ln>
        </p:spPr>
        <p:txBody>
          <a:bodyPr lIns="0" rIns="0" tIns="0" bIns="0" anchor="ctr"/>
          <a:p>
            <a:pPr marL="342720" indent="-320760" algn="ctr"/>
            <a:r>
              <a:rPr b="1" i="1" lang="en-GB" sz="2400" spc="-1" strike="noStrike">
                <a:solidFill>
                  <a:srgbClr val="000000"/>
                </a:solidFill>
                <a:uFill>
                  <a:solidFill>
                    <a:srgbClr val="ffffff"/>
                  </a:solidFill>
                </a:uFill>
                <a:latin typeface="Century Gothic"/>
              </a:rPr>
              <a:t>-Σε 6 μήνες-ο ασθενής ο οποίος ζει στο εξωτερικό (τα στοιχεία του είναι διαθέσιμα σε όποιον επιθυμεί)-σε πρόσφατο έλεγχο έχει:</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-43% νεφρική λειτουργία/σταθερούς νεφρικούς δείκτες(κρεατινίνη αίματος ,ούρων,κάλιο κλπ.)</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-έχει σταματήσει να πονάει στην Σ.Σ. και να κάνει αντιφλεγμονώδεις και παυσίπονες ενέσεις </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-νοιώθει ευεξία και αντιμετωπίζει με αισιοδοξία το μέλλον </a:t>
            </a:r>
            <a:endParaRPr b="0" lang="en-GB" sz="2200" spc="-1" strike="noStrike">
              <a:solidFill>
                <a:srgbClr val="0f496f"/>
              </a:solidFill>
              <a:uFill>
                <a:solidFill>
                  <a:srgbClr val="ffffff"/>
                </a:solidFill>
              </a:uFill>
              <a:latin typeface="Century Gothic"/>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Περιστατικό 3</a:t>
            </a:r>
            <a:endParaRPr b="0" lang="en-GB" sz="3500" spc="-1" strike="noStrike">
              <a:solidFill>
                <a:srgbClr val="ffffff"/>
              </a:solidFill>
              <a:uFill>
                <a:solidFill>
                  <a:srgbClr val="ffffff"/>
                </a:solidFill>
              </a:uFill>
              <a:latin typeface="Century Gothic"/>
            </a:endParaRPr>
          </a:p>
        </p:txBody>
      </p:sp>
      <p:sp>
        <p:nvSpPr>
          <p:cNvPr id="255" name="TextShape 2"/>
          <p:cNvSpPr txBox="1"/>
          <p:nvPr/>
        </p:nvSpPr>
        <p:spPr>
          <a:xfrm>
            <a:off x="502920" y="1768320"/>
            <a:ext cx="9070920" cy="4384800"/>
          </a:xfrm>
          <a:prstGeom prst="rect">
            <a:avLst/>
          </a:prstGeom>
          <a:noFill/>
          <a:ln>
            <a:noFill/>
          </a:ln>
        </p:spPr>
        <p:txBody>
          <a:bodyPr lIns="0" rIns="0" tIns="0" bIns="0" anchor="ctr"/>
          <a:p>
            <a:pPr marL="342720" indent="-320760" algn="ctr"/>
            <a:r>
              <a:rPr b="1" i="1" lang="en-GB" sz="2400" spc="-1" strike="noStrike">
                <a:solidFill>
                  <a:srgbClr val="000000"/>
                </a:solidFill>
                <a:uFill>
                  <a:solidFill>
                    <a:srgbClr val="ffffff"/>
                  </a:solidFill>
                </a:uFill>
                <a:latin typeface="Century Gothic"/>
              </a:rPr>
              <a:t>-Ασθενής 53 ετών διαγνώστηκε πρίν 3 χρόνια με σκλήρυνση κατα πλάκας</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-Δυσχέρεια βάδισης/χρειαζόταν υποστήριξη/σπαστικότητα,διαταραχή ισορροπίας,διπλωπία,διαταραχές ουροποιητικού</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-σε νευρολογικό έλεγχο παθολογικά αντανακλαστικά,κεντρομελική αδυναμία,νευρογενή διαλείπουσα χωλότητα</a:t>
            </a:r>
            <a:endParaRPr b="0" lang="en-GB" sz="2200" spc="-1" strike="noStrike">
              <a:solidFill>
                <a:srgbClr val="0f496f"/>
              </a:solidFill>
              <a:uFill>
                <a:solidFill>
                  <a:srgbClr val="ffffff"/>
                </a:solidFill>
              </a:uFill>
              <a:latin typeface="Century Gothic"/>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ffffff"/>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Θεραπεία</a:t>
            </a:r>
            <a:endParaRPr b="0" lang="en-GB" sz="3500" spc="-1" strike="noStrike">
              <a:solidFill>
                <a:srgbClr val="ffffff"/>
              </a:solidFill>
              <a:uFill>
                <a:solidFill>
                  <a:srgbClr val="ffffff"/>
                </a:solidFill>
              </a:uFill>
              <a:latin typeface="Century Gothic"/>
            </a:endParaRPr>
          </a:p>
        </p:txBody>
      </p:sp>
      <p:sp>
        <p:nvSpPr>
          <p:cNvPr id="257" name="TextShape 2"/>
          <p:cNvSpPr txBox="1"/>
          <p:nvPr/>
        </p:nvSpPr>
        <p:spPr>
          <a:xfrm>
            <a:off x="502920" y="1579320"/>
            <a:ext cx="9070920" cy="4762440"/>
          </a:xfrm>
          <a:prstGeom prst="rect">
            <a:avLst/>
          </a:prstGeom>
          <a:noFill/>
          <a:ln>
            <a:noFill/>
          </a:ln>
        </p:spPr>
        <p:txBody>
          <a:bodyPr lIns="0" rIns="0" tIns="0" bIns="0" anchor="ctr"/>
          <a:p>
            <a:pPr marL="342720" indent="-320760" algn="ctr"/>
            <a:r>
              <a:rPr b="1" i="1" lang="en-GB" sz="2200" spc="-1" strike="noStrike">
                <a:solidFill>
                  <a:srgbClr val="000000"/>
                </a:solidFill>
                <a:uFill>
                  <a:solidFill>
                    <a:srgbClr val="ffffff"/>
                  </a:solidFill>
                </a:uFill>
                <a:latin typeface="Century Gothic"/>
              </a:rPr>
              <a:t>-συσκευή Biomedis M-air αρχικά μετάTrinity-προγράμματα ρυθμιστικά,αποτοξινωτικά,αντιπαρασιτικά</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-1 φορά την εβδομάδα BRT/χρωματοθεραπεία</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-αλκαλική διατροφή,βιταμίνη D,βότανα-διακοπή αλκοόλ,καφέ</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-τροφές που ελαττώνουν την φλεγμονή(κουρκουμάς και πιπέρι καγιέν)/ανθοιάματα Bach</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-πιέσεις μεσημβρινών</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-φυσιοθεραπεία,ασκήσεις γιόγκα</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-ψυχοδυναμική υποστήριξη για ανεύρεση των ασυνείδητων συγκρούσεων που επιλύονται μέσα απο την πάθηση</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 </a:t>
            </a:r>
            <a:endParaRPr b="0" lang="en-GB" sz="2200" spc="-1" strike="noStrike">
              <a:solidFill>
                <a:srgbClr val="0f496f"/>
              </a:solidFill>
              <a:uFill>
                <a:solidFill>
                  <a:srgbClr val="ffffff"/>
                </a:solidFill>
              </a:uFill>
              <a:latin typeface="Century Gothic"/>
            </a:endParaRPr>
          </a:p>
        </p:txBody>
      </p:sp>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ffffff"/>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Αποτελέσματα</a:t>
            </a:r>
            <a:endParaRPr b="0" lang="en-GB" sz="3500" spc="-1" strike="noStrike">
              <a:solidFill>
                <a:srgbClr val="ffffff"/>
              </a:solidFill>
              <a:uFill>
                <a:solidFill>
                  <a:srgbClr val="ffffff"/>
                </a:solidFill>
              </a:uFill>
              <a:latin typeface="Century Gothic"/>
            </a:endParaRPr>
          </a:p>
        </p:txBody>
      </p:sp>
      <p:sp>
        <p:nvSpPr>
          <p:cNvPr id="259" name="TextShape 2"/>
          <p:cNvSpPr txBox="1"/>
          <p:nvPr/>
        </p:nvSpPr>
        <p:spPr>
          <a:xfrm>
            <a:off x="502920" y="1218960"/>
            <a:ext cx="9070920" cy="6167160"/>
          </a:xfrm>
          <a:prstGeom prst="rect">
            <a:avLst/>
          </a:prstGeom>
          <a:noFill/>
          <a:ln>
            <a:noFill/>
          </a:ln>
        </p:spPr>
        <p:txBody>
          <a:bodyPr lIns="0" rIns="0" tIns="0" bIns="0" anchor="ctr"/>
          <a:p>
            <a:pPr marL="342720" indent="-320760" algn="ctr"/>
            <a:r>
              <a:rPr b="1" i="1" lang="en-GB" sz="2400" spc="-1" strike="noStrike">
                <a:solidFill>
                  <a:srgbClr val="000000"/>
                </a:solidFill>
                <a:uFill>
                  <a:solidFill>
                    <a:srgbClr val="ffffff"/>
                  </a:solidFill>
                </a:uFill>
                <a:latin typeface="Century Gothic"/>
              </a:rPr>
              <a:t>-σε</a:t>
            </a:r>
            <a:r>
              <a:rPr b="1" i="1" lang="en-GB" sz="2200" spc="-1" strike="noStrike">
                <a:solidFill>
                  <a:srgbClr val="000000"/>
                </a:solidFill>
                <a:uFill>
                  <a:solidFill>
                    <a:srgbClr val="ffffff"/>
                  </a:solidFill>
                </a:uFill>
                <a:latin typeface="Century Gothic"/>
              </a:rPr>
              <a:t> 8 μήνε</a:t>
            </a:r>
            <a:r>
              <a:rPr b="1" i="1" lang="en-GB" sz="2400" spc="-1" strike="noStrike">
                <a:solidFill>
                  <a:srgbClr val="000000"/>
                </a:solidFill>
                <a:uFill>
                  <a:solidFill>
                    <a:srgbClr val="ffffff"/>
                  </a:solidFill>
                </a:uFill>
                <a:latin typeface="Century Gothic"/>
              </a:rPr>
              <a:t>ς</a:t>
            </a:r>
            <a:r>
              <a:rPr b="0" lang="en-GB" sz="2400" spc="-1" strike="noStrike">
                <a:solidFill>
                  <a:srgbClr val="000000"/>
                </a:solidFill>
                <a:uFill>
                  <a:solidFill>
                    <a:srgbClr val="ffffff"/>
                  </a:solidFill>
                </a:uFill>
                <a:latin typeface="Century Gothic"/>
              </a:rPr>
              <a:t>:</a:t>
            </a:r>
            <a:endParaRPr b="0" lang="en-GB" sz="2200" spc="-1" strike="noStrike">
              <a:solidFill>
                <a:srgbClr val="0f496f"/>
              </a:solidFill>
              <a:uFill>
                <a:solidFill>
                  <a:srgbClr val="ffffff"/>
                </a:solidFill>
              </a:uFill>
              <a:latin typeface="Century Gothic"/>
            </a:endParaRPr>
          </a:p>
          <a:p>
            <a:pPr marL="342720" indent="-320760" algn="ctr"/>
            <a:r>
              <a:rPr b="1" i="1" lang="en-GB" sz="2400" spc="-1" strike="noStrike">
                <a:solidFill>
                  <a:srgbClr val="000000"/>
                </a:solidFill>
                <a:uFill>
                  <a:solidFill>
                    <a:srgbClr val="ffffff"/>
                  </a:solidFill>
                </a:uFill>
                <a:latin typeface="Century Gothic"/>
              </a:rPr>
              <a:t>-</a:t>
            </a:r>
            <a:r>
              <a:rPr b="1" i="1" lang="en-GB" sz="2200" spc="-1" strike="noStrike">
                <a:solidFill>
                  <a:srgbClr val="000000"/>
                </a:solidFill>
                <a:uFill>
                  <a:solidFill>
                    <a:srgbClr val="ffffff"/>
                  </a:solidFill>
                </a:uFill>
                <a:latin typeface="Century Gothic"/>
              </a:rPr>
              <a:t>ο ασθενής περπατάει χωρίς υποστήριξη-με στάσεις( η και χωρίς για μικρές αποστάσεις)</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-έχει αποκτήσει πάλι έλεγχο στον σφιγκτήρα της ουροδόχου κύστης</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-έχει ελαττωθεί η έπειξη για ούρηση</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-δεν έχει κάνει επεισόδιο διπλωπίας </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-έχει ελαττωθεί η σπαστικότητα και ο πόνος των μυών όταν προχωράει</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-τα παθολογικά αντανακλαστικά,το μούδιασμα στα κάτω άκρα παραμένουν -ο άρρωστος έχει ενημερωθεί ότι αυτά δεν θα φύγουν</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-Νοιώθει ευεξία και αισιοδοξία-δηλώνει ότι έχει &lt;φωτιστεί&gt;</a:t>
            </a:r>
            <a:endParaRPr b="0" lang="en-GB" sz="2200" spc="-1" strike="noStrike">
              <a:solidFill>
                <a:srgbClr val="0f496f"/>
              </a:solidFill>
              <a:uFill>
                <a:solidFill>
                  <a:srgbClr val="ffffff"/>
                </a:solidFill>
              </a:uFill>
              <a:latin typeface="Century Gothic"/>
            </a:endParaRPr>
          </a:p>
          <a:p>
            <a:pPr marL="342720" indent="-320760" algn="ctr"/>
            <a:r>
              <a:rPr b="1" i="1" lang="en-GB" sz="2200" spc="-1" strike="noStrike">
                <a:solidFill>
                  <a:srgbClr val="000000"/>
                </a:solidFill>
                <a:uFill>
                  <a:solidFill>
                    <a:srgbClr val="ffffff"/>
                  </a:solidFill>
                </a:uFill>
                <a:latin typeface="Century Gothic"/>
              </a:rPr>
              <a:t>(τα στοιχεία του ασθενή είναι διαθέσιμα σε όποιον ενδιαφέρεται</a:t>
            </a:r>
            <a:r>
              <a:rPr b="1" i="1" lang="en-GB" sz="2400" spc="-1" strike="noStrike">
                <a:solidFill>
                  <a:srgbClr val="000000"/>
                </a:solidFill>
                <a:uFill>
                  <a:solidFill>
                    <a:srgbClr val="ffffff"/>
                  </a:solidFill>
                </a:uFill>
                <a:latin typeface="Century Gothic"/>
              </a:rPr>
              <a:t>)</a:t>
            </a:r>
            <a:endParaRPr b="0" lang="en-GB" sz="2200" spc="-1" strike="noStrike">
              <a:solidFill>
                <a:srgbClr val="0f496f"/>
              </a:solidFill>
              <a:uFill>
                <a:solidFill>
                  <a:srgbClr val="ffffff"/>
                </a:solidFill>
              </a:uFill>
              <a:latin typeface="Century Gothic"/>
            </a:endParaRPr>
          </a:p>
        </p:txBody>
      </p:sp>
    </p:spTree>
  </p:cSld>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ΣΥΜΠΕΡΑΣΜΑ</a:t>
            </a:r>
            <a:endParaRPr b="0" lang="en-GB" sz="3500" spc="-1" strike="noStrike">
              <a:solidFill>
                <a:srgbClr val="ffffff"/>
              </a:solidFill>
              <a:uFill>
                <a:solidFill>
                  <a:srgbClr val="ffffff"/>
                </a:solidFill>
              </a:uFill>
              <a:latin typeface="Century Gothic"/>
            </a:endParaRPr>
          </a:p>
        </p:txBody>
      </p:sp>
      <p:sp>
        <p:nvSpPr>
          <p:cNvPr id="261" name="TextShape 2"/>
          <p:cNvSpPr txBox="1"/>
          <p:nvPr/>
        </p:nvSpPr>
        <p:spPr>
          <a:xfrm>
            <a:off x="502920" y="1768320"/>
            <a:ext cx="9070920" cy="4384800"/>
          </a:xfrm>
          <a:prstGeom prst="rect">
            <a:avLst/>
          </a:prstGeom>
          <a:noFill/>
          <a:ln>
            <a:noFill/>
          </a:ln>
        </p:spPr>
        <p:txBody>
          <a:bodyPr lIns="0" rIns="0" tIns="0" bIns="0" anchor="ctr"/>
          <a:p>
            <a:pPr marL="342720" indent="-314280" algn="ctr"/>
            <a:r>
              <a:rPr b="1" i="1" lang="en-GB" sz="2200" spc="-1" strike="noStrike">
                <a:solidFill>
                  <a:srgbClr val="000000"/>
                </a:solidFill>
                <a:uFill>
                  <a:solidFill>
                    <a:srgbClr val="ffffff"/>
                  </a:solidFill>
                </a:uFill>
                <a:latin typeface="Century Gothic"/>
              </a:rPr>
              <a:t>ΟΛΑ ΕΙΝΑΙ ΕΝΑ</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ΟΛΑ ΔΟΝΟΥΝΤΑΙ </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ΟΛΑ ΕΙΝΑΙ ΕΝΕΡΓΕΙΑ</a:t>
            </a:r>
            <a:endParaRPr b="0" lang="en-GB" sz="2200" spc="-1" strike="noStrike">
              <a:solidFill>
                <a:srgbClr val="0f496f"/>
              </a:solidFill>
              <a:uFill>
                <a:solidFill>
                  <a:srgbClr val="ffffff"/>
                </a:solidFill>
              </a:uFill>
              <a:latin typeface="Century Gothic"/>
            </a:endParaRPr>
          </a:p>
        </p:txBody>
      </p:sp>
    </p:spTree>
  </p:cSld>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αλλά</a:t>
            </a:r>
            <a:endParaRPr b="0" lang="en-GB" sz="3500" spc="-1" strike="noStrike">
              <a:solidFill>
                <a:srgbClr val="ffffff"/>
              </a:solidFill>
              <a:uFill>
                <a:solidFill>
                  <a:srgbClr val="ffffff"/>
                </a:solidFill>
              </a:uFill>
              <a:latin typeface="Century Gothic"/>
            </a:endParaRPr>
          </a:p>
        </p:txBody>
      </p:sp>
      <p:sp>
        <p:nvSpPr>
          <p:cNvPr id="263" name="TextShape 2"/>
          <p:cNvSpPr txBox="1"/>
          <p:nvPr/>
        </p:nvSpPr>
        <p:spPr>
          <a:xfrm>
            <a:off x="502920" y="1768320"/>
            <a:ext cx="9070920" cy="4384800"/>
          </a:xfrm>
          <a:prstGeom prst="rect">
            <a:avLst/>
          </a:prstGeom>
          <a:noFill/>
          <a:ln>
            <a:noFill/>
          </a:ln>
        </p:spPr>
        <p:txBody>
          <a:bodyPr lIns="0" rIns="0" tIns="0" bIns="0" anchor="ctr"/>
          <a:p>
            <a:pPr marL="342720" indent="-314280" algn="ctr"/>
            <a:r>
              <a:rPr b="1" i="1" lang="en-GB" sz="3600" spc="-1" strike="noStrike">
                <a:solidFill>
                  <a:srgbClr val="000000"/>
                </a:solidFill>
                <a:uFill>
                  <a:solidFill>
                    <a:srgbClr val="ffffff"/>
                  </a:solidFill>
                </a:uFill>
                <a:latin typeface="Century Gothic"/>
              </a:rPr>
              <a:t>ΚΑΙ</a:t>
            </a:r>
            <a:endParaRPr b="0" lang="en-GB" sz="2200" spc="-1" strike="noStrike">
              <a:solidFill>
                <a:srgbClr val="0f496f"/>
              </a:solidFill>
              <a:uFill>
                <a:solidFill>
                  <a:srgbClr val="ffffff"/>
                </a:solidFill>
              </a:uFill>
              <a:latin typeface="Century Gothic"/>
            </a:endParaRPr>
          </a:p>
        </p:txBody>
      </p:sp>
    </p:spTree>
  </p:cSld>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a:solidFill>
                  <a:srgbClr val="000000"/>
                </a:solidFill>
                <a:uFill>
                  <a:solidFill>
                    <a:srgbClr val="ffffff"/>
                  </a:solidFill>
                </a:uFill>
                <a:latin typeface="Century Gothic"/>
              </a:rPr>
              <a:t>Το μέλλον είναι εδώ</a:t>
            </a:r>
            <a:endParaRPr b="0" lang="en-GB" sz="3500" spc="-1" strike="noStrike">
              <a:solidFill>
                <a:srgbClr val="ffffff"/>
              </a:solidFill>
              <a:uFill>
                <a:solidFill>
                  <a:srgbClr val="ffffff"/>
                </a:solidFill>
              </a:uFill>
              <a:latin typeface="Century Gothic"/>
            </a:endParaRPr>
          </a:p>
        </p:txBody>
      </p:sp>
      <p:sp>
        <p:nvSpPr>
          <p:cNvPr id="265" name="TextShape 2"/>
          <p:cNvSpPr txBox="1"/>
          <p:nvPr/>
        </p:nvSpPr>
        <p:spPr>
          <a:xfrm>
            <a:off x="502920" y="1768320"/>
            <a:ext cx="9070920" cy="4384800"/>
          </a:xfrm>
          <a:prstGeom prst="rect">
            <a:avLst/>
          </a:prstGeom>
          <a:noFill/>
          <a:ln>
            <a:noFill/>
          </a:ln>
        </p:spPr>
        <p:txBody>
          <a:bodyPr lIns="0" rIns="0" tIns="0" bIns="0" anchor="ctr"/>
          <a:p>
            <a:pPr marL="342720" indent="-314280" algn="ctr"/>
            <a:r>
              <a:rPr b="0" lang="en-GB" sz="2200" spc="-1" strike="noStrike">
                <a:solidFill>
                  <a:srgbClr val="0f496f"/>
                </a:solidFill>
                <a:uFill>
                  <a:solidFill>
                    <a:srgbClr val="ffffff"/>
                  </a:solidFill>
                </a:uFill>
                <a:latin typeface="Century Gothic"/>
              </a:rPr>
              <a:t>-</a:t>
            </a:r>
            <a:r>
              <a:rPr b="1" i="1" lang="en-GB" sz="2200" spc="-1" strike="noStrike">
                <a:solidFill>
                  <a:srgbClr val="000000"/>
                </a:solidFill>
                <a:uFill>
                  <a:solidFill>
                    <a:srgbClr val="ffffff"/>
                  </a:solidFill>
                </a:uFill>
                <a:latin typeface="Century Gothic"/>
              </a:rPr>
              <a:t>Λέγεται Ολιστική Ιατρική</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-Λέγεται Βιοσυντονισμός</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Και ειδικά στον τομέα των φορητών συσκευών βιοσυντονισμού:</a:t>
            </a:r>
            <a:endParaRPr b="0" lang="en-GB" sz="2200" spc="-1" strike="noStrike">
              <a:solidFill>
                <a:srgbClr val="0f496f"/>
              </a:solidFill>
              <a:uFill>
                <a:solidFill>
                  <a:srgbClr val="ffffff"/>
                </a:solidFill>
              </a:uFill>
              <a:latin typeface="Century Gothic"/>
            </a:endParaRPr>
          </a:p>
          <a:p>
            <a:pPr marL="342720" indent="-314280" algn="ctr"/>
            <a:r>
              <a:rPr b="1" i="1" lang="en-GB" sz="2200" spc="-1" strike="noStrike">
                <a:solidFill>
                  <a:srgbClr val="000000"/>
                </a:solidFill>
                <a:uFill>
                  <a:solidFill>
                    <a:srgbClr val="ffffff"/>
                  </a:solidFill>
                </a:uFill>
                <a:latin typeface="Century Gothic"/>
              </a:rPr>
              <a:t>-Λέγεται Biomedis</a:t>
            </a:r>
            <a:endParaRPr b="0" lang="en-GB" sz="2200" spc="-1" strike="noStrike">
              <a:solidFill>
                <a:srgbClr val="0f496f"/>
              </a:solidFill>
              <a:uFill>
                <a:solidFill>
                  <a:srgbClr val="ffffff"/>
                </a:solidFill>
              </a:uFill>
              <a:latin typeface="Century Gothic"/>
            </a:endParaRPr>
          </a:p>
        </p:txBody>
      </p:sp>
    </p:spTree>
  </p:cSld>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587520" y="587520"/>
            <a:ext cx="8905680" cy="3192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p>
            <a:pPr>
              <a:lnSpc>
                <a:spcPct val="100000"/>
              </a:lnSpc>
            </a:pPr>
            <a:r>
              <a:rPr b="0" lang="el-GR" sz="3000" spc="-1" strike="noStrike">
                <a:solidFill>
                  <a:srgbClr val="ffffff"/>
                </a:solidFill>
                <a:uFill>
                  <a:solidFill>
                    <a:srgbClr val="ffffff"/>
                  </a:solidFill>
                </a:uFill>
                <a:latin typeface="Century Gothic"/>
              </a:rPr>
              <a:t>                      </a:t>
            </a:r>
            <a:r>
              <a:rPr b="1" i="1" lang="el-GR" sz="3000" spc="-1" strike="noStrike" u="sng">
                <a:solidFill>
                  <a:srgbClr val="000000"/>
                </a:solidFill>
                <a:uFill>
                  <a:solidFill>
                    <a:srgbClr val="ffffff"/>
                  </a:solidFill>
                </a:uFill>
                <a:latin typeface="Century Gothic"/>
              </a:rPr>
              <a:t>ΥΓΕΙΑ</a:t>
            </a:r>
            <a:endParaRPr b="0" lang="en-GB" sz="1800" spc="-1" strike="noStrike">
              <a:solidFill>
                <a:srgbClr val="ffffff"/>
              </a:solidFill>
              <a:uFill>
                <a:solidFill>
                  <a:srgbClr val="ffffff"/>
                </a:solidFill>
              </a:uFill>
              <a:latin typeface="Arial"/>
            </a:endParaRPr>
          </a:p>
        </p:txBody>
      </p:sp>
      <p:sp>
        <p:nvSpPr>
          <p:cNvPr id="218" name="CustomShape 2"/>
          <p:cNvSpPr/>
          <p:nvPr/>
        </p:nvSpPr>
        <p:spPr>
          <a:xfrm>
            <a:off x="587520" y="2987640"/>
            <a:ext cx="6037200" cy="3648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p>
            <a:pPr algn="just">
              <a:lnSpc>
                <a:spcPct val="100000"/>
              </a:lnSpc>
            </a:pPr>
            <a:r>
              <a:rPr b="1" i="1" lang="el-GR" sz="1900" spc="-1" strike="noStrike">
                <a:solidFill>
                  <a:srgbClr val="0f496f"/>
                </a:solidFill>
                <a:uFill>
                  <a:solidFill>
                    <a:srgbClr val="ffffff"/>
                  </a:solidFill>
                </a:uFill>
                <a:latin typeface="Century Gothic"/>
              </a:rPr>
              <a:t>-</a:t>
            </a:r>
            <a:r>
              <a:rPr b="1" i="1" lang="el-GR" sz="2000" spc="-1" strike="noStrike">
                <a:solidFill>
                  <a:srgbClr val="000000"/>
                </a:solidFill>
                <a:uFill>
                  <a:solidFill>
                    <a:srgbClr val="ffffff"/>
                  </a:solidFill>
                </a:uFill>
                <a:latin typeface="Century Gothic"/>
              </a:rPr>
              <a:t>Φυσιολογικές Συχνότητες Οργάνων                       </a:t>
            </a:r>
            <a:endParaRPr b="0" lang="en-GB" sz="1800" spc="-1" strike="noStrike">
              <a:solidFill>
                <a:srgbClr val="ffffff"/>
              </a:solidFill>
              <a:uFill>
                <a:solidFill>
                  <a:srgbClr val="ffffff"/>
                </a:solidFill>
              </a:uFill>
              <a:latin typeface="Arial"/>
            </a:endParaRPr>
          </a:p>
          <a:p>
            <a:pPr algn="just">
              <a:lnSpc>
                <a:spcPct val="100000"/>
              </a:lnSpc>
            </a:pPr>
            <a:r>
              <a:rPr b="1" i="1" lang="en-US" sz="2000" spc="-1" strike="noStrike">
                <a:solidFill>
                  <a:srgbClr val="000000"/>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a:p>
            <a:pPr algn="just">
              <a:lnSpc>
                <a:spcPct val="100000"/>
              </a:lnSpc>
            </a:pPr>
            <a:r>
              <a:rPr b="1" i="1" lang="en-US" sz="2000" spc="-1" strike="noStrike">
                <a:solidFill>
                  <a:srgbClr val="000000"/>
                </a:solidFill>
                <a:uFill>
                  <a:solidFill>
                    <a:srgbClr val="ffffff"/>
                  </a:solidFill>
                </a:uFill>
                <a:latin typeface="Century Gothic"/>
              </a:rPr>
              <a:t>-</a:t>
            </a:r>
            <a:r>
              <a:rPr b="1" i="1" lang="el-GR" sz="2000" spc="-1" strike="noStrike">
                <a:solidFill>
                  <a:srgbClr val="000000"/>
                </a:solidFill>
                <a:uFill>
                  <a:solidFill>
                    <a:srgbClr val="ffffff"/>
                  </a:solidFill>
                </a:uFill>
                <a:latin typeface="Century Gothic"/>
              </a:rPr>
              <a:t>Σταθερό Ηπιο Αλκαλικό ph+                                                 </a:t>
            </a:r>
            <a:endParaRPr b="0" lang="en-GB" sz="1800" spc="-1" strike="noStrike">
              <a:solidFill>
                <a:srgbClr val="ffffff"/>
              </a:solidFill>
              <a:uFill>
                <a:solidFill>
                  <a:srgbClr val="ffffff"/>
                </a:solidFill>
              </a:uFill>
              <a:latin typeface="Arial"/>
            </a:endParaRPr>
          </a:p>
          <a:p>
            <a:pPr algn="just">
              <a:lnSpc>
                <a:spcPct val="100000"/>
              </a:lnSpc>
            </a:pPr>
            <a:r>
              <a:rPr b="1" i="1" lang="el-GR" sz="2000" spc="-1" strike="noStrike">
                <a:solidFill>
                  <a:srgbClr val="000000"/>
                </a:solidFill>
                <a:uFill>
                  <a:solidFill>
                    <a:srgbClr val="ffffff"/>
                  </a:solidFill>
                </a:uFill>
                <a:latin typeface="Century Gothic"/>
              </a:rPr>
              <a:t>-καλή Λειτουργία Ενεργειακών Κέντρων και </a:t>
            </a:r>
            <a:r>
              <a:rPr b="1" i="1" lang="en-US" sz="2000" spc="-1" strike="noStrike">
                <a:solidFill>
                  <a:srgbClr val="000000"/>
                </a:solidFill>
                <a:uFill>
                  <a:solidFill>
                    <a:srgbClr val="ffffff"/>
                  </a:solidFill>
                </a:uFill>
                <a:latin typeface="Century Gothic"/>
              </a:rPr>
              <a:t>  </a:t>
            </a:r>
            <a:r>
              <a:rPr b="1" i="1" lang="el-GR" sz="2000" spc="-1" strike="noStrike">
                <a:solidFill>
                  <a:srgbClr val="000000"/>
                </a:solidFill>
                <a:uFill>
                  <a:solidFill>
                    <a:srgbClr val="ffffff"/>
                  </a:solidFill>
                </a:uFill>
                <a:latin typeface="Century Gothic"/>
              </a:rPr>
              <a:t>Μεσημβρινών                                                                     </a:t>
            </a:r>
            <a:endParaRPr b="0" lang="en-GB" sz="1800" spc="-1" strike="noStrike">
              <a:solidFill>
                <a:srgbClr val="ffffff"/>
              </a:solidFill>
              <a:uFill>
                <a:solidFill>
                  <a:srgbClr val="ffffff"/>
                </a:solidFill>
              </a:uFill>
              <a:latin typeface="Arial"/>
            </a:endParaRPr>
          </a:p>
          <a:p>
            <a:pPr algn="just">
              <a:lnSpc>
                <a:spcPct val="100000"/>
              </a:lnSpc>
            </a:pPr>
            <a:r>
              <a:rPr b="1" i="1" lang="el-GR" sz="2000" spc="-1" strike="noStrike">
                <a:solidFill>
                  <a:srgbClr val="000000"/>
                </a:solidFill>
                <a:uFill>
                  <a:solidFill>
                    <a:srgbClr val="ffffff"/>
                  </a:solidFill>
                </a:uFill>
                <a:latin typeface="Century Gothic"/>
              </a:rPr>
              <a:t>=καλή επικοινωνία των κυττάρων μεταξύ τους με βιοφωτόνια</a:t>
            </a:r>
            <a:endParaRPr b="0" lang="en-GB" sz="1800" spc="-1" strike="noStrike">
              <a:solidFill>
                <a:srgbClr val="ffffff"/>
              </a:solidFill>
              <a:uFill>
                <a:solidFill>
                  <a:srgbClr val="ffffff"/>
                </a:solidFill>
              </a:uFill>
              <a:latin typeface="Arial"/>
            </a:endParaRPr>
          </a:p>
        </p:txBody>
      </p:sp>
    </p:spTree>
  </p:cSld>
  <p:transition spd="slow">
    <p:push dir="d"/>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1295280" y="250920"/>
            <a:ext cx="7058160" cy="2557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b"/>
          <a:p>
            <a:pPr>
              <a:lnSpc>
                <a:spcPct val="100000"/>
              </a:lnSpc>
            </a:pPr>
            <a:r>
              <a:rPr b="1" i="1" lang="el-GR" sz="3500" spc="-1" strike="noStrike">
                <a:solidFill>
                  <a:srgbClr val="000000"/>
                </a:solidFill>
                <a:uFill>
                  <a:solidFill>
                    <a:srgbClr val="ffffff"/>
                  </a:solidFill>
                </a:uFill>
                <a:latin typeface="Century Gothic"/>
              </a:rPr>
              <a:t>         </a:t>
            </a:r>
            <a:r>
              <a:rPr b="1" i="1" lang="el-GR" sz="3500" spc="-1" strike="noStrike" u="sng">
                <a:solidFill>
                  <a:srgbClr val="000000"/>
                </a:solidFill>
                <a:uFill>
                  <a:solidFill>
                    <a:srgbClr val="ffffff"/>
                  </a:solidFill>
                </a:uFill>
                <a:latin typeface="Century Gothic"/>
              </a:rPr>
              <a:t>ΑΣΘΕΝΕΙΑ </a:t>
            </a:r>
            <a:endParaRPr b="0" lang="en-GB" sz="1800" spc="-1" strike="noStrike">
              <a:solidFill>
                <a:srgbClr val="ffffff"/>
              </a:solidFill>
              <a:uFill>
                <a:solidFill>
                  <a:srgbClr val="ffffff"/>
                </a:solidFill>
              </a:uFill>
              <a:latin typeface="Arial"/>
            </a:endParaRPr>
          </a:p>
        </p:txBody>
      </p:sp>
      <p:sp>
        <p:nvSpPr>
          <p:cNvPr id="220" name="CustomShape 2"/>
          <p:cNvSpPr/>
          <p:nvPr/>
        </p:nvSpPr>
        <p:spPr>
          <a:xfrm>
            <a:off x="576360" y="3348000"/>
            <a:ext cx="7070760" cy="3287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a:lnSpc>
                <a:spcPct val="100000"/>
              </a:lnSpc>
            </a:pPr>
            <a:r>
              <a:rPr b="1" i="1" lang="el-GR" sz="1900" spc="-1" strike="noStrike">
                <a:solidFill>
                  <a:srgbClr val="0f496f"/>
                </a:solidFill>
                <a:uFill>
                  <a:solidFill>
                    <a:srgbClr val="ffffff"/>
                  </a:solidFill>
                </a:uFill>
                <a:latin typeface="Century Gothic"/>
              </a:rPr>
              <a:t>-</a:t>
            </a:r>
            <a:r>
              <a:rPr b="1" i="1" lang="el-GR" sz="1900" spc="-1" strike="noStrike">
                <a:solidFill>
                  <a:srgbClr val="000000"/>
                </a:solidFill>
                <a:uFill>
                  <a:solidFill>
                    <a:srgbClr val="ffffff"/>
                  </a:solidFill>
                </a:uFill>
                <a:latin typeface="Century Gothic"/>
              </a:rPr>
              <a:t>Παθολογικές Συχνότητες οργάνων</a:t>
            </a:r>
            <a:endParaRPr b="0" lang="en-GB" sz="1800" spc="-1" strike="noStrike">
              <a:solidFill>
                <a:srgbClr val="ffffff"/>
              </a:solidFill>
              <a:uFill>
                <a:solidFill>
                  <a:srgbClr val="ffffff"/>
                </a:solidFill>
              </a:uFill>
              <a:latin typeface="Arial"/>
            </a:endParaRPr>
          </a:p>
          <a:p>
            <a:pPr>
              <a:lnSpc>
                <a:spcPct val="100000"/>
              </a:lnSpc>
            </a:pPr>
            <a:r>
              <a:rPr b="1" i="1" lang="el-GR" sz="1900" spc="-1" strike="noStrike">
                <a:solidFill>
                  <a:srgbClr val="000000"/>
                </a:solidFill>
                <a:uFill>
                  <a:solidFill>
                    <a:srgbClr val="ffffff"/>
                  </a:solidFill>
                </a:uFill>
                <a:latin typeface="Century Gothic"/>
              </a:rPr>
              <a:t>-Όξινο </a:t>
            </a:r>
            <a:r>
              <a:rPr b="1" i="1" lang="en-US" sz="1900" spc="-1" strike="noStrike">
                <a:solidFill>
                  <a:srgbClr val="000000"/>
                </a:solidFill>
                <a:uFill>
                  <a:solidFill>
                    <a:srgbClr val="ffffff"/>
                  </a:solidFill>
                </a:uFill>
                <a:latin typeface="Century Gothic"/>
              </a:rPr>
              <a:t>ph</a:t>
            </a:r>
            <a:endParaRPr b="0" lang="en-GB" sz="1800" spc="-1" strike="noStrike">
              <a:solidFill>
                <a:srgbClr val="ffffff"/>
              </a:solidFill>
              <a:uFill>
                <a:solidFill>
                  <a:srgbClr val="ffffff"/>
                </a:solidFill>
              </a:uFill>
              <a:latin typeface="Arial"/>
            </a:endParaRPr>
          </a:p>
          <a:p>
            <a:pPr>
              <a:lnSpc>
                <a:spcPct val="100000"/>
              </a:lnSpc>
            </a:pPr>
            <a:r>
              <a:rPr b="1" i="1" lang="en-US" sz="1900" spc="-1" strike="noStrike">
                <a:solidFill>
                  <a:srgbClr val="000000"/>
                </a:solidFill>
                <a:uFill>
                  <a:solidFill>
                    <a:srgbClr val="ffffff"/>
                  </a:solidFill>
                </a:uFill>
                <a:latin typeface="Century Gothic"/>
              </a:rPr>
              <a:t>-</a:t>
            </a:r>
            <a:r>
              <a:rPr b="1" i="1" lang="el-GR" sz="1900" spc="-1" strike="noStrike">
                <a:solidFill>
                  <a:srgbClr val="000000"/>
                </a:solidFill>
                <a:uFill>
                  <a:solidFill>
                    <a:srgbClr val="ffffff"/>
                  </a:solidFill>
                </a:uFill>
                <a:latin typeface="Century Gothic"/>
              </a:rPr>
              <a:t>Δυσλειτουργία ενεργειακών κέντρων και μεσημβρινών</a:t>
            </a:r>
            <a:endParaRPr b="0" lang="en-GB" sz="1800" spc="-1" strike="noStrike">
              <a:solidFill>
                <a:srgbClr val="ffffff"/>
              </a:solidFill>
              <a:uFill>
                <a:solidFill>
                  <a:srgbClr val="ffffff"/>
                </a:solidFill>
              </a:uFill>
              <a:latin typeface="Arial"/>
            </a:endParaRPr>
          </a:p>
          <a:p>
            <a:pPr>
              <a:lnSpc>
                <a:spcPct val="100000"/>
              </a:lnSpc>
            </a:pPr>
            <a:r>
              <a:rPr b="1" i="1" lang="el-GR" sz="1900" spc="-1" strike="noStrike">
                <a:solidFill>
                  <a:srgbClr val="000000"/>
                </a:solidFill>
                <a:uFill>
                  <a:solidFill>
                    <a:srgbClr val="ffffff"/>
                  </a:solidFill>
                </a:uFill>
                <a:latin typeface="Century Gothic"/>
              </a:rPr>
              <a:t>=δυσχέρεια επικοινωνίας των κυττάρων μεταξύ τους με βιοφωτόνια</a:t>
            </a:r>
            <a:endParaRPr b="0" lang="en-GB" sz="1800" spc="-1" strike="noStrike">
              <a:solidFill>
                <a:srgbClr val="ffffff"/>
              </a:solidFill>
              <a:uFill>
                <a:solidFill>
                  <a:srgbClr val="ffffff"/>
                </a:solidFill>
              </a:uFill>
              <a:latin typeface="Arial"/>
            </a:endParaRPr>
          </a:p>
          <a:p>
            <a:pPr>
              <a:lnSpc>
                <a:spcPct val="100000"/>
              </a:lnSpc>
            </a:pPr>
            <a:r>
              <a:rPr b="1" i="1" lang="el-GR" sz="1900" spc="-1" strike="noStrike">
                <a:solidFill>
                  <a:srgbClr val="000000"/>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p:txBody>
      </p:sp>
    </p:spTree>
  </p:cSld>
  <p:transition spd="slow">
    <p:dissolv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863640" y="286920"/>
            <a:ext cx="7192800" cy="1646280"/>
          </a:xfrm>
          <a:prstGeom prst="rect">
            <a:avLst/>
          </a:prstGeom>
          <a:noFill/>
          <a:ln>
            <a:noFill/>
          </a:ln>
        </p:spPr>
        <p:txBody>
          <a:bodyPr lIns="90000" rIns="90000" tIns="46800" bIns="46800" anchor="ctr"/>
          <a:p>
            <a:pPr/>
            <a:r>
              <a:rPr b="1" i="1" lang="en-GB" sz="3500" spc="-1" strike="noStrike" u="sng">
                <a:solidFill>
                  <a:srgbClr val="000000"/>
                </a:solidFill>
                <a:uFill>
                  <a:solidFill>
                    <a:srgbClr val="ffffff"/>
                  </a:solidFill>
                </a:uFill>
                <a:latin typeface="Century Gothic"/>
              </a:rPr>
              <a:t>Στάδια ασθένειας σύμφωνα με την ομοτοξικολογία</a:t>
            </a:r>
            <a:endParaRPr b="0" lang="en-GB" sz="3500" spc="-1" strike="noStrike">
              <a:solidFill>
                <a:srgbClr val="ffffff"/>
              </a:solidFill>
              <a:uFill>
                <a:solidFill>
                  <a:srgbClr val="ffffff"/>
                </a:solidFill>
              </a:uFill>
              <a:latin typeface="Century Gothic"/>
            </a:endParaRPr>
          </a:p>
        </p:txBody>
      </p:sp>
      <p:sp>
        <p:nvSpPr>
          <p:cNvPr id="222" name="TextShape 2"/>
          <p:cNvSpPr txBox="1"/>
          <p:nvPr/>
        </p:nvSpPr>
        <p:spPr>
          <a:xfrm>
            <a:off x="791640" y="2719080"/>
            <a:ext cx="7193160" cy="4120920"/>
          </a:xfrm>
          <a:prstGeom prst="rect">
            <a:avLst/>
          </a:prstGeom>
          <a:noFill/>
          <a:ln>
            <a:noFill/>
          </a:ln>
        </p:spPr>
        <p:txBody>
          <a:bodyPr lIns="0" rIns="0" tIns="0" bIns="0" anchor="ctr"/>
          <a:p>
            <a:pPr marL="342720" indent="-334800" algn="ctr"/>
            <a:r>
              <a:rPr b="1" i="1" lang="en-GB" sz="2200" spc="-1" strike="noStrike">
                <a:solidFill>
                  <a:srgbClr val="000000"/>
                </a:solidFill>
                <a:uFill>
                  <a:solidFill>
                    <a:srgbClr val="ffffff"/>
                  </a:solidFill>
                </a:uFill>
                <a:latin typeface="Century Gothic"/>
              </a:rPr>
              <a:t>1</a:t>
            </a:r>
            <a:r>
              <a:rPr b="1" i="1" lang="en-GB" sz="2200" spc="-1" strike="noStrike" u="sng">
                <a:solidFill>
                  <a:srgbClr val="000000"/>
                </a:solidFill>
                <a:uFill>
                  <a:solidFill>
                    <a:srgbClr val="ffffff"/>
                  </a:solidFill>
                </a:uFill>
                <a:latin typeface="Century Gothic"/>
              </a:rPr>
              <a:t>/Χυμική Φάση</a:t>
            </a:r>
            <a:r>
              <a:rPr b="1" i="1" lang="en-GB" sz="2200" spc="-1" strike="noStrike">
                <a:solidFill>
                  <a:srgbClr val="000000"/>
                </a:solidFill>
                <a:uFill>
                  <a:solidFill>
                    <a:srgbClr val="ffffff"/>
                  </a:solidFill>
                </a:uFill>
                <a:latin typeface="Century Gothic"/>
              </a:rPr>
              <a:t>:α/Εκκριτικό Στάδιο</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β/Στάδιο Φλεγμονής</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2/</a:t>
            </a:r>
            <a:r>
              <a:rPr b="1" i="1" lang="en-GB" sz="2200" spc="-1" strike="noStrike" u="sng">
                <a:solidFill>
                  <a:srgbClr val="000000"/>
                </a:solidFill>
                <a:uFill>
                  <a:solidFill>
                    <a:srgbClr val="ffffff"/>
                  </a:solidFill>
                </a:uFill>
                <a:latin typeface="Century Gothic"/>
              </a:rPr>
              <a:t>Μεσεγχυματική Φάση</a:t>
            </a:r>
            <a:r>
              <a:rPr b="1" i="1" lang="en-GB" sz="2200" spc="-1" strike="noStrike">
                <a:solidFill>
                  <a:srgbClr val="000000"/>
                </a:solidFill>
                <a:uFill>
                  <a:solidFill>
                    <a:srgbClr val="ffffff"/>
                  </a:solidFill>
                </a:uFill>
                <a:latin typeface="Century Gothic"/>
              </a:rPr>
              <a:t>:α/Στάδιο Εναπόθεσης</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β/ Στάδιο Εμπότισης(συνήθως κρυφό)</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Σιωπηλό υπόγειο στάδιο/μπορεί να κρατήσει δεκαετίες</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3/</a:t>
            </a:r>
            <a:r>
              <a:rPr b="1" i="1" lang="en-GB" sz="2200" spc="-1" strike="noStrike" u="sng">
                <a:solidFill>
                  <a:srgbClr val="000000"/>
                </a:solidFill>
                <a:uFill>
                  <a:solidFill>
                    <a:srgbClr val="ffffff"/>
                  </a:solidFill>
                </a:uFill>
                <a:latin typeface="Century Gothic"/>
              </a:rPr>
              <a:t>Κυτταρική Φάση</a:t>
            </a:r>
            <a:r>
              <a:rPr b="1" i="1" lang="en-GB" sz="2200" spc="-1" strike="noStrike">
                <a:solidFill>
                  <a:srgbClr val="000000"/>
                </a:solidFill>
                <a:uFill>
                  <a:solidFill>
                    <a:srgbClr val="ffffff"/>
                  </a:solidFill>
                </a:uFill>
                <a:latin typeface="Century Gothic"/>
              </a:rPr>
              <a:t>:α/Στάδιο Εκφύλισης</a:t>
            </a:r>
            <a:endParaRPr b="0" lang="en-GB" sz="2200" spc="-1" strike="noStrike">
              <a:solidFill>
                <a:srgbClr val="0f496f"/>
              </a:solidFill>
              <a:uFill>
                <a:solidFill>
                  <a:srgbClr val="ffffff"/>
                </a:solidFill>
              </a:uFill>
              <a:latin typeface="Century Gothic"/>
            </a:endParaRPr>
          </a:p>
          <a:p>
            <a:pPr marL="342720" indent="-334800" algn="ctr"/>
            <a:r>
              <a:rPr b="1" i="1" lang="en-GB" sz="2200" spc="-1" strike="noStrike">
                <a:solidFill>
                  <a:srgbClr val="000000"/>
                </a:solidFill>
                <a:uFill>
                  <a:solidFill>
                    <a:srgbClr val="ffffff"/>
                  </a:solidFill>
                </a:uFill>
                <a:latin typeface="Century Gothic"/>
              </a:rPr>
              <a:t>                                 </a:t>
            </a:r>
            <a:r>
              <a:rPr b="1" i="1" lang="en-GB" sz="2200" spc="-1" strike="noStrike">
                <a:solidFill>
                  <a:srgbClr val="000000"/>
                </a:solidFill>
                <a:uFill>
                  <a:solidFill>
                    <a:srgbClr val="ffffff"/>
                  </a:solidFill>
                </a:uFill>
                <a:latin typeface="Century Gothic"/>
              </a:rPr>
              <a:t>β/ Στάδιο αποδοδιαφοροποίησης</a:t>
            </a:r>
            <a:endParaRPr b="0" lang="en-GB" sz="2200" spc="-1" strike="noStrike">
              <a:solidFill>
                <a:srgbClr val="0f496f"/>
              </a:solidFill>
              <a:uFill>
                <a:solidFill>
                  <a:srgbClr val="ffffff"/>
                </a:solidFill>
              </a:uFill>
              <a:latin typeface="Century Gothic"/>
            </a:endParaRPr>
          </a:p>
        </p:txBody>
      </p:sp>
    </p:spTree>
  </p:cSld>
  <p:transition spd="slow">
    <p:blinds dir="vert"/>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3" name="" descr=""/>
          <p:cNvPicPr/>
          <p:nvPr/>
        </p:nvPicPr>
        <p:blipFill>
          <a:blip r:embed="rId1"/>
          <a:stretch/>
        </p:blipFill>
        <p:spPr>
          <a:xfrm>
            <a:off x="-2303640" y="-1224000"/>
            <a:ext cx="14506920" cy="9107640"/>
          </a:xfrm>
          <a:prstGeom prst="rect">
            <a:avLst/>
          </a:prstGeom>
          <a:ln>
            <a:noFill/>
          </a:ln>
        </p:spPr>
      </p:pic>
    </p:spTree>
  </p:cSld>
  <p:transition spd="slow">
    <p:dissolve/>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774720" y="379440"/>
            <a:ext cx="8378640" cy="5813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ctr"/>
          <a:p>
            <a:pPr algn="ctr">
              <a:lnSpc>
                <a:spcPct val="100000"/>
              </a:lnSpc>
            </a:pPr>
            <a:r>
              <a:rPr b="1" i="1" lang="el-GR" sz="1000" spc="-1" strike="noStrike">
                <a:solidFill>
                  <a:srgbClr val="0f496f"/>
                </a:solidFill>
                <a:uFill>
                  <a:solidFill>
                    <a:srgbClr val="ffffff"/>
                  </a:solidFill>
                </a:uFill>
                <a:latin typeface="Century Gothic"/>
              </a:rPr>
              <a:t>                                                                                             </a:t>
            </a:r>
            <a:r>
              <a:rPr b="1" i="1" lang="el-GR" sz="2200" spc="-1" strike="noStrike">
                <a:solidFill>
                  <a:srgbClr val="000000"/>
                </a:solidFill>
                <a:uFill>
                  <a:solidFill>
                    <a:srgbClr val="ffffff"/>
                  </a:solidFill>
                </a:uFill>
                <a:latin typeface="Century Gothic"/>
              </a:rPr>
              <a:t>ΘΕ</a:t>
            </a:r>
            <a:r>
              <a:rPr b="1" i="1" lang="el-GR" sz="2200" spc="-1" strike="noStrike" u="sng">
                <a:solidFill>
                  <a:srgbClr val="000000"/>
                </a:solidFill>
                <a:uFill>
                  <a:solidFill>
                    <a:srgbClr val="ffffff"/>
                  </a:solidFill>
                </a:uFill>
                <a:latin typeface="Century Gothic"/>
              </a:rPr>
              <a:t>ΡΑΠΕΙΑ</a:t>
            </a:r>
            <a:r>
              <a:rPr b="1" i="1" lang="el-GR" sz="2200" spc="-1" strike="noStrike" u="sng">
                <a:solidFill>
                  <a:srgbClr val="0f496f"/>
                </a:solidFill>
                <a:uFill>
                  <a:solidFill>
                    <a:srgbClr val="ffffff"/>
                  </a:solidFill>
                </a:uFill>
                <a:latin typeface="Century Gothic"/>
              </a:rPr>
              <a:t> </a:t>
            </a:r>
            <a:r>
              <a:rPr b="1" i="1" lang="el-GR" sz="2200" spc="-1" strike="noStrike">
                <a:solidFill>
                  <a:srgbClr val="0f496f"/>
                </a:solidFill>
                <a:uFill>
                  <a:solidFill>
                    <a:srgbClr val="ffffff"/>
                  </a:solidFill>
                </a:uFill>
                <a:latin typeface="Century Gothic"/>
              </a:rPr>
              <a:t>    </a:t>
            </a:r>
            <a:r>
              <a:rPr b="1" i="1" lang="el-GR" sz="1800" spc="-1" strike="noStrike">
                <a:solidFill>
                  <a:srgbClr val="0f496f"/>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a:p>
            <a:pPr algn="ctr">
              <a:lnSpc>
                <a:spcPct val="100000"/>
              </a:lnSpc>
            </a:pPr>
            <a:r>
              <a:rPr b="0" lang="el-GR" sz="1800" spc="-1" strike="noStrike">
                <a:solidFill>
                  <a:srgbClr val="0f496f"/>
                </a:solidFill>
                <a:uFill>
                  <a:solidFill>
                    <a:srgbClr val="ffffff"/>
                  </a:solidFill>
                </a:uFill>
                <a:latin typeface="Century Gothic"/>
              </a:rPr>
              <a:t> </a:t>
            </a:r>
            <a:endParaRPr b="0" lang="en-GB" sz="1800" spc="-1" strike="noStrike">
              <a:solidFill>
                <a:srgbClr val="ffffff"/>
              </a:solidFill>
              <a:uFill>
                <a:solidFill>
                  <a:srgbClr val="ffffff"/>
                </a:solidFill>
              </a:uFill>
              <a:latin typeface="Arial"/>
            </a:endParaRPr>
          </a:p>
          <a:p>
            <a:pPr algn="ctr">
              <a:lnSpc>
                <a:spcPct val="100000"/>
              </a:lnSpc>
            </a:pPr>
            <a:r>
              <a:rPr b="1" i="1" lang="el-GR" sz="1800" spc="-1" strike="noStrike">
                <a:solidFill>
                  <a:srgbClr val="000000"/>
                </a:solidFill>
                <a:uFill>
                  <a:solidFill>
                    <a:srgbClr val="ffffff"/>
                  </a:solidFill>
                </a:uFill>
                <a:latin typeface="Century Gothic"/>
              </a:rPr>
              <a:t>-Γενικά όσο πιο πολύ είμαστε υγιείς τόσο πιο πολύ θέλουμε να παραμείνουμε υγιείς και όσο πιο πολύ είμαστε άρρωστοι τόσο πιο πολύ       θέλουμε να παραμείνουμε άρρωστοι και αντιστεκόμαστε περισσότερο στο να γίνουμε υγιείς.                                                                             </a:t>
            </a:r>
            <a:endParaRPr b="0" lang="en-GB" sz="1800" spc="-1" strike="noStrike">
              <a:solidFill>
                <a:srgbClr val="ffffff"/>
              </a:solidFill>
              <a:uFill>
                <a:solidFill>
                  <a:srgbClr val="ffffff"/>
                </a:solidFill>
              </a:uFill>
              <a:latin typeface="Arial"/>
            </a:endParaRPr>
          </a:p>
          <a:p>
            <a:pPr algn="ctr">
              <a:lnSpc>
                <a:spcPct val="100000"/>
              </a:lnSpc>
            </a:pPr>
            <a:r>
              <a:rPr b="1" i="1" lang="el-GR" sz="1800" spc="-1" strike="noStrike">
                <a:solidFill>
                  <a:srgbClr val="000000"/>
                </a:solidFill>
                <a:uFill>
                  <a:solidFill>
                    <a:srgbClr val="ffffff"/>
                  </a:solidFill>
                </a:uFill>
                <a:latin typeface="Century Gothic"/>
              </a:rPr>
              <a:t>-Στους περισσότερους αρρώστους υπάρχει ένα μοτίβο,μια στάση ζωής που τους μπλοκάρει και &lt;αρρωσταίνει&gt;,δεν θέλουν oμως να ξέρουν τίποτα γι αυτό,  το αναπαράγουν συνέχεια και αν και βασανίζονται εξ αιτίας του θα κάνουν τα πάντα για να μην το στερηθούν.</a:t>
            </a:r>
            <a:endParaRPr b="0" lang="en-GB" sz="1800" spc="-1" strike="noStrike">
              <a:solidFill>
                <a:srgbClr val="ffffff"/>
              </a:solidFill>
              <a:uFill>
                <a:solidFill>
                  <a:srgbClr val="ffffff"/>
                </a:solidFill>
              </a:uFill>
              <a:latin typeface="Arial"/>
            </a:endParaRPr>
          </a:p>
        </p:txBody>
      </p:sp>
    </p:spTree>
  </p:cSld>
  <p:transition spd="slow">
    <p:cover dir="d"/>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431640" y="287280"/>
            <a:ext cx="9504360" cy="6742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r>
              <a:rPr b="1" i="1" lang="en-GB" sz="2200" spc="-1" strike="noStrike" u="sng">
                <a:solidFill>
                  <a:srgbClr val="000000"/>
                </a:solidFill>
                <a:uFill>
                  <a:solidFill>
                    <a:srgbClr val="ffffff"/>
                  </a:solidFill>
                </a:uFill>
                <a:latin typeface="Arial"/>
              </a:rPr>
              <a:t>Στην ολιστική θεραπεία ισχύει ο νόμος του Σίμμελ .Η θεραπεία γίνεται:</a:t>
            </a:r>
            <a:endParaRPr b="0" lang="en-GB" sz="1800" spc="-1" strike="noStrike">
              <a:solidFill>
                <a:srgbClr val="ffffff"/>
              </a:solidFill>
              <a:uFill>
                <a:solidFill>
                  <a:srgbClr val="ffffff"/>
                </a:solidFill>
              </a:uFill>
              <a:latin typeface="Arial"/>
            </a:endParaRPr>
          </a:p>
          <a:p>
            <a:pPr/>
            <a:r>
              <a:rPr b="1" i="1" lang="en-GB" sz="1800" spc="-1" strike="noStrike" u="sng">
                <a:solidFill>
                  <a:srgbClr val="000000"/>
                </a:solidFill>
                <a:uFill>
                  <a:solidFill>
                    <a:srgbClr val="ffffff"/>
                  </a:solidFill>
                </a:uFill>
                <a:latin typeface="Arial"/>
              </a:rPr>
              <a:t> </a:t>
            </a:r>
            <a:endParaRPr b="0" lang="en-GB" sz="1800" spc="-1" strike="noStrike">
              <a:solidFill>
                <a:srgbClr val="ffffff"/>
              </a:solidFill>
              <a:uFill>
                <a:solidFill>
                  <a:srgbClr val="ffffff"/>
                </a:solidFill>
              </a:uFill>
              <a:latin typeface="Arial"/>
            </a:endParaRPr>
          </a:p>
          <a:p>
            <a:pPr/>
            <a:r>
              <a:rPr b="1" i="1" lang="en-GB" sz="1800" spc="-1" strike="noStrike" u="sng">
                <a:solidFill>
                  <a:srgbClr val="000000"/>
                </a:solidFill>
                <a:uFill>
                  <a:solidFill>
                    <a:srgbClr val="ffffff"/>
                  </a:solidFill>
                </a:uFill>
                <a:latin typeface="Arial"/>
              </a:rPr>
              <a:t>-απο πάνω προς τα κάτω</a:t>
            </a:r>
            <a:endParaRPr b="0" lang="en-GB" sz="1800" spc="-1" strike="noStrike">
              <a:solidFill>
                <a:srgbClr val="ffffff"/>
              </a:solidFill>
              <a:uFill>
                <a:solidFill>
                  <a:srgbClr val="ffffff"/>
                </a:solidFill>
              </a:uFill>
              <a:latin typeface="Arial"/>
            </a:endParaRPr>
          </a:p>
          <a:p>
            <a:pPr/>
            <a:r>
              <a:rPr b="1" i="1" lang="en-GB" sz="1800" spc="-1" strike="noStrike" u="sng">
                <a:solidFill>
                  <a:srgbClr val="000000"/>
                </a:solidFill>
                <a:uFill>
                  <a:solidFill>
                    <a:srgbClr val="ffffff"/>
                  </a:solidFill>
                </a:uFill>
                <a:latin typeface="Arial"/>
              </a:rPr>
              <a:t> </a:t>
            </a:r>
            <a:endParaRPr b="0" lang="en-GB" sz="1800" spc="-1" strike="noStrike">
              <a:solidFill>
                <a:srgbClr val="ffffff"/>
              </a:solidFill>
              <a:uFill>
                <a:solidFill>
                  <a:srgbClr val="ffffff"/>
                </a:solidFill>
              </a:uFill>
              <a:latin typeface="Arial"/>
            </a:endParaRPr>
          </a:p>
          <a:p>
            <a:pPr/>
            <a:r>
              <a:rPr b="1" i="1" lang="en-GB" sz="1800" spc="-1" strike="noStrike" u="sng">
                <a:solidFill>
                  <a:srgbClr val="000000"/>
                </a:solidFill>
                <a:uFill>
                  <a:solidFill>
                    <a:srgbClr val="ffffff"/>
                  </a:solidFill>
                </a:uFill>
                <a:latin typeface="Arial"/>
              </a:rPr>
              <a:t>-απο τα σημαντικότερα όργανα στα λιγότερα σημαντικά</a:t>
            </a:r>
            <a:r>
              <a:rPr b="1" i="1" lang="en-GB" sz="1800" spc="-1" strike="noStrike">
                <a:solidFill>
                  <a:srgbClr val="000000"/>
                </a:solidFill>
                <a:uFill>
                  <a:solidFill>
                    <a:srgbClr val="ffffff"/>
                  </a:solidFill>
                </a:uFill>
                <a:latin typeface="Arial"/>
              </a:rPr>
              <a:t> π.χ. όταν θεραπεύοντας ένα βρογχικό άσθμα(πνεύμονες:σημαντικό όργανο) εξαφανίζεται το άσθμα και εμφανίζεται νευροδερματίτιδα (δέρμα:λιγότερο σημαντικό όργανο απο πνεύμονες)τότε χαιρόμαστε-σημαίνει ότι η θεραπεία προχωράει καλά</a:t>
            </a:r>
            <a:endParaRPr b="0" lang="en-GB" sz="1800" spc="-1" strike="noStrike">
              <a:solidFill>
                <a:srgbClr val="ffffff"/>
              </a:solidFill>
              <a:uFill>
                <a:solidFill>
                  <a:srgbClr val="ffffff"/>
                </a:solidFill>
              </a:uFill>
              <a:latin typeface="Arial"/>
            </a:endParaRPr>
          </a:p>
          <a:p>
            <a:pPr/>
            <a:r>
              <a:rPr b="1" i="1" lang="en-GB" sz="1800" spc="-1" strike="noStrike">
                <a:solidFill>
                  <a:srgbClr val="000000"/>
                </a:solidFill>
                <a:uFill>
                  <a:solidFill>
                    <a:srgbClr val="ffffff"/>
                  </a:solidFill>
                </a:uFill>
                <a:latin typeface="Arial"/>
              </a:rPr>
              <a:t> </a:t>
            </a:r>
            <a:endParaRPr b="0" lang="en-GB" sz="1800" spc="-1" strike="noStrike">
              <a:solidFill>
                <a:srgbClr val="ffffff"/>
              </a:solidFill>
              <a:uFill>
                <a:solidFill>
                  <a:srgbClr val="ffffff"/>
                </a:solidFill>
              </a:uFill>
              <a:latin typeface="Arial"/>
            </a:endParaRPr>
          </a:p>
          <a:p>
            <a:pPr/>
            <a:r>
              <a:rPr b="1" i="1" lang="en-GB" sz="1800" spc="-1" strike="noStrike" u="sng">
                <a:solidFill>
                  <a:srgbClr val="000000"/>
                </a:solidFill>
                <a:uFill>
                  <a:solidFill>
                    <a:srgbClr val="ffffff"/>
                  </a:solidFill>
                </a:uFill>
                <a:latin typeface="Arial"/>
              </a:rPr>
              <a:t>-απο το κέντρο στην περιφέρεια</a:t>
            </a:r>
            <a:r>
              <a:rPr b="1" i="1" lang="en-GB" sz="1800" spc="-1" strike="noStrike">
                <a:solidFill>
                  <a:srgbClr val="000000"/>
                </a:solidFill>
                <a:uFill>
                  <a:solidFill>
                    <a:srgbClr val="ffffff"/>
                  </a:solidFill>
                </a:uFill>
                <a:latin typeface="Arial"/>
              </a:rPr>
              <a:t>:το ανωτέρω παράδειγμα είναι κατάλληλο επίσης:πνεύμονες εσωτερικό όργανο και δέρμα:εξωτερικό</a:t>
            </a:r>
            <a:endParaRPr b="0" lang="en-GB" sz="1800" spc="-1" strike="noStrike">
              <a:solidFill>
                <a:srgbClr val="ffffff"/>
              </a:solidFill>
              <a:uFill>
                <a:solidFill>
                  <a:srgbClr val="ffffff"/>
                </a:solidFill>
              </a:uFill>
              <a:latin typeface="Arial"/>
            </a:endParaRPr>
          </a:p>
          <a:p>
            <a:pPr/>
            <a:r>
              <a:rPr b="1" i="1" lang="en-GB" sz="1800" spc="-1" strike="noStrike">
                <a:solidFill>
                  <a:srgbClr val="000000"/>
                </a:solidFill>
                <a:uFill>
                  <a:solidFill>
                    <a:srgbClr val="ffffff"/>
                  </a:solidFill>
                </a:uFill>
                <a:latin typeface="Arial"/>
              </a:rPr>
              <a:t> </a:t>
            </a:r>
            <a:endParaRPr b="0" lang="en-GB" sz="1800" spc="-1" strike="noStrike">
              <a:solidFill>
                <a:srgbClr val="ffffff"/>
              </a:solidFill>
              <a:uFill>
                <a:solidFill>
                  <a:srgbClr val="ffffff"/>
                </a:solidFill>
              </a:uFill>
              <a:latin typeface="Arial"/>
            </a:endParaRPr>
          </a:p>
          <a:p>
            <a:pPr/>
            <a:r>
              <a:rPr b="1" i="1" lang="en-GB" sz="1800" spc="-1" strike="noStrike">
                <a:solidFill>
                  <a:srgbClr val="000000"/>
                </a:solidFill>
                <a:uFill>
                  <a:solidFill>
                    <a:srgbClr val="ffffff"/>
                  </a:solidFill>
                </a:uFill>
                <a:latin typeface="Arial"/>
              </a:rPr>
              <a:t>-</a:t>
            </a:r>
            <a:r>
              <a:rPr b="1" i="1" lang="en-GB" sz="1800" spc="-1" strike="noStrike" u="sng">
                <a:solidFill>
                  <a:srgbClr val="000000"/>
                </a:solidFill>
                <a:uFill>
                  <a:solidFill>
                    <a:srgbClr val="ffffff"/>
                  </a:solidFill>
                </a:uFill>
                <a:latin typeface="Arial"/>
              </a:rPr>
              <a:t>απο μέσα πρός τα έξω:</a:t>
            </a:r>
            <a:r>
              <a:rPr b="1" i="1" lang="en-GB" sz="1800" spc="-1" strike="noStrike">
                <a:solidFill>
                  <a:srgbClr val="000000"/>
                </a:solidFill>
                <a:uFill>
                  <a:solidFill>
                    <a:srgbClr val="ffffff"/>
                  </a:solidFill>
                </a:uFill>
                <a:latin typeface="Arial"/>
              </a:rPr>
              <a:t>σε ένα άρρωστο π.χ. που έχει σακχαρώδη διαβήτη με συνοδά προβλήματα όρασης πρώτα θα βελτιωθεί το σάκχαρο(πάγκρεας/εσωτερικό όργανο/μεσόδερμα)και μετά όσο γίνεται η όραση(μάτια/εγκέφαλος/εξώδερμα)</a:t>
            </a:r>
            <a:endParaRPr b="0" lang="en-GB" sz="1800" spc="-1" strike="noStrike">
              <a:solidFill>
                <a:srgbClr val="ffffff"/>
              </a:solidFill>
              <a:uFill>
                <a:solidFill>
                  <a:srgbClr val="ffffff"/>
                </a:solidFill>
              </a:uFill>
              <a:latin typeface="Arial"/>
            </a:endParaRPr>
          </a:p>
          <a:p>
            <a:pPr/>
            <a:r>
              <a:rPr b="1" i="1" lang="en-GB" sz="1800" spc="-1" strike="noStrike">
                <a:solidFill>
                  <a:srgbClr val="000000"/>
                </a:solidFill>
                <a:uFill>
                  <a:solidFill>
                    <a:srgbClr val="ffffff"/>
                  </a:solidFill>
                </a:uFill>
                <a:latin typeface="Arial"/>
              </a:rPr>
              <a:t> </a:t>
            </a:r>
            <a:endParaRPr b="0" lang="en-GB" sz="1800" spc="-1" strike="noStrike">
              <a:solidFill>
                <a:srgbClr val="ffffff"/>
              </a:solidFill>
              <a:uFill>
                <a:solidFill>
                  <a:srgbClr val="ffffff"/>
                </a:solidFill>
              </a:uFill>
              <a:latin typeface="Arial"/>
            </a:endParaRPr>
          </a:p>
          <a:p>
            <a:pPr/>
            <a:r>
              <a:rPr b="1" i="1" lang="en-GB" sz="1800" spc="-1" strike="noStrike">
                <a:solidFill>
                  <a:srgbClr val="000000"/>
                </a:solidFill>
                <a:uFill>
                  <a:solidFill>
                    <a:srgbClr val="ffffff"/>
                  </a:solidFill>
                </a:uFill>
                <a:latin typeface="Arial"/>
              </a:rPr>
              <a:t>-</a:t>
            </a:r>
            <a:r>
              <a:rPr b="1" i="1" lang="en-GB" sz="1800" spc="-1" strike="noStrike" u="sng">
                <a:solidFill>
                  <a:srgbClr val="000000"/>
                </a:solidFill>
                <a:uFill>
                  <a:solidFill>
                    <a:srgbClr val="ffffff"/>
                  </a:solidFill>
                </a:uFill>
                <a:latin typeface="Arial"/>
              </a:rPr>
              <a:t>κατα σειρά αντίστροφη με την εμφάνιση τους</a:t>
            </a:r>
            <a:r>
              <a:rPr b="1" i="1" lang="en-GB" sz="1800" spc="-1" strike="noStrike">
                <a:solidFill>
                  <a:srgbClr val="000000"/>
                </a:solidFill>
                <a:uFill>
                  <a:solidFill>
                    <a:srgbClr val="ffffff"/>
                  </a:solidFill>
                </a:uFill>
                <a:latin typeface="Arial"/>
              </a:rPr>
              <a:t>.Οι ασθένειες μέσα μας είναι σε στρώματα όπως στο κρεμμύδι,υπάρχει κυτταρική μνήμη και κάθε φορά που θεραπεύουμε ένα στρώμα βγαίνει το αποκάτω.Για να το καταλάβουμε αν κάποιοςέχει περάσει μικρός κάποια γαστρεντερίτιδα απο κολοβακτηρίδιο και αργότερα βρογχικό άσθμα όπου ανιχνεύεται π.χ.στρεπτόκοκκος,μύκητες κλπ.και κάνει θεραπεία γι αυτό ,όταν περάσουν τα συμπτώματα απο τους πνεύμονες ο οργανισμός θα &lt;θυμηθεί&gt;την γαστρεντερίτιδα που πέρασε κάποτε ,θα υπάρξουν ενοχλήσεις ,θα ανιχνεύεται η συχνότητα το κολοβακτηριδίου κ.ο.κ(Όπως και στις  ψυχοθεραπείες ψυχαναλυτικού η σωματικού τύπου όπου τα ψυχικά τραύματα η τα σωματικά μπλοκαρίσματα εμφανίζονται με αντίστροφη μορφή με την</a:t>
            </a:r>
            <a:r>
              <a:rPr b="0" lang="en-GB" sz="1800" spc="-1" strike="noStrike">
                <a:solidFill>
                  <a:srgbClr val="000000"/>
                </a:solidFill>
                <a:uFill>
                  <a:solidFill>
                    <a:srgbClr val="ffffff"/>
                  </a:solidFill>
                </a:uFill>
                <a:latin typeface="Arial"/>
              </a:rPr>
              <a:t> </a:t>
            </a:r>
            <a:r>
              <a:rPr b="1" lang="en-GB" sz="1800" spc="-1" strike="noStrike">
                <a:solidFill>
                  <a:srgbClr val="000000"/>
                </a:solidFill>
                <a:uFill>
                  <a:solidFill>
                    <a:srgbClr val="ffffff"/>
                  </a:solidFill>
                </a:uFill>
                <a:latin typeface="Arial"/>
              </a:rPr>
              <a:t>οποία δημιουργήθηκαν</a:t>
            </a:r>
            <a:r>
              <a:rPr b="0" lang="en-GB" sz="1800" spc="-1" strike="noStrike">
                <a:solidFill>
                  <a:srgbClr val="000000"/>
                </a:solidFill>
                <a:uFill>
                  <a:solidFill>
                    <a:srgbClr val="ffffff"/>
                  </a:solidFill>
                </a:uFill>
                <a:latin typeface="Arial"/>
              </a:rPr>
              <a:t>)</a:t>
            </a:r>
            <a:endParaRPr b="0" lang="en-GB" sz="1800" spc="-1" strike="noStrike">
              <a:solidFill>
                <a:srgbClr val="ffffff"/>
              </a:solidFill>
              <a:uFill>
                <a:solidFill>
                  <a:srgbClr val="ffffff"/>
                </a:solidFill>
              </a:uFill>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502920" y="253800"/>
            <a:ext cx="9070920" cy="1355400"/>
          </a:xfrm>
          <a:prstGeom prst="rect">
            <a:avLst/>
          </a:prstGeom>
          <a:noFill/>
          <a:ln>
            <a:noFill/>
          </a:ln>
        </p:spPr>
        <p:txBody>
          <a:bodyPr lIns="90000" rIns="90000" tIns="46800" bIns="46800" anchor="ctr"/>
          <a:p>
            <a:pPr/>
            <a:r>
              <a:rPr b="1" i="1" lang="en-GB" sz="3500" spc="-1" strike="noStrike">
                <a:solidFill>
                  <a:srgbClr val="000000"/>
                </a:solidFill>
                <a:uFill>
                  <a:solidFill>
                    <a:srgbClr val="ffffff"/>
                  </a:solidFill>
                </a:uFill>
                <a:latin typeface="Century Gothic"/>
              </a:rPr>
              <a:t>        </a:t>
            </a:r>
            <a:r>
              <a:rPr b="1" i="1" lang="en-GB" sz="3500" spc="-1" strike="noStrike" u="sng">
                <a:solidFill>
                  <a:srgbClr val="000000"/>
                </a:solidFill>
                <a:uFill>
                  <a:solidFill>
                    <a:srgbClr val="ffffff"/>
                  </a:solidFill>
                </a:uFill>
                <a:latin typeface="Century Gothic"/>
              </a:rPr>
              <a:t>Πως δρά ο Βιοσυντονισμός;</a:t>
            </a:r>
            <a:endParaRPr b="0" lang="en-GB" sz="3500" spc="-1" strike="noStrike">
              <a:solidFill>
                <a:srgbClr val="ffffff"/>
              </a:solidFill>
              <a:uFill>
                <a:solidFill>
                  <a:srgbClr val="ffffff"/>
                </a:solidFill>
              </a:uFill>
              <a:latin typeface="Century Gothic"/>
            </a:endParaRPr>
          </a:p>
        </p:txBody>
      </p:sp>
      <p:sp>
        <p:nvSpPr>
          <p:cNvPr id="227" name="TextShape 2"/>
          <p:cNvSpPr txBox="1"/>
          <p:nvPr/>
        </p:nvSpPr>
        <p:spPr>
          <a:xfrm>
            <a:off x="502920" y="1609200"/>
            <a:ext cx="9070920" cy="4543560"/>
          </a:xfrm>
          <a:prstGeom prst="rect">
            <a:avLst/>
          </a:prstGeom>
          <a:noFill/>
          <a:ln>
            <a:noFill/>
          </a:ln>
        </p:spPr>
        <p:txBody>
          <a:bodyPr lIns="90000" rIns="90000" tIns="46800" bIns="46800" anchor="ctr"/>
          <a:p>
            <a:pPr marL="342720" indent="-309600"/>
            <a:r>
              <a:rPr b="1" i="1" lang="en-GB" sz="2200" spc="-1" strike="noStrike">
                <a:solidFill>
                  <a:srgbClr val="000000"/>
                </a:solidFill>
                <a:uFill>
                  <a:solidFill>
                    <a:srgbClr val="ffffff"/>
                  </a:solidFill>
                </a:uFill>
                <a:latin typeface="Century Gothic"/>
              </a:rPr>
              <a:t>-Ο Βιοσυντονισμός δρά καταστρέφοντας την κυτταρική μεμβράνη των μικροοργανισμών μέσα απο το φαινόμενο του συντονισμού</a:t>
            </a:r>
            <a:endParaRPr b="0" lang="en-GB" sz="2200" spc="-1" strike="noStrike">
              <a:solidFill>
                <a:srgbClr val="0f496f"/>
              </a:solidFill>
              <a:uFill>
                <a:solidFill>
                  <a:srgbClr val="ffffff"/>
                </a:solidFill>
              </a:uFill>
              <a:latin typeface="Century Gothic"/>
            </a:endParaRPr>
          </a:p>
          <a:p>
            <a:pPr marL="342720" indent="-309600"/>
            <a:r>
              <a:rPr b="1" i="1" lang="en-GB" sz="2200" spc="-1" strike="noStrike">
                <a:solidFill>
                  <a:srgbClr val="000000"/>
                </a:solidFill>
                <a:uFill>
                  <a:solidFill>
                    <a:srgbClr val="ffffff"/>
                  </a:solidFill>
                </a:uFill>
                <a:latin typeface="Century Gothic"/>
              </a:rPr>
              <a:t>-Κλασσικό παράδειγμα το ποτήρι που σπάει με την άρια μιας σοπράνο.Το ποτήρι παρομοιάζεται με τον μικροοργανισμό και οι συχνότητες της φωνής της σοπράνο με την συσκευή βιοσυντονισμού</a:t>
            </a:r>
            <a:r>
              <a:rPr b="1" i="1" lang="en-GB" sz="2200" spc="-1" strike="noStrike">
                <a:solidFill>
                  <a:srgbClr val="0f496f"/>
                </a:solidFill>
                <a:uFill>
                  <a:solidFill>
                    <a:srgbClr val="ffffff"/>
                  </a:solidFill>
                </a:uFill>
                <a:latin typeface="Century Gothic"/>
              </a:rPr>
              <a:t>.</a:t>
            </a:r>
            <a:endParaRPr b="0" lang="en-GB" sz="2200" spc="-1" strike="noStrike">
              <a:solidFill>
                <a:srgbClr val="0f496f"/>
              </a:solidFill>
              <a:uFill>
                <a:solidFill>
                  <a:srgbClr val="ffffff"/>
                </a:solidFill>
              </a:uFill>
              <a:latin typeface="Century Gothic"/>
            </a:endParaRPr>
          </a:p>
        </p:txBody>
      </p:sp>
    </p:spTree>
  </p:cSld>
  <p:transition spd="med">
    <p:wipe dir="u"/>
  </p:transition>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22057</TotalTime>
  <Application>LibreOffice/5.1.4.2$Windows_x86 LibreOffice_project/f99d75f39f1c57ebdd7ffc5f42867c12031db97a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2017-12-06T12:46:01Z</dcterms:created>
  <dc:creator/>
  <dc:description/>
  <dc:language>en-GB</dc:language>
  <cp:lastModifiedBy/>
  <dcterms:modified xsi:type="dcterms:W3CDTF">2018-01-01T16:19:49Z</dcterms:modified>
  <cp:revision>36</cp:revision>
  <dc:subject/>
  <dc:title> ΥΓΕΙΑ ΚΑΙ ΑΣΘΕΝΕΙΑ </dc:title>
</cp:coreProperties>
</file>