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84" r:id="rId3"/>
    <p:sldId id="257" r:id="rId4"/>
    <p:sldId id="289" r:id="rId5"/>
    <p:sldId id="288" r:id="rId6"/>
    <p:sldId id="268" r:id="rId7"/>
    <p:sldId id="267" r:id="rId8"/>
    <p:sldId id="269" r:id="rId9"/>
    <p:sldId id="285" r:id="rId10"/>
    <p:sldId id="287" r:id="rId11"/>
    <p:sldId id="283" r:id="rId12"/>
    <p:sldId id="266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FC43-A7E0-4C6F-A1C1-51417272A464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59271DD-C6A0-4EB3-AEEA-9B2792DD7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FC43-A7E0-4C6F-A1C1-51417272A464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271DD-C6A0-4EB3-AEEA-9B2792DD7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FC43-A7E0-4C6F-A1C1-51417272A464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271DD-C6A0-4EB3-AEEA-9B2792DD7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FC43-A7E0-4C6F-A1C1-51417272A464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59271DD-C6A0-4EB3-AEEA-9B2792DD7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FC43-A7E0-4C6F-A1C1-51417272A464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271DD-C6A0-4EB3-AEEA-9B2792DD7E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FC43-A7E0-4C6F-A1C1-51417272A464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271DD-C6A0-4EB3-AEEA-9B2792DD7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FC43-A7E0-4C6F-A1C1-51417272A464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59271DD-C6A0-4EB3-AEEA-9B2792DD7E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FC43-A7E0-4C6F-A1C1-51417272A464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271DD-C6A0-4EB3-AEEA-9B2792DD7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FC43-A7E0-4C6F-A1C1-51417272A464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271DD-C6A0-4EB3-AEEA-9B2792DD7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FC43-A7E0-4C6F-A1C1-51417272A464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271DD-C6A0-4EB3-AEEA-9B2792DD7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FC43-A7E0-4C6F-A1C1-51417272A464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271DD-C6A0-4EB3-AEEA-9B2792DD7E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6EFC43-A7E0-4C6F-A1C1-51417272A464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59271DD-C6A0-4EB3-AEEA-9B2792DD7E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beregove1@ukr.net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268760"/>
            <a:ext cx="9036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latin typeface="Monotype Corsiva" pitchFamily="66" charset="0"/>
              </a:rPr>
              <a:t>Проект     </a:t>
            </a:r>
          </a:p>
          <a:p>
            <a:pPr algn="ctr"/>
            <a:r>
              <a:rPr lang="uk-UA" sz="4400" dirty="0" smtClean="0">
                <a:latin typeface="Monotype Corsiva" pitchFamily="66" charset="0"/>
              </a:rPr>
              <a:t>« Життя без сміття -2017»</a:t>
            </a:r>
            <a:endParaRPr lang="ru-RU" sz="4400" dirty="0">
              <a:latin typeface="Monotype Corsiva" pitchFamily="66" charset="0"/>
            </a:endParaRPr>
          </a:p>
        </p:txBody>
      </p:sp>
      <p:sp>
        <p:nvSpPr>
          <p:cNvPr id="3" name="AutoShape 2" descr="Картинки по запросу зображення смітт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50" y="332656"/>
            <a:ext cx="1359595" cy="135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Картинки по запросу зображення смітт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26435"/>
            <a:ext cx="57531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578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4466" y="445314"/>
            <a:ext cx="3114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Флешмоб</a:t>
            </a:r>
            <a:r>
              <a:rPr lang="uk-UA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«Ми хочемо змін !»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G:\фото церкви\IMG_20170523_1256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63"/>
          <a:stretch/>
        </p:blipFill>
        <p:spPr bwMode="auto">
          <a:xfrm>
            <a:off x="90028" y="2501562"/>
            <a:ext cx="4876464" cy="403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:\фото церкви\IMG_20170523_1256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4"/>
          <a:stretch/>
        </p:blipFill>
        <p:spPr bwMode="auto">
          <a:xfrm>
            <a:off x="5063756" y="2408791"/>
            <a:ext cx="4080244" cy="422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1458" y="980728"/>
            <a:ext cx="6472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Виховуємо бажання бути </a:t>
            </a:r>
          </a:p>
          <a:p>
            <a:r>
              <a:rPr lang="uk-UA" dirty="0" smtClean="0"/>
              <a:t>турботливими господарями довкілля і свідомими громадянами.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55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IMG_20171006_0919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56" y="1772816"/>
            <a:ext cx="3045557" cy="405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IMG_20171006_0919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2938134" cy="391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72200" y="251356"/>
            <a:ext cx="1723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Результати змін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908720"/>
            <a:ext cx="425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Шануймо природу не на словах,а на ділі.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437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 err="1"/>
              <a:t>Я</a:t>
            </a:r>
            <a:r>
              <a:rPr lang="ru-RU" b="1" dirty="0" err="1" smtClean="0"/>
              <a:t>кщо</a:t>
            </a:r>
            <a:r>
              <a:rPr lang="ru-RU" b="1" dirty="0" smtClean="0"/>
              <a:t> </a:t>
            </a:r>
            <a:r>
              <a:rPr lang="ru-RU" b="1" dirty="0"/>
              <a:t>ми </a:t>
            </a:r>
            <a:r>
              <a:rPr lang="ru-RU" b="1" dirty="0" err="1"/>
              <a:t>хочемо</a:t>
            </a:r>
            <a:r>
              <a:rPr lang="ru-RU" b="1" dirty="0"/>
              <a:t> </a:t>
            </a:r>
            <a:r>
              <a:rPr lang="ru-RU" b="1" dirty="0" err="1"/>
              <a:t>жити</a:t>
            </a:r>
            <a:r>
              <a:rPr lang="ru-RU" b="1" dirty="0"/>
              <a:t> у </a:t>
            </a:r>
            <a:r>
              <a:rPr lang="ru-RU" b="1" dirty="0" err="1"/>
              <a:t>чистій</a:t>
            </a:r>
            <a:r>
              <a:rPr lang="ru-RU" b="1" dirty="0"/>
              <a:t> та </a:t>
            </a:r>
            <a:r>
              <a:rPr lang="ru-RU" b="1" dirty="0" err="1"/>
              <a:t>розвиненій</a:t>
            </a:r>
            <a:r>
              <a:rPr lang="ru-RU" b="1" dirty="0"/>
              <a:t> </a:t>
            </a:r>
            <a:r>
              <a:rPr lang="ru-RU" b="1" dirty="0" err="1"/>
              <a:t>європейській</a:t>
            </a:r>
            <a:r>
              <a:rPr lang="ru-RU" b="1" dirty="0"/>
              <a:t> </a:t>
            </a:r>
            <a:r>
              <a:rPr lang="ru-RU" b="1" dirty="0" err="1"/>
              <a:t>країні</a:t>
            </a:r>
            <a:r>
              <a:rPr lang="ru-RU" b="1" dirty="0"/>
              <a:t>, </a:t>
            </a:r>
            <a:r>
              <a:rPr lang="ru-RU" b="1" dirty="0" err="1"/>
              <a:t>необхідно</a:t>
            </a:r>
            <a:r>
              <a:rPr lang="ru-RU" b="1" dirty="0"/>
              <a:t> </a:t>
            </a:r>
            <a:r>
              <a:rPr lang="ru-RU" b="1" dirty="0" err="1"/>
              <a:t>почати</a:t>
            </a:r>
            <a:r>
              <a:rPr lang="ru-RU" b="1" dirty="0"/>
              <a:t> з самих себе. Маленький, на перший </a:t>
            </a:r>
            <a:r>
              <a:rPr lang="ru-RU" b="1" dirty="0" err="1"/>
              <a:t>погляд</a:t>
            </a:r>
            <a:r>
              <a:rPr lang="ru-RU" b="1" dirty="0"/>
              <a:t>, вклад </a:t>
            </a:r>
            <a:r>
              <a:rPr lang="ru-RU" b="1" dirty="0" err="1"/>
              <a:t>кожної</a:t>
            </a:r>
            <a:r>
              <a:rPr lang="ru-RU" b="1" dirty="0"/>
              <a:t> </a:t>
            </a:r>
            <a:r>
              <a:rPr lang="ru-RU" b="1" dirty="0" err="1"/>
              <a:t>людини</a:t>
            </a:r>
            <a:r>
              <a:rPr lang="ru-RU" b="1" dirty="0"/>
              <a:t>  </a:t>
            </a:r>
            <a:r>
              <a:rPr lang="ru-RU" b="1" dirty="0" err="1"/>
              <a:t>дає</a:t>
            </a:r>
            <a:r>
              <a:rPr lang="ru-RU" b="1" dirty="0"/>
              <a:t> </a:t>
            </a:r>
            <a:r>
              <a:rPr lang="ru-RU" b="1" dirty="0" err="1"/>
              <a:t>неймовірні</a:t>
            </a:r>
            <a:r>
              <a:rPr lang="ru-RU" b="1" dirty="0"/>
              <a:t> </a:t>
            </a:r>
            <a:r>
              <a:rPr lang="ru-RU" b="1" dirty="0" err="1"/>
              <a:t>результати</a:t>
            </a:r>
            <a:r>
              <a:rPr lang="ru-RU" b="1" dirty="0"/>
              <a:t>.</a:t>
            </a:r>
          </a:p>
        </p:txBody>
      </p:sp>
      <p:pic>
        <p:nvPicPr>
          <p:cNvPr id="4098" name="Picture 2" descr="G:\сміття\IMG_20170608_1114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652120" cy="423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205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/>
              <a:t>є </a:t>
            </a:r>
            <a:r>
              <a:rPr lang="ru-RU" dirty="0" err="1"/>
              <a:t>важливою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любов</a:t>
            </a:r>
            <a:r>
              <a:rPr lang="ru-RU" dirty="0"/>
              <a:t> до </a:t>
            </a:r>
            <a:r>
              <a:rPr lang="ru-RU" dirty="0" err="1"/>
              <a:t>природи</a:t>
            </a:r>
            <a:r>
              <a:rPr lang="ru-RU" dirty="0"/>
              <a:t>,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екології</a:t>
            </a:r>
            <a:r>
              <a:rPr lang="ru-RU" dirty="0"/>
              <a:t> і </a:t>
            </a:r>
            <a:r>
              <a:rPr lang="ru-RU" dirty="0" err="1"/>
              <a:t>природничих</a:t>
            </a:r>
            <a:r>
              <a:rPr lang="ru-RU" dirty="0"/>
              <a:t> наук, але і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 smtClean="0"/>
              <a:t>екологічної</a:t>
            </a:r>
            <a:r>
              <a:rPr lang="ru-RU" dirty="0" smtClean="0"/>
              <a:t> </a:t>
            </a:r>
            <a:r>
              <a:rPr lang="ru-RU" dirty="0" err="1"/>
              <a:t>етики</a:t>
            </a:r>
            <a:r>
              <a:rPr lang="ru-RU" dirty="0"/>
              <a:t>,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гармонії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живого, </a:t>
            </a:r>
            <a:r>
              <a:rPr lang="ru-RU" dirty="0" err="1"/>
              <a:t>співчуття</a:t>
            </a:r>
            <a:r>
              <a:rPr lang="ru-RU" dirty="0"/>
              <a:t>, </a:t>
            </a:r>
            <a:r>
              <a:rPr lang="ru-RU" dirty="0" err="1"/>
              <a:t>повага</a:t>
            </a:r>
            <a:r>
              <a:rPr lang="ru-RU" dirty="0"/>
              <a:t> і </a:t>
            </a:r>
            <a:r>
              <a:rPr lang="ru-RU" dirty="0" err="1"/>
              <a:t>турбота</a:t>
            </a:r>
            <a:r>
              <a:rPr lang="ru-RU" dirty="0"/>
              <a:t> про </a:t>
            </a:r>
            <a:r>
              <a:rPr lang="ru-RU" dirty="0" err="1"/>
              <a:t>неї</a:t>
            </a:r>
            <a:r>
              <a:rPr lang="ru-RU" dirty="0"/>
              <a:t>.</a:t>
            </a:r>
          </a:p>
        </p:txBody>
      </p:sp>
      <p:pic>
        <p:nvPicPr>
          <p:cNvPr id="5122" name="Picture 2" descr="G:\сміття\IMG_20170608_1124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21396"/>
            <a:ext cx="6840760" cy="51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68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96752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МІНІСТЕРСТВО ОСВІТИ І НАУКИ УКРАЇНИ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ВІДДІЛ  ОСВІТИ, КУЛЬТУРИ І ТУРИЗМУ, МОЛОДІ ТА СПОРТУ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МОСТИСЬКОЇ МІСЬКОЇ РАДИ  ЛЬВІВСЬКОЇ ОБЛАСТІ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БЕРЕГІВСЬКИЙ НАВЧАЛЬНО - ВИХОВНИЙ КОМПЛЕКС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" ЗАГАЛЬНООСВІТНІЙ НАВЧАЛЬНИЙ ЗАКЛАД І - II СТУПЕНІВ –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ДОШКІЛЬНИЙ НАВЧАЛЬНИЙ ЗАКЛАД"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МОСТИСЬКОЇ МІСЬКОЇ РАДИ ЛЬВІВСЬКОЇ ОБЛАСТІ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400" b="1" u="sng" dirty="0">
                <a:latin typeface="Times New Roman" pitchFamily="18" charset="0"/>
                <a:cs typeface="Times New Roman" pitchFamily="18" charset="0"/>
              </a:rPr>
              <a:t>81334, Львівська обл., </a:t>
            </a:r>
            <a:r>
              <a:rPr lang="uk-UA" sz="1400" b="1" u="sng" dirty="0" err="1">
                <a:latin typeface="Times New Roman" pitchFamily="18" charset="0"/>
                <a:cs typeface="Times New Roman" pitchFamily="18" charset="0"/>
              </a:rPr>
              <a:t>Мостиський</a:t>
            </a:r>
            <a:r>
              <a:rPr lang="uk-UA" sz="1400" b="1" u="sng" dirty="0">
                <a:latin typeface="Times New Roman" pitchFamily="18" charset="0"/>
                <a:cs typeface="Times New Roman" pitchFamily="18" charset="0"/>
              </a:rPr>
              <a:t> р-н., </a:t>
            </a:r>
            <a:r>
              <a:rPr lang="uk-UA" sz="1400" b="1" u="sng" dirty="0" err="1">
                <a:latin typeface="Times New Roman" pitchFamily="18" charset="0"/>
                <a:cs typeface="Times New Roman" pitchFamily="18" charset="0"/>
              </a:rPr>
              <a:t>с.Берегове</a:t>
            </a:r>
            <a:r>
              <a:rPr lang="uk-UA" sz="1400" b="1" u="sng" dirty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u="sng" dirty="0" err="1"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en-US" sz="1400" b="1" u="sng" dirty="0">
                <a:latin typeface="Times New Roman" pitchFamily="18" charset="0"/>
                <a:cs typeface="Times New Roman" pitchFamily="18" charset="0"/>
              </a:rPr>
              <a:t>. (234) 3-34-48, e-mail </a:t>
            </a:r>
            <a:r>
              <a:rPr lang="en-US" sz="1400" b="1" u="sng" dirty="0">
                <a:latin typeface="Times New Roman" pitchFamily="18" charset="0"/>
                <a:cs typeface="Times New Roman" pitchFamily="18" charset="0"/>
                <a:hlinkClick r:id="rId2"/>
              </a:rPr>
              <a:t>beregove1@ukr.net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404664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Наші дані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4005064"/>
            <a:ext cx="6131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Учасники : учні 7 класу</a:t>
            </a:r>
          </a:p>
          <a:p>
            <a:r>
              <a:rPr lang="uk-UA" b="1" dirty="0" smtClean="0"/>
              <a:t>Керівник  : Середа Галина Миколаївна </a:t>
            </a:r>
            <a:r>
              <a:rPr lang="uk-UA" dirty="0" smtClean="0"/>
              <a:t>( </a:t>
            </a:r>
            <a:r>
              <a:rPr lang="uk-UA" dirty="0" err="1" smtClean="0"/>
              <a:t>моб</a:t>
            </a:r>
            <a:r>
              <a:rPr lang="uk-UA" dirty="0" smtClean="0"/>
              <a:t>. 0965869869)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5371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723594"/>
            <a:ext cx="1731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Наше гасло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2132856"/>
            <a:ext cx="561662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00B050"/>
                </a:solidFill>
                <a:latin typeface="Monotype Corsiva" pitchFamily="66" charset="0"/>
              </a:rPr>
              <a:t>Готуймось до змін,</a:t>
            </a:r>
          </a:p>
          <a:p>
            <a:r>
              <a:rPr lang="uk-UA" sz="4400" b="1" dirty="0" smtClean="0">
                <a:solidFill>
                  <a:srgbClr val="00B050"/>
                </a:solidFill>
                <a:latin typeface="Monotype Corsiva" pitchFamily="66" charset="0"/>
              </a:rPr>
              <a:t>Гуртуймось для змін,</a:t>
            </a:r>
          </a:p>
          <a:p>
            <a:r>
              <a:rPr lang="uk-UA" sz="4400" b="1" dirty="0" smtClean="0">
                <a:solidFill>
                  <a:srgbClr val="00B050"/>
                </a:solidFill>
                <a:latin typeface="Monotype Corsiva" pitchFamily="66" charset="0"/>
              </a:rPr>
              <a:t>Щоб наша громада,</a:t>
            </a:r>
          </a:p>
          <a:p>
            <a:r>
              <a:rPr lang="uk-UA" sz="4400" b="1" dirty="0" smtClean="0">
                <a:solidFill>
                  <a:srgbClr val="00B050"/>
                </a:solidFill>
                <a:latin typeface="Monotype Corsiva" pitchFamily="66" charset="0"/>
              </a:rPr>
              <a:t>Стала кращою з усіх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49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79348"/>
            <a:ext cx="5164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Створення  рекламного колажу «Життя без сміття»</a:t>
            </a:r>
            <a:endParaRPr lang="ru-RU" dirty="0"/>
          </a:p>
        </p:txBody>
      </p:sp>
      <p:pic>
        <p:nvPicPr>
          <p:cNvPr id="2050" name="Picture 2" descr="https://lh3.googleusercontent.com/eXXw8ZxpYz_HS3OzztlsUhrldr4hLVpulUyTf81WGrasdZ6QrI5eYOiJrwdvs1ffXw3rPM2zFvvQq5bvNlvVMN6lzArnsPK4uLZMqVuoJBxLWKBJBV76_TXsE8gaBiI1jLyFMeGOpiN6X2vmnCQ0jv3OSF_bTT7w4CtsBdOLM5LQVez-FP4CNnD1BgK9kxpSKcae_A_ouvqVvPuRdQIpXjW7tsBouPPN7VYnaW9ENEZ5esPLa4kxdDAv732HEy4iIumcdIQtF7aY5HZkuIxdHnntWmiwxTEXayOnyRXUMZN7xlXryykSEmd3QAnaNPBV_WLiOtY1tChOcFxl2vZ82_CLezk7-6Bw9adAbzclxa72ECu4h21dJoLV10C-f0TSv4JOTD5VnXz4Bm19YgosFCwy2Zlj7WLR4Nv6au8f9lnjv0x0FnS9PLrwWC7Xs5Fx8Z6Wb1vSOic_9Zy99KyZc3i1CWVFIntpRxstrPCIvY0SmDIGyFGPLucRoXUY5HXWW_42vl1QRT5ymLNzKlV2jbE1qLZZlw6mbPCoxwpu9q4Pzm3BZzXXrQzOw4QZ1RofKwcfpVXVdbLnnJXpR13Ivk_n8f_RKIKI3JTYmOcIyw=w871-h653-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2289" r="7215" b="7505"/>
          <a:stretch/>
        </p:blipFill>
        <p:spPr bwMode="auto">
          <a:xfrm>
            <a:off x="451759" y="556804"/>
            <a:ext cx="4038656" cy="2800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3.googleusercontent.com/kwkuxn79AfNyYkEEyD7D9QqpoRE-qfLio2u7rE3Yicj28L18Z7wZlZLv_VHXoFRbBAHoPMCbjriUgZpm0vWKhbv4ws1POpsi8HXpEamv6u7-s46UT7uYNp6Qbf-Xcma5L9JND0fcHxOcxuDZgQ9SizLQEMbgesNMGPCQcRTLMALIlv1eayobOzRWj1GZA_exN3FSVmczo0Xi8xLL-q-1UQNGO8OUU-H99VKtNhKzQjDzfYZ4if6_A3Dcb0r8_yWB1naUrppJYkXVjN8DrlIYqjX788AnkIUkQTU4jNd0N3TFQ-Zf_NTa8pXKTTcA8XsKEbqejPF0xR-Q7BkHzuon2nya-oO28mqMXe5ZLORNMkx0GsefiB5RaPpiaFHC435TuUI3MLeojT9B4B1ccJQGOivS3LjNpwQrQ_oDY3bWCCJrBOtWsL7putxI_3DDydZ0ZrudqSH_C50TJkQvK18tYUUtgIXCiQI6N4IeRsNPJibOsOg9QEdrZMZmCnzNPgwW9xPeN35jFcBgOCROkR2jUxMMk7M7BxVgKX20DwjUsXwhGvgXtWMqfqYAx5FJJAhABTPdcVu3yAM-TUAUrme-QjvN9NrFg_2rvbWvbjtAMg=w871-h653-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8680" r="5695" b="15208"/>
          <a:stretch/>
        </p:blipFill>
        <p:spPr bwMode="auto">
          <a:xfrm>
            <a:off x="4635888" y="556804"/>
            <a:ext cx="4399383" cy="3118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3.googleusercontent.com/vrMoTW8wXxYs6weUEIJKGvW49j47xjY2kYScymLYncyYUMCW2rdaenPYj1UIoP4ZMO8vHGAZWg1O-bwhYPKmNVqZUcrlOTp3P44a6ttGumso3NA0zA66eioinvjMy_HOb9iuYP_0WZmnGNsYmAeCgs1njnNXoi34GIXJYPgf2OcZ3zKaHMLR1YYm_k1NFomj5m8M3g7EWJr2Ym62ym26BBQ1M9m7FHinSyhzW986EAja7uxJeCARVhqziRa3t1yspF_DiAqAYl9H3Mm7sV6hm_S9y1znvMpNbA9mMfmLQAWW7cyPn_fL-DgRUvC80I3a8OU7tnlaHhDtS7dGy3Nn8kXxs6m9FcyyW0FE76LgVmujPgbKZ6hogTwxMlSOMyMXvxXyXlRjGOxijGuBThNXWTAT7zfBZ__itf8rkdid1PzNPzytb1iQxzHEFHFU5fnX7BCJJGmRgFLYZmWL8Knqjh81580tsa_M81TV2ndggk0KPv903jk7YchNcj_BMzP6EbRdvMB02IlKuFR5oAy-VSsfKBBsKrPiuczUQCQj2kqBlfhq1SATda1cXsEUa7nIz03YHnZtfbZ1uPCGK_HTlydYqXTPv44e4YeEALC-JA=w871-h653-n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3" r="3635" b="17158"/>
          <a:stretch/>
        </p:blipFill>
        <p:spPr bwMode="auto">
          <a:xfrm rot="10800000">
            <a:off x="112178" y="3357543"/>
            <a:ext cx="4351419" cy="3119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lh3.googleusercontent.com/RmfhXUqWd1rOol4hUbnqL2bf9Cg7GS_TdGUVdDnVO5RecYEnaqXrQijYTUxMgsuSv0pEtEUUv-SkAOeEQsZkV05ypwgiIIuZ5zRhGhu_ZSEkXUicqrkcoDb4ng5KQWjImGQW5lVSSxGexoSxRBzAmJIQX1Zn__QGGFrecASgaH46_mj0vvGqsKY5SMxQ5UdsoKbUMya-5EZQn95kimcgnxxfmJSBUQi_AZEzX-Nnm8YBLUiMaM2OIZ2GBzOcD-MRMVuP8bWmOQvryv8XA6nSf0YEUC2X_2tSmPFfICTzoQe_qaW8LT8lMIL6Be5CXiQIqbedBxMcA50P8VsIPYVUKbsaDGWd_LiNzXFmn4_g-xkt8hAlKZgOx76hiDTpA6zWH2leuv3rGDka9k2wkK7VmtgDJXyYvpyWml66imiTieYNybOXNXHWB0tXzsW971kIBQFkPXLYIcflikLcNooVgtyjnezTA2sf2dCG8tWaVR3uVWB4GbaaEokAQ7xwgJRYj20xUsuj-pNiOkZjO5NWvSiFt99itQ0cGYujnAP-vHnhZysW7s7PncTb5Nt9jfFRSouamJKlHftOXM2wy4NtC7etehsgP5z1rGiXaXY-9w=w871-h653-n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" t="9957" r="249" b="-1098"/>
          <a:stretch/>
        </p:blipFill>
        <p:spPr bwMode="auto">
          <a:xfrm>
            <a:off x="4466941" y="3501009"/>
            <a:ext cx="4762263" cy="3297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02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4I2ZPnQ-VYHgEaGq0HbJpdqrHtNnG2HeEoCdvRdYmT95l_G6Rpa3_DvA0nVGAyfn0mKifkGUiYsN28doo6rFGM-px8jDoRzH8EvTvBlT0stF6MuDiOeQd8-wqDqGXf7lHXpJC4tkc1BjdBjf1oKGFJXeaJYlVM45ZyU5uOEXzlm7NqMyulXfq0jTg9fm71IpLkpOj9Y4gCMFKH3_qROiKSFZ5VgcTyYAP2Q_bQ_QXXIhAb28bMUjQndUbC8Z5_b-EwVrL_0Agw7mNfjnt1yMxWYJqfvvrMe0hOts3CpVaEAfOGGeL89fD8sfM6apqVUQLm6ji32b90QQ0LtHbBI8lalleGQMknQ0jcKzDvugNigKrheu3-vHplhfvvU-BYEqtbQyb9dt4J_ILNR6MnZArAA19hAdDdplubeD7LSSTEUu4MNPMQQQlGWHvksGI8CGHZcx1ttTwE0wDNG2n_YmjC4rV6Irw8znB9366c2EqLf2BVMc0ZmLVhZHdx1YG-4nLqSnABBqyBUSC20ZW7NeYr0VNUMx9hyLdmBr35-HIWGTOQCEkx1uUQ_7DNiTGVYfdm6DBZVsNAp9njBIBia8DD-XICz8NRIKRRpyQEzCHw=w871-h653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575" y="659751"/>
            <a:ext cx="3782047" cy="283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wOtiQMLmwfpukvyaU7sf27aHJf7DE32Owd_zImc4rInLk0GQMM2pqbPXlQ9cAKqwUyOoZtfacMg55v8qo6-BVIiQ_qfhY5Ve1LfjCwYHi3uMBp77h4-S_OA9Vppv45XJ-Oa5Lu7XTMqJaiOEPPAaOrrpPDmOn3MUJV9AUP0edAqnhO7yBoO-w3tOEWyPI3R6YulYQq1iUoA__ap6cQxZYjVN9K50AzWow1TS7dclg-KDa0Odhar6-4fAu7qgUj2QdKnfgcNRWmhsRzN7ReKjrRR4pq9Zfa-j30qwcvRywvRA69CPurEhTqJx6rHVKSxFSdhy9HJmero77VKvgIRn1YVcwBLgca82n-_ZDF149w4Opo6YWZJcRDd5qb1EtNF_RSQMt8t_o4qmMkhf94MQIUGs1mUULX2Nx3vmP4OX2kpd0vDPxBKAgtvfYGZyDYHsqWEiXbwgbfWmdoq_FkxwOuDZ9QSdngi1fLlOfENVV2zHUaGAYyheRBWrEQlvRssa4x5FZKyxCFsFXLgZ2D_jQ-0Ax7lT4XRAI0kdyYAQr6LEAwB7mwNP_sx30e-T8zGUbAusdfv-0aUms1Gw7dfcpPy_CoSp5SlyAxnDm11l0A=w871-h653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34" y="3661807"/>
            <a:ext cx="403399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KA9U-C4Iny9xdJM_1ijln7MaV0vIBimcKjQyToUC6-xPm1cpvdUMI9IQSws6XS2RBoCtbjXP_7tKjr4ojU_vw_nvDA2lPxXbR9Zq74nGsHe4tZvJ_3-E-wQBr_Rqc5QghuMYXeOFWL4rLxnEzMnvycVTf95TcvRyAd7nyfVzTE9TkemUe7uYOKOuu9mJC6vtOm9RH8Mg4BsQtOWW4or0GoOQorozXGW-t2pCqWWWwr8XBKQSjQM6DOXOaHGJwmSUEO4_u4UJgrzB53BUein5UIV7acKsDwRsFri3XtW-LWQNNvoFf4pNf2EiXtgZ8RFBX5aKOtrW_YkmiVFAh6m5ieRycVnL7-vbEdTH5Eh6zdCl7suxIrnq3Nsb3WATdL_0goTGYK4VRJjZlSSYws9aSN9d1o8cRngDU3cZy0u7X2xrrGQ9zWQ41hFaWBMK9Lc_5oJlTGt68n6jxAoQrJUfN6h6lMmpa9hWRAwHbZ13yHpdndlG2UdualuuavFM4vNnnl_3DyJb_jdsNEl8gLKFBS44kXgd6-hCxcjbwAW9qBb0TvythorVanchzxie_1O3lLjHIRdDnGhi4jNESAJ6Uq3MiM7TPG-AyPV8BSwWKw=w871-h653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248472" cy="318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7" y="188640"/>
            <a:ext cx="3773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Monotype Corsiva" pitchFamily="66" charset="0"/>
              </a:rPr>
              <a:t>Інформаційна підготовка до проекту</a:t>
            </a:r>
            <a:endParaRPr lang="ru-RU" sz="20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213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4044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Акція  « Зроби своє село чистим»</a:t>
            </a:r>
            <a:endParaRPr lang="ru-RU" sz="2000" b="1" dirty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48538" y="8367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Природа нам-як </a:t>
            </a:r>
            <a:r>
              <a:rPr lang="ru-RU" i="1" dirty="0" err="1"/>
              <a:t>рідний</a:t>
            </a:r>
            <a:r>
              <a:rPr lang="ru-RU" i="1" dirty="0"/>
              <a:t> </a:t>
            </a:r>
            <a:r>
              <a:rPr lang="ru-RU" i="1" dirty="0" err="1"/>
              <a:t>дім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/>
              <a:t>Вона </a:t>
            </a:r>
            <a:r>
              <a:rPr lang="ru-RU" i="1" dirty="0" err="1"/>
              <a:t>усім</a:t>
            </a:r>
            <a:r>
              <a:rPr lang="ru-RU" i="1" dirty="0"/>
              <a:t> як </a:t>
            </a:r>
            <a:r>
              <a:rPr lang="ru-RU" i="1" dirty="0" err="1"/>
              <a:t>мати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 err="1"/>
              <a:t>Щоб</a:t>
            </a:r>
            <a:r>
              <a:rPr lang="ru-RU" i="1" dirty="0"/>
              <a:t> лад </a:t>
            </a:r>
            <a:r>
              <a:rPr lang="ru-RU" i="1" dirty="0" err="1"/>
              <a:t>завжди</a:t>
            </a:r>
            <a:r>
              <a:rPr lang="ru-RU" i="1" dirty="0"/>
              <a:t> </a:t>
            </a:r>
            <a:r>
              <a:rPr lang="ru-RU" i="1" dirty="0" err="1"/>
              <a:t>був</a:t>
            </a:r>
            <a:r>
              <a:rPr lang="ru-RU" i="1" dirty="0"/>
              <a:t> в </a:t>
            </a:r>
            <a:r>
              <a:rPr lang="ru-RU" i="1" dirty="0" err="1"/>
              <a:t>домі</a:t>
            </a:r>
            <a:r>
              <a:rPr lang="ru-RU" i="1" dirty="0"/>
              <a:t> </a:t>
            </a:r>
            <a:r>
              <a:rPr lang="ru-RU" i="1" dirty="0" err="1"/>
              <a:t>тім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/>
              <a:t>Про </a:t>
            </a:r>
            <a:r>
              <a:rPr lang="ru-RU" i="1" dirty="0" err="1"/>
              <a:t>це</a:t>
            </a:r>
            <a:r>
              <a:rPr lang="ru-RU" i="1" dirty="0"/>
              <a:t> нам треба </a:t>
            </a:r>
            <a:r>
              <a:rPr lang="ru-RU" i="1" dirty="0" err="1"/>
              <a:t>дбати</a:t>
            </a:r>
            <a:r>
              <a:rPr lang="ru-RU" i="1" dirty="0"/>
              <a:t>.</a:t>
            </a:r>
            <a:endParaRPr lang="ru-RU" dirty="0"/>
          </a:p>
        </p:txBody>
      </p:sp>
      <p:pic>
        <p:nvPicPr>
          <p:cNvPr id="2050" name="Picture 2" descr="G:\сміття\IMG_20170608_103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65042"/>
            <a:ext cx="3803915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сміття\IMG_20170608_1039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939" y="2324911"/>
            <a:ext cx="3997197" cy="299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сміття\IMG_20170602_1147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90" y="4149080"/>
            <a:ext cx="3323861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856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Разом ми </a:t>
            </a:r>
            <a:r>
              <a:rPr lang="ru-RU" dirty="0" err="1"/>
              <a:t>змогли</a:t>
            </a:r>
            <a:r>
              <a:rPr lang="ru-RU" dirty="0"/>
              <a:t>: </a:t>
            </a:r>
            <a:r>
              <a:rPr lang="ru-RU" dirty="0" err="1"/>
              <a:t>прибрати</a:t>
            </a:r>
            <a:r>
              <a:rPr lang="ru-RU" dirty="0"/>
              <a:t> </a:t>
            </a:r>
            <a:r>
              <a:rPr lang="ru-RU" dirty="0" err="1"/>
              <a:t>сміття</a:t>
            </a:r>
            <a:r>
              <a:rPr lang="ru-RU" dirty="0"/>
              <a:t> на </a:t>
            </a:r>
            <a:r>
              <a:rPr lang="ru-RU" dirty="0" err="1"/>
              <a:t>узбіччі</a:t>
            </a:r>
            <a:r>
              <a:rPr lang="ru-RU" dirty="0"/>
              <a:t> </a:t>
            </a:r>
            <a:r>
              <a:rPr lang="ru-RU" dirty="0" err="1"/>
              <a:t>доріг</a:t>
            </a:r>
            <a:r>
              <a:rPr lang="ru-RU" dirty="0"/>
              <a:t>, </a:t>
            </a:r>
            <a:r>
              <a:rPr lang="ru-RU" dirty="0" err="1"/>
              <a:t>очистити</a:t>
            </a:r>
            <a:r>
              <a:rPr lang="ru-RU" dirty="0"/>
              <a:t> парк 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01617" y="5480246"/>
            <a:ext cx="47728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Прибирання</a:t>
            </a:r>
            <a:r>
              <a:rPr lang="ru-RU" b="1" dirty="0">
                <a:solidFill>
                  <a:srgbClr val="C00000"/>
                </a:solidFill>
              </a:rPr>
              <a:t> проходило </a:t>
            </a:r>
            <a:r>
              <a:rPr lang="ru-RU" b="1" dirty="0" err="1">
                <a:solidFill>
                  <a:srgbClr val="C00000"/>
                </a:solidFill>
              </a:rPr>
              <a:t>швидко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і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з </a:t>
            </a:r>
            <a:r>
              <a:rPr lang="ru-RU" b="1" dirty="0" err="1">
                <a:solidFill>
                  <a:srgbClr val="C00000"/>
                </a:solidFill>
              </a:rPr>
              <a:t>гарним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настроєм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головне,кожен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зробив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свій</a:t>
            </a:r>
            <a:r>
              <a:rPr lang="ru-RU" b="1" dirty="0">
                <a:solidFill>
                  <a:srgbClr val="C00000"/>
                </a:solidFill>
              </a:rPr>
              <a:t> вклад</a:t>
            </a:r>
            <a:r>
              <a:rPr lang="ru-RU" dirty="0"/>
              <a:t>.</a:t>
            </a:r>
          </a:p>
        </p:txBody>
      </p:sp>
      <p:pic>
        <p:nvPicPr>
          <p:cNvPr id="1026" name="Picture 2" descr="G:\сміття\IMG_20170608_103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8" y="764704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сміття\IMG_20170608_1045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888" y="1772816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851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сміття\IMG_20170608_1103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сміття\IMG_20170608_1033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778" y="3212976"/>
            <a:ext cx="351588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980728"/>
            <a:ext cx="5472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Активна екологічна діяльність учасників проекту.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365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G:\фото церкви\IMG_20170523_124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55305"/>
            <a:ext cx="2774409" cy="329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G:\фото церкви\IMG_20170523_1239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7" t="16377"/>
          <a:stretch/>
        </p:blipFill>
        <p:spPr bwMode="auto">
          <a:xfrm>
            <a:off x="3937122" y="3355305"/>
            <a:ext cx="1932274" cy="31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G:\фото церкви\IMG_20170523_1239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411" y="3253244"/>
            <a:ext cx="2540907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G:\фото церкви\IMG_20170523_13001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7" t="24755" b="8375"/>
          <a:stretch/>
        </p:blipFill>
        <p:spPr bwMode="auto">
          <a:xfrm>
            <a:off x="4510742" y="539272"/>
            <a:ext cx="2717309" cy="279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89052" y="188640"/>
            <a:ext cx="2480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Візит до  старости села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303" y="964892"/>
            <a:ext cx="396172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Учасники проекту інформують 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війта про стихійні сміттєзвалища.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Діти представляють малюнок 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«Село наших мрій»,зміни які б 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хотіли бачити.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3173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278</TotalTime>
  <Words>281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Пользователь Windows</cp:lastModifiedBy>
  <cp:revision>36</cp:revision>
  <dcterms:created xsi:type="dcterms:W3CDTF">2017-05-31T18:53:47Z</dcterms:created>
  <dcterms:modified xsi:type="dcterms:W3CDTF">2018-02-11T12:21:13Z</dcterms:modified>
</cp:coreProperties>
</file>