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6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D726E-2B34-4C03-A680-089447309FF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3E7DB-DF74-4520-BB4F-690FAFB073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3E7DB-DF74-4520-BB4F-690FAFB073F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16467-BBD9-4A36-856D-FC7D32446A0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72D3-B041-4640-8AA2-F2926AFB637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16467-BBD9-4A36-856D-FC7D32446A0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72D3-B041-4640-8AA2-F2926AFB6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16467-BBD9-4A36-856D-FC7D32446A0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72D3-B041-4640-8AA2-F2926AFB6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16467-BBD9-4A36-856D-FC7D32446A0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72D3-B041-4640-8AA2-F2926AFB6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16467-BBD9-4A36-856D-FC7D32446A0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72D3-B041-4640-8AA2-F2926AFB637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16467-BBD9-4A36-856D-FC7D32446A0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72D3-B041-4640-8AA2-F2926AFB6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16467-BBD9-4A36-856D-FC7D32446A0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72D3-B041-4640-8AA2-F2926AFB6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16467-BBD9-4A36-856D-FC7D32446A0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72D3-B041-4640-8AA2-F2926AFB6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16467-BBD9-4A36-856D-FC7D32446A0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72D3-B041-4640-8AA2-F2926AFB6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16467-BBD9-4A36-856D-FC7D32446A0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72D3-B041-4640-8AA2-F2926AFB6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16467-BBD9-4A36-856D-FC7D32446A0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F5872D3-B041-4640-8AA2-F2926AFB637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B16467-BBD9-4A36-856D-FC7D32446A0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5872D3-B041-4640-8AA2-F2926AFB637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5" r:id="rId1"/>
    <p:sldLayoutId id="2147484466" r:id="rId2"/>
    <p:sldLayoutId id="2147484467" r:id="rId3"/>
    <p:sldLayoutId id="2147484468" r:id="rId4"/>
    <p:sldLayoutId id="2147484469" r:id="rId5"/>
    <p:sldLayoutId id="2147484470" r:id="rId6"/>
    <p:sldLayoutId id="2147484471" r:id="rId7"/>
    <p:sldLayoutId id="2147484472" r:id="rId8"/>
    <p:sldLayoutId id="2147484473" r:id="rId9"/>
    <p:sldLayoutId id="2147484474" r:id="rId10"/>
    <p:sldLayoutId id="21474844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False Prophets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Mark 13:22-23 Signs of the End of the Age</a:t>
            </a:r>
          </a:p>
          <a:p>
            <a:r>
              <a:rPr lang="en-US" dirty="0" smtClean="0"/>
              <a:t>For false </a:t>
            </a:r>
            <a:r>
              <a:rPr lang="en-US" dirty="0" err="1" smtClean="0"/>
              <a:t>Christs</a:t>
            </a:r>
            <a:r>
              <a:rPr lang="en-US" dirty="0" smtClean="0"/>
              <a:t> and false prophets will appear and perform signs and miracles to deceive the elect if -- that were possible. So be on your guard. See I have told you everything ahead of </a:t>
            </a:r>
            <a:r>
              <a:rPr lang="en-US" dirty="0" err="1" smtClean="0"/>
              <a:t>time.</a:t>
            </a:r>
            <a:r>
              <a:rPr lang="en-US" b="1" dirty="0" err="1"/>
              <a:t>Matthew</a:t>
            </a:r>
            <a:r>
              <a:rPr lang="en-US" b="1" dirty="0"/>
              <a:t> 7:15-20 Signs of the End of the Age</a:t>
            </a:r>
          </a:p>
          <a:p>
            <a:r>
              <a:rPr lang="en-US" dirty="0" smtClean="0"/>
              <a:t>"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889844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Watch out for false prophets. They come to you in sheep's clothing but inwardly they are ferocious wolves. By their fruit you will recognize them. Do people pick grapes from </a:t>
            </a:r>
            <a:r>
              <a:rPr lang="en-US" dirty="0" err="1" smtClean="0"/>
              <a:t>thornbushes</a:t>
            </a:r>
            <a:r>
              <a:rPr lang="en-US" dirty="0" smtClean="0"/>
              <a:t>, or figs from thistles? Likewise every good tree bears good fruit, but a bad tree bears bad fruit. A good tree cannot bear bad fruit, and a bad tree cannot bear good fruit. Every tree that does not bear good fruit is cut down and thrown into the fire. Thus, by their fruit you will recognize them."</a:t>
            </a:r>
            <a:r>
              <a:rPr lang="en-US" b="1" dirty="0" smtClean="0"/>
              <a:t>Matthew 24:10-11 Signs of the End of the 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At that time many false prophets will appear and deceive many </a:t>
            </a:r>
            <a:r>
              <a:rPr lang="en-US" dirty="0" err="1" smtClean="0"/>
              <a:t>people.</a:t>
            </a:r>
            <a:r>
              <a:rPr lang="en-US" b="1" dirty="0" err="1" smtClean="0"/>
              <a:t>Matthew</a:t>
            </a:r>
            <a:r>
              <a:rPr lang="en-US" b="1" dirty="0" smtClean="0"/>
              <a:t> 24:24-25 Sign of the End of the Age</a:t>
            </a:r>
          </a:p>
          <a:p>
            <a:r>
              <a:rPr lang="en-US" dirty="0" smtClean="0"/>
              <a:t>For false </a:t>
            </a:r>
            <a:r>
              <a:rPr lang="en-US" dirty="0" err="1" smtClean="0"/>
              <a:t>Christs</a:t>
            </a:r>
            <a:r>
              <a:rPr lang="en-US" dirty="0" smtClean="0"/>
              <a:t> and false prophets will appear and perform great signs and miracles to deceive even the elect -- if that were possible. See, I have told you ahead of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</TotalTime>
  <Words>222</Words>
  <Application>Microsoft Office PowerPoint</Application>
  <PresentationFormat>On-screen Show (4:3)</PresentationFormat>
  <Paragraphs>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False Prophets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False Prophets</dc:title>
  <dc:creator>honest</dc:creator>
  <cp:lastModifiedBy>honest</cp:lastModifiedBy>
  <cp:revision>4</cp:revision>
  <dcterms:created xsi:type="dcterms:W3CDTF">2017-02-22T06:28:10Z</dcterms:created>
  <dcterms:modified xsi:type="dcterms:W3CDTF">2017-02-22T06:36:12Z</dcterms:modified>
</cp:coreProperties>
</file>