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4CF5-D51A-4D7F-B775-544A4632A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A759-08B0-4307-A2D9-406316770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F27CC-2643-40EA-925B-6DFB970B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FFC0D-2777-4FEE-B58B-C97DF6A5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77F2E-92A1-4D34-AE18-3BC3E7DC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0C84-7859-4AA2-A9F0-76E14C9D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87517-D791-4F5A-9406-DD9B2152D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FCF4A-22B7-4FC9-996D-B729B9DC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0AB91-71B8-472F-9333-A5611C83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CC73F-0AB4-42D5-A4A6-ADDF2093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0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4C6AD-6D4B-4D71-A066-D1125FA91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9C68F-1302-4662-AEF7-269276F66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229FD-A4D8-4058-B52C-F1E8D64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4211F-F3B8-4961-9E45-FDC80D36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2E4F2-5F45-4D69-A97F-5B8787C3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7BFD-86E4-42E5-BEE5-0C495491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9BB14-6A9A-4F46-9237-FC63EDE22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D882E-B92F-435F-9BD5-9F89A71CF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E79FB-5659-4654-96D4-9840F1EE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AA9C1-A0CF-41A2-9229-BCC75FBB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8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D3482-6008-42DE-85B5-F32CB4C9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D75AA-3489-4F8A-B7F2-96AA0C772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B7A5B-60DE-4642-8AA5-3449F646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1583E-17B2-43DD-BB7B-91D3A74F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0B5E9-6A24-4ADA-A6AA-16EFC05B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2BC7-E7AB-4820-A148-B93D614E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D4692-079C-4DDB-9EE5-028DB2943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DADA1-28BA-4A28-A2BC-897A5862F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E1E256-117D-43F5-BD50-9464C16C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AB3BB-5B3A-4F4F-AAF9-B6DB032C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8813F-AA42-4CBB-9BE0-B12BE0A8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5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4149-2878-4D55-AC14-D4BF8172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ADA89-EA98-4E99-BA65-75CC83803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5C236-ABFF-441E-9566-E1AD1B028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791E2F-1A17-4D64-A482-D73547646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E5CFE-2FE2-4ACD-82CD-401389A70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5995B-9CD5-4499-B43C-41EC3FD0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8ACC1E-E2A9-4052-B96D-CA01DB9D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9FD1BA-2A67-415D-A3BF-EC4C3B38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445E-A6C5-463E-BAA2-2DFD6D88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8AF76-AAE8-4B8F-9088-AF969F43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E52F0-73D5-473C-8B42-0066DDA5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B54E6-BC25-4DDE-A247-367404BA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1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1CCD9-4251-4BEE-8073-D303F217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81A407-F924-41E4-AF1D-1516C3AA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B4BB8-41D9-4DA0-8F47-4D9720E4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51BDE-606C-4A8A-9EC0-87801CCD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AC06-B5A0-4ADC-81B7-A42024600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263F5-30C3-40BA-9D34-78F416FBE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03922-3DAF-409A-8C94-8FAB2481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BF221-E478-488E-83D3-9C6891775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E8EE1-7D35-4445-86EC-C22E9C54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9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8E83-6466-44D8-9ED7-0C4D78852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3474-7F8D-42C4-87DE-BBC078E8D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85699-ED96-4212-A733-EC3F8EEE5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FCB48-295B-4B3A-9FBE-4CBF2A592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F24EF-4A5D-4FB0-BBEC-F6FD6D7F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188AA-94B6-4AC2-ACA0-839AAD3C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4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8C7370-C3C2-47C0-9CD4-C3DAD3DA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4EC82-C378-4899-8D8B-14C2E2773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AFE0F-A67C-49F7-A2CF-35B963384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06A3-56AA-4940-A35C-0C37966FED8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87D86-60F4-4910-B1AE-E1E16142B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5D12-CC53-496B-B82B-A7E8AAAFA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FFEA-ACD4-47E6-A4E1-B2B1EEF1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2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67E914-CB9B-4694-985B-EC7D644BA0AE}"/>
              </a:ext>
            </a:extLst>
          </p:cNvPr>
          <p:cNvSpPr txBox="1"/>
          <p:nvPr/>
        </p:nvSpPr>
        <p:spPr>
          <a:xfrm>
            <a:off x="-546730" y="4387369"/>
            <a:ext cx="118033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err="1">
                <a:latin typeface="Arial Black" panose="020B0A04020102020204" pitchFamily="34" charset="0"/>
              </a:rPr>
              <a:t>SaveOld</a:t>
            </a:r>
            <a:endParaRPr lang="en-US" sz="12000" b="1" i="1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F1F4B5-5E54-4206-957B-1F4315287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9" y="-109330"/>
            <a:ext cx="1702789" cy="79925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AB5A07-1D9E-41D4-9AB6-F763BC627AE8}"/>
              </a:ext>
            </a:extLst>
          </p:cNvPr>
          <p:cNvSpPr/>
          <p:nvPr/>
        </p:nvSpPr>
        <p:spPr>
          <a:xfrm>
            <a:off x="1203169" y="-194976"/>
            <a:ext cx="7811087" cy="24515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5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Huge</a:t>
            </a:r>
            <a:endParaRPr lang="en-US" sz="15000" b="1" i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70536-2D70-4A89-815E-522678960758}"/>
              </a:ext>
            </a:extLst>
          </p:cNvPr>
          <p:cNvSpPr/>
          <p:nvPr/>
        </p:nvSpPr>
        <p:spPr>
          <a:xfrm>
            <a:off x="1511819" y="1893041"/>
            <a:ext cx="8474232" cy="24515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5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Tower?!</a:t>
            </a:r>
            <a:endParaRPr lang="en-US" sz="15000" b="1" i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8715D-0903-42F9-B5AB-97F1E1B6E72F}"/>
              </a:ext>
            </a:extLst>
          </p:cNvPr>
          <p:cNvSpPr txBox="1"/>
          <p:nvPr/>
        </p:nvSpPr>
        <p:spPr>
          <a:xfrm>
            <a:off x="-411958" y="5944198"/>
            <a:ext cx="118033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Arial Black" panose="020B0A04020102020204" pitchFamily="34" charset="0"/>
              </a:rPr>
              <a:t>Rocky.org</a:t>
            </a:r>
            <a:endParaRPr lang="en-US" sz="120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4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67E914-CB9B-4694-985B-EC7D644BA0AE}"/>
              </a:ext>
            </a:extLst>
          </p:cNvPr>
          <p:cNvSpPr txBox="1"/>
          <p:nvPr/>
        </p:nvSpPr>
        <p:spPr>
          <a:xfrm>
            <a:off x="-872470" y="4391581"/>
            <a:ext cx="118033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err="1">
                <a:latin typeface="Arial Black" panose="020B0A04020102020204" pitchFamily="34" charset="0"/>
              </a:rPr>
              <a:t>SaveOld</a:t>
            </a:r>
            <a:endParaRPr lang="en-US" sz="12000" b="1" i="1" dirty="0">
              <a:latin typeface="Arial Black" panose="020B0A040201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AB5A07-1D9E-41D4-9AB6-F763BC627AE8}"/>
              </a:ext>
            </a:extLst>
          </p:cNvPr>
          <p:cNvSpPr/>
          <p:nvPr/>
        </p:nvSpPr>
        <p:spPr>
          <a:xfrm>
            <a:off x="1034204" y="-194976"/>
            <a:ext cx="7811087" cy="24515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5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Tower</a:t>
            </a:r>
            <a:endParaRPr lang="en-US" sz="15000" b="1" i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70536-2D70-4A89-815E-522678960758}"/>
              </a:ext>
            </a:extLst>
          </p:cNvPr>
          <p:cNvSpPr/>
          <p:nvPr/>
        </p:nvSpPr>
        <p:spPr>
          <a:xfrm>
            <a:off x="234105" y="1935864"/>
            <a:ext cx="9590190" cy="24515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5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Cluster?!</a:t>
            </a:r>
            <a:endParaRPr lang="en-US" sz="15000" b="1" i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8715D-0903-42F9-B5AB-97F1E1B6E72F}"/>
              </a:ext>
            </a:extLst>
          </p:cNvPr>
          <p:cNvSpPr txBox="1"/>
          <p:nvPr/>
        </p:nvSpPr>
        <p:spPr>
          <a:xfrm>
            <a:off x="-715695" y="5944198"/>
            <a:ext cx="118033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Arial Black" panose="020B0A04020102020204" pitchFamily="34" charset="0"/>
              </a:rPr>
              <a:t>Rocky.org</a:t>
            </a:r>
            <a:endParaRPr lang="en-US" sz="120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Gorham, James/BAO</dc:creator>
  <cp:lastModifiedBy>Gorham, James/BAO</cp:lastModifiedBy>
  <cp:revision>9</cp:revision>
  <cp:lastPrinted>2018-10-11T11:47:04Z</cp:lastPrinted>
  <dcterms:created xsi:type="dcterms:W3CDTF">2018-10-09T18:25:11Z</dcterms:created>
  <dcterms:modified xsi:type="dcterms:W3CDTF">2018-10-20T18:00:31Z</dcterms:modified>
</cp:coreProperties>
</file>