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7"/>
  </p:notesMasterIdLst>
  <p:sldIdLst>
    <p:sldId id="257" r:id="rId5"/>
    <p:sldId id="258" r:id="rId6"/>
  </p:sldIdLst>
  <p:sldSz cx="12192000" cy="6858000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06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6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357" cy="46994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4023481" y="0"/>
            <a:ext cx="3077357" cy="46994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DF9179-A839-4842-A52D-0A3CF423A926}" type="datetimeFigureOut">
              <a:rPr lang="en-US" altLang="ja-JP"/>
              <a:t>1/30/2017</a:t>
            </a:fld>
            <a:endParaRPr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735013" y="1173163"/>
            <a:ext cx="5632450" cy="3168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710412" y="4518009"/>
            <a:ext cx="5681653" cy="369709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918531"/>
            <a:ext cx="3077357" cy="46994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4023481" y="8918531"/>
            <a:ext cx="3077357" cy="46994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D722A4-A047-42B7-9CE8-B4E57903E311}" type="slidenum">
              <a:rPr lang="en-US" altLang="ja-JP"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9981918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D722A4-A047-42B7-9CE8-B4E57903E311}" type="slidenum">
              <a:rPr lang="en-US" altLang="ja-JP"/>
              <a:t>1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7802639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P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055D5-1A12-490C-83F3-02D087C11096}" type="datetimeFigureOut">
              <a:rPr lang="en-PH" smtClean="0"/>
              <a:t>30/01/2017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EFCED-1DCC-4F27-A5B1-682CEAF32841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4672388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055D5-1A12-490C-83F3-02D087C11096}" type="datetimeFigureOut">
              <a:rPr lang="en-PH" smtClean="0"/>
              <a:t>30/01/2017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EFCED-1DCC-4F27-A5B1-682CEAF32841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7218126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055D5-1A12-490C-83F3-02D087C11096}" type="datetimeFigureOut">
              <a:rPr lang="en-PH" smtClean="0"/>
              <a:t>30/01/2017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EFCED-1DCC-4F27-A5B1-682CEAF32841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7346616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055D5-1A12-490C-83F3-02D087C11096}" type="datetimeFigureOut">
              <a:rPr lang="en-PH" smtClean="0"/>
              <a:t>30/01/2017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EFCED-1DCC-4F27-A5B1-682CEAF32841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28634594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055D5-1A12-490C-83F3-02D087C11096}" type="datetimeFigureOut">
              <a:rPr lang="en-PH" smtClean="0"/>
              <a:t>30/01/2017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EFCED-1DCC-4F27-A5B1-682CEAF32841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125261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055D5-1A12-490C-83F3-02D087C11096}" type="datetimeFigureOut">
              <a:rPr lang="en-PH" smtClean="0"/>
              <a:t>30/01/2017</a:t>
            </a:fld>
            <a:endParaRPr lang="en-P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EFCED-1DCC-4F27-A5B1-682CEAF32841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6073067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055D5-1A12-490C-83F3-02D087C11096}" type="datetimeFigureOut">
              <a:rPr lang="en-PH" smtClean="0"/>
              <a:t>30/01/2017</a:t>
            </a:fld>
            <a:endParaRPr lang="en-P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EFCED-1DCC-4F27-A5B1-682CEAF32841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7608444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055D5-1A12-490C-83F3-02D087C11096}" type="datetimeFigureOut">
              <a:rPr lang="en-PH" smtClean="0"/>
              <a:t>30/01/2017</a:t>
            </a:fld>
            <a:endParaRPr lang="en-P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EFCED-1DCC-4F27-A5B1-682CEAF32841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9335972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055D5-1A12-490C-83F3-02D087C11096}" type="datetimeFigureOut">
              <a:rPr lang="en-PH" smtClean="0"/>
              <a:t>30/01/2017</a:t>
            </a:fld>
            <a:endParaRPr lang="en-P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EFCED-1DCC-4F27-A5B1-682CEAF32841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42107303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055D5-1A12-490C-83F3-02D087C11096}" type="datetimeFigureOut">
              <a:rPr lang="en-PH" smtClean="0"/>
              <a:t>30/01/2017</a:t>
            </a:fld>
            <a:endParaRPr lang="en-P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EFCED-1DCC-4F27-A5B1-682CEAF32841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6645962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P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055D5-1A12-490C-83F3-02D087C11096}" type="datetimeFigureOut">
              <a:rPr lang="en-PH" smtClean="0"/>
              <a:t>30/01/2017</a:t>
            </a:fld>
            <a:endParaRPr lang="en-P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EFCED-1DCC-4F27-A5B1-682CEAF32841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347671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6055D5-1A12-490C-83F3-02D087C11096}" type="datetimeFigureOut">
              <a:rPr lang="en-PH" smtClean="0"/>
              <a:t>30/01/2017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0EFCED-1DCC-4F27-A5B1-682CEAF32841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1115682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083213"/>
            <a:ext cx="12192000" cy="562707"/>
          </a:xfrm>
          <a:solidFill>
            <a:srgbClr val="FF0000"/>
          </a:solidFill>
        </p:spPr>
        <p:txBody>
          <a:bodyPr>
            <a:normAutofit/>
          </a:bodyPr>
          <a:lstStyle/>
          <a:p>
            <a:pPr algn="ctr"/>
            <a:r>
              <a:rPr lang="en-PH" sz="2000" b="1" dirty="0">
                <a:solidFill>
                  <a:schemeClr val="bg1"/>
                </a:solidFill>
              </a:rPr>
              <a:t>SEMINAR SCHEDULE FOR THE MONTH OF JANUARY 2017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70052987"/>
              </p:ext>
            </p:extLst>
          </p:nvPr>
        </p:nvGraphicFramePr>
        <p:xfrm>
          <a:off x="0" y="1644548"/>
          <a:ext cx="12192000" cy="51308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96278">
                  <a:extLst>
                    <a:ext uri="{9D8B030D-6E8A-4147-A177-3AD203B41FA5}">
                      <a16:colId xmlns:a16="http://schemas.microsoft.com/office/drawing/2014/main" val="1194425265"/>
                    </a:ext>
                  </a:extLst>
                </a:gridCol>
                <a:gridCol w="1605800">
                  <a:extLst>
                    <a:ext uri="{9D8B030D-6E8A-4147-A177-3AD203B41FA5}">
                      <a16:colId xmlns:a16="http://schemas.microsoft.com/office/drawing/2014/main" val="2696615249"/>
                    </a:ext>
                  </a:extLst>
                </a:gridCol>
                <a:gridCol w="1776359">
                  <a:extLst>
                    <a:ext uri="{9D8B030D-6E8A-4147-A177-3AD203B41FA5}">
                      <a16:colId xmlns:a16="http://schemas.microsoft.com/office/drawing/2014/main" val="3262086095"/>
                    </a:ext>
                  </a:extLst>
                </a:gridCol>
                <a:gridCol w="1754251">
                  <a:extLst>
                    <a:ext uri="{9D8B030D-6E8A-4147-A177-3AD203B41FA5}">
                      <a16:colId xmlns:a16="http://schemas.microsoft.com/office/drawing/2014/main" val="2990225814"/>
                    </a:ext>
                  </a:extLst>
                </a:gridCol>
                <a:gridCol w="1790807">
                  <a:extLst>
                    <a:ext uri="{9D8B030D-6E8A-4147-A177-3AD203B41FA5}">
                      <a16:colId xmlns:a16="http://schemas.microsoft.com/office/drawing/2014/main" val="3265331104"/>
                    </a:ext>
                  </a:extLst>
                </a:gridCol>
                <a:gridCol w="1744394">
                  <a:extLst>
                    <a:ext uri="{9D8B030D-6E8A-4147-A177-3AD203B41FA5}">
                      <a16:colId xmlns:a16="http://schemas.microsoft.com/office/drawing/2014/main" val="756926896"/>
                    </a:ext>
                  </a:extLst>
                </a:gridCol>
                <a:gridCol w="1824111">
                  <a:extLst>
                    <a:ext uri="{9D8B030D-6E8A-4147-A177-3AD203B41FA5}">
                      <a16:colId xmlns:a16="http://schemas.microsoft.com/office/drawing/2014/main" val="2747832313"/>
                    </a:ext>
                  </a:extLst>
                </a:gridCol>
              </a:tblGrid>
              <a:tr h="36635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PH" sz="1400" dirty="0">
                          <a:solidFill>
                            <a:srgbClr val="FF0000"/>
                          </a:solidFill>
                        </a:rPr>
                        <a:t>SUN     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50000"/>
                        </a:lnSpc>
                      </a:pPr>
                      <a:r>
                        <a:rPr lang="en-PH" sz="1400" dirty="0"/>
                        <a:t>MON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50000"/>
                        </a:lnSpc>
                      </a:pPr>
                      <a:r>
                        <a:rPr lang="en-PH" sz="1400" dirty="0"/>
                        <a:t>TUE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50000"/>
                        </a:lnSpc>
                      </a:pPr>
                      <a:r>
                        <a:rPr lang="en-PH" sz="1400" dirty="0"/>
                        <a:t>WED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50000"/>
                        </a:lnSpc>
                      </a:pPr>
                      <a:r>
                        <a:rPr lang="en-PH" sz="1400" dirty="0"/>
                        <a:t>THU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50000"/>
                        </a:lnSpc>
                      </a:pPr>
                      <a:r>
                        <a:rPr lang="en-PH" sz="1400" dirty="0"/>
                        <a:t>FRI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PH" sz="1400" dirty="0">
                          <a:solidFill>
                            <a:schemeClr val="bg1"/>
                          </a:solidFill>
                        </a:rPr>
                        <a:t>SAT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8779266"/>
                  </a:ext>
                </a:extLst>
              </a:tr>
              <a:tr h="91199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PH" sz="1800" b="0" dirty="0">
                          <a:solidFill>
                            <a:srgbClr val="FF0000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PH" sz="1800" b="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PH" sz="1800" b="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PH" sz="1800" b="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PH" sz="1800" b="0" dirty="0"/>
                        <a:t>            5</a:t>
                      </a:r>
                      <a:r>
                        <a:rPr lang="en-PH" sz="1100" b="0" dirty="0"/>
                        <a:t>                                            1)</a:t>
                      </a:r>
                      <a:r>
                        <a:rPr lang="en-PH" sz="1100" b="0" baseline="0" dirty="0"/>
                        <a:t>   </a:t>
                      </a:r>
                      <a:r>
                        <a:rPr lang="en-PH" sz="1100" b="0" dirty="0">
                          <a:solidFill>
                            <a:schemeClr val="tx1"/>
                          </a:solidFill>
                        </a:rPr>
                        <a:t>1:00PM-Avalable                          2)</a:t>
                      </a:r>
                      <a:r>
                        <a:rPr lang="en-PH" sz="1100" b="0" baseline="0" dirty="0">
                          <a:solidFill>
                            <a:schemeClr val="tx1"/>
                          </a:solidFill>
                        </a:rPr>
                        <a:t>   </a:t>
                      </a:r>
                      <a:r>
                        <a:rPr lang="en-PH" sz="1100" b="0" dirty="0">
                          <a:solidFill>
                            <a:schemeClr val="tx1"/>
                          </a:solidFill>
                        </a:rPr>
                        <a:t>4:00PM-Available                          3)</a:t>
                      </a:r>
                      <a:r>
                        <a:rPr lang="en-PH" sz="1100" b="0" baseline="0" dirty="0">
                          <a:solidFill>
                            <a:schemeClr val="tx1"/>
                          </a:solidFill>
                        </a:rPr>
                        <a:t>  </a:t>
                      </a:r>
                      <a:r>
                        <a:rPr lang="en-PH" sz="1100" b="0" dirty="0">
                          <a:solidFill>
                            <a:schemeClr val="tx1"/>
                          </a:solidFill>
                        </a:rPr>
                        <a:t> 7:00 PM-Available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PH" sz="1800" dirty="0"/>
                        <a:t>             6</a:t>
                      </a:r>
                      <a:r>
                        <a:rPr lang="en-PH" sz="1100" dirty="0"/>
                        <a:t>                                                        1)  1:00PM-Available                2)  4:00PM-Available               3)  7:00 PM-Available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EN-PH" sz="1800" dirty="0">
                          <a:solidFill>
                            <a:srgbClr val="000000"/>
                          </a:solidFill>
                        </a:rPr>
                        <a:t>              7</a:t>
                      </a:r>
                      <a:r>
                        <a:rPr lang="EN-PH" sz="1100" dirty="0">
                          <a:solidFill>
                            <a:srgbClr val="000000"/>
                          </a:solidFill>
                        </a:rPr>
                        <a:t>                       </a:t>
                      </a:r>
                      <a:r>
                        <a:rPr lang="en-PH" sz="1100" dirty="0">
                          <a:solidFill>
                            <a:srgbClr val="000000"/>
                          </a:solidFill>
                        </a:rPr>
                        <a:t>               </a:t>
                      </a:r>
                      <a:r>
                        <a:rPr lang="EN-PH" sz="1100" dirty="0">
                          <a:solidFill>
                            <a:srgbClr val="000000"/>
                          </a:solidFill>
                        </a:rPr>
                        <a:t>1)  1:00PM</a:t>
                      </a:r>
                      <a:r>
                        <a:rPr lang="en-PH" sz="1100" dirty="0">
                          <a:solidFill>
                            <a:srgbClr val="000000"/>
                          </a:solidFill>
                        </a:rPr>
                        <a:t>-Available</a:t>
                      </a:r>
                      <a:r>
                        <a:rPr lang="EN-PH" sz="1100" dirty="0">
                          <a:solidFill>
                            <a:srgbClr val="000000"/>
                          </a:solidFill>
                        </a:rPr>
                        <a:t>-</a:t>
                      </a:r>
                      <a:r>
                        <a:rPr lang="EN-PH" sz="1100" b="1" dirty="0">
                          <a:solidFill>
                            <a:srgbClr val="FF0000"/>
                          </a:solidFill>
                        </a:rPr>
                        <a:t>2)  4:00PM-</a:t>
                      </a:r>
                      <a:r>
                        <a:rPr lang="en-PH" sz="1100" b="1" dirty="0">
                          <a:solidFill>
                            <a:srgbClr val="FF0000"/>
                          </a:solidFill>
                        </a:rPr>
                        <a:t>Occupied </a:t>
                      </a:r>
                      <a:r>
                        <a:rPr lang="EN-PH" sz="1100" dirty="0">
                          <a:solidFill>
                            <a:srgbClr val="000000"/>
                          </a:solidFill>
                        </a:rPr>
                        <a:t>3)  7:00 PM-Available </a:t>
                      </a:r>
                      <a:endParaRPr lang="en-PH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3928550"/>
                  </a:ext>
                </a:extLst>
              </a:tr>
              <a:tr h="90819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800" b="0" dirty="0">
                          <a:solidFill>
                            <a:srgbClr val="FF0000"/>
                          </a:solidFill>
                        </a:rPr>
                        <a:t>           </a:t>
                      </a:r>
                      <a:r>
                        <a:rPr lang="fr-FR" sz="1800" b="0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FR-FR" sz="1800" b="0" dirty="0">
                          <a:solidFill>
                            <a:srgbClr val="FF0000"/>
                          </a:solidFill>
                        </a:rPr>
                        <a:t>8  </a:t>
                      </a:r>
                      <a:r>
                        <a:rPr lang="FR-FR" sz="1200" b="0" dirty="0">
                          <a:solidFill>
                            <a:srgbClr val="000000"/>
                          </a:solidFill>
                        </a:rPr>
                        <a:t>              </a:t>
                      </a:r>
                      <a:r>
                        <a:rPr lang="fr-FR" sz="1200" b="0" dirty="0">
                          <a:solidFill>
                            <a:srgbClr val="000000"/>
                          </a:solidFill>
                        </a:rPr>
                        <a:t>   </a:t>
                      </a:r>
                      <a:r>
                        <a:rPr lang="FR-FR" sz="1200" b="0" dirty="0">
                          <a:solidFill>
                            <a:srgbClr val="000000"/>
                          </a:solidFill>
                        </a:rPr>
                        <a:t>  </a:t>
                      </a:r>
                      <a:r>
                        <a:rPr lang="FR-FR" sz="1100" b="1" dirty="0">
                          <a:solidFill>
                            <a:srgbClr val="FF0000"/>
                          </a:solidFill>
                        </a:rPr>
                        <a:t>1) 1:00PM-</a:t>
                      </a:r>
                      <a:r>
                        <a:rPr lang="fr-FR" sz="1100" b="1" dirty="0">
                          <a:solidFill>
                            <a:srgbClr val="FF0000"/>
                          </a:solidFill>
                        </a:rPr>
                        <a:t>Occupied</a:t>
                      </a:r>
                      <a:r>
                        <a:rPr lang="FR-FR" sz="1100" b="1" dirty="0">
                          <a:solidFill>
                            <a:srgbClr val="FF0000"/>
                          </a:solidFill>
                        </a:rPr>
                        <a:t> 2) 4:00PM</a:t>
                      </a:r>
                      <a:r>
                        <a:rPr lang="FR-FR" sz="1200" b="0" dirty="0">
                          <a:solidFill>
                            <a:srgbClr val="000000"/>
                          </a:solidFill>
                        </a:rPr>
                        <a:t>-</a:t>
                      </a:r>
                      <a:r>
                        <a:rPr lang="fr-FR" sz="1200" b="1" dirty="0">
                          <a:solidFill>
                            <a:srgbClr val="FF0000"/>
                          </a:solidFill>
                        </a:rPr>
                        <a:t>Occupied</a:t>
                      </a:r>
                      <a:r>
                        <a:rPr lang="FR-FR" sz="1200" b="1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FR-FR" sz="1200" b="0" dirty="0">
                          <a:solidFill>
                            <a:srgbClr val="000000"/>
                          </a:solidFill>
                        </a:rPr>
                        <a:t>3)  7:00PM-AVAILABLE</a:t>
                      </a:r>
                      <a:endParaRPr lang="FR-FR" sz="12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</a:pPr>
                      <a:r>
                        <a:rPr lang="FR-FR" sz="1800" b="0" dirty="0">
                          <a:solidFill>
                            <a:srgbClr val="000000"/>
                          </a:solidFill>
                        </a:rPr>
                        <a:t>             9   </a:t>
                      </a:r>
                      <a:r>
                        <a:rPr lang="FR-FR" sz="1200" b="0" dirty="0">
                          <a:solidFill>
                            <a:srgbClr val="000000"/>
                          </a:solidFill>
                        </a:rPr>
                        <a:t>             </a:t>
                      </a:r>
                      <a:r>
                        <a:rPr lang="FR-FR" sz="1100" b="1" dirty="0">
                          <a:solidFill>
                            <a:srgbClr val="FF0000"/>
                          </a:solidFill>
                        </a:rPr>
                        <a:t>1) 1:00P</a:t>
                      </a:r>
                      <a:r>
                        <a:rPr lang="fr-FR" sz="1100" b="1" dirty="0">
                          <a:solidFill>
                            <a:srgbClr val="FF0000"/>
                          </a:solidFill>
                        </a:rPr>
                        <a:t>M-Occupied</a:t>
                      </a:r>
                      <a:r>
                        <a:rPr lang="FR-FR" sz="1100" b="1" dirty="0">
                          <a:solidFill>
                            <a:srgbClr val="FF0000"/>
                          </a:solidFill>
                        </a:rPr>
                        <a:t> 2) 4:00P</a:t>
                      </a:r>
                      <a:r>
                        <a:rPr lang="fr-FR" sz="1100" b="1" dirty="0">
                          <a:solidFill>
                            <a:srgbClr val="FF0000"/>
                          </a:solidFill>
                        </a:rPr>
                        <a:t>M-Occupied</a:t>
                      </a:r>
                      <a:r>
                        <a:rPr lang="FR-FR" sz="1100" b="1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FR-FR" sz="1200" b="0" dirty="0">
                          <a:solidFill>
                            <a:srgbClr val="000000"/>
                          </a:solidFill>
                        </a:rPr>
                        <a:t>3)  7:00PM-Available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FR-FR" sz="1800" b="0" dirty="0">
                          <a:solidFill>
                            <a:srgbClr val="000000"/>
                          </a:solidFill>
                        </a:rPr>
                        <a:t>             10  </a:t>
                      </a:r>
                      <a:r>
                        <a:rPr lang="FR-FR" sz="1200" b="0" dirty="0">
                          <a:solidFill>
                            <a:srgbClr val="000000"/>
                          </a:solidFill>
                        </a:rPr>
                        <a:t>           </a:t>
                      </a:r>
                      <a:r>
                        <a:rPr lang="fr-FR" sz="1200" b="0" dirty="0">
                          <a:solidFill>
                            <a:srgbClr val="000000"/>
                          </a:solidFill>
                        </a:rPr>
                        <a:t>      </a:t>
                      </a:r>
                      <a:r>
                        <a:rPr lang="FR-FR" sz="1200" b="0" dirty="0">
                          <a:solidFill>
                            <a:schemeClr val="tx1"/>
                          </a:solidFill>
                        </a:rPr>
                        <a:t>1)  1:00PM</a:t>
                      </a:r>
                      <a:r>
                        <a:rPr lang="fr-FR" sz="1200" b="0" dirty="0">
                          <a:solidFill>
                            <a:schemeClr val="tx1"/>
                          </a:solidFill>
                        </a:rPr>
                        <a:t>-Available                </a:t>
                      </a:r>
                      <a:r>
                        <a:rPr lang="FR-FR" sz="1200" b="0" dirty="0">
                          <a:solidFill>
                            <a:schemeClr val="tx1"/>
                          </a:solidFill>
                        </a:rPr>
                        <a:t>2)  4:00PM</a:t>
                      </a:r>
                      <a:r>
                        <a:rPr lang="fr-FR" sz="1200" b="0" dirty="0">
                          <a:solidFill>
                            <a:schemeClr val="tx1"/>
                          </a:solidFill>
                        </a:rPr>
                        <a:t>-Available                     </a:t>
                      </a:r>
                      <a:r>
                        <a:rPr lang="FR-FR" sz="1200" b="0" dirty="0">
                          <a:solidFill>
                            <a:srgbClr val="000000"/>
                          </a:solidFill>
                        </a:rPr>
                        <a:t>3)  7:00PM-Available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FR-FR" sz="1200" b="0" baseline="0" dirty="0">
                          <a:solidFill>
                            <a:srgbClr val="000000"/>
                          </a:solidFill>
                        </a:rPr>
                        <a:t>                 </a:t>
                      </a:r>
                      <a:r>
                        <a:rPr lang="FR-FR" sz="1800" b="0" baseline="0" dirty="0">
                          <a:solidFill>
                            <a:srgbClr val="000000"/>
                          </a:solidFill>
                        </a:rPr>
                        <a:t> 1</a:t>
                      </a:r>
                      <a:r>
                        <a:rPr lang="FR-FR" sz="1800" b="0" dirty="0">
                          <a:solidFill>
                            <a:srgbClr val="000000"/>
                          </a:solidFill>
                        </a:rPr>
                        <a:t>1            </a:t>
                      </a:r>
                      <a:r>
                        <a:rPr lang="fr-FR" sz="1800" b="0" dirty="0">
                          <a:solidFill>
                            <a:srgbClr val="000000"/>
                          </a:solidFill>
                        </a:rPr>
                        <a:t>                </a:t>
                      </a:r>
                      <a:r>
                        <a:rPr lang="FR-FR" sz="1200" b="0" dirty="0">
                          <a:solidFill>
                            <a:srgbClr val="000000"/>
                          </a:solidFill>
                        </a:rPr>
                        <a:t>1)  1:00PM</a:t>
                      </a:r>
                      <a:r>
                        <a:rPr lang="fr-FR" sz="1200" b="0" dirty="0">
                          <a:solidFill>
                            <a:srgbClr val="000000"/>
                          </a:solidFill>
                        </a:rPr>
                        <a:t>-Available</a:t>
                      </a:r>
                      <a:r>
                        <a:rPr lang="FR-FR" sz="1200" b="0" dirty="0">
                          <a:solidFill>
                            <a:srgbClr val="000000"/>
                          </a:solidFill>
                        </a:rPr>
                        <a:t>-</a:t>
                      </a:r>
                      <a:r>
                        <a:rPr lang="FR-FR" sz="1200" b="1" dirty="0">
                          <a:solidFill>
                            <a:srgbClr val="FF0000"/>
                          </a:solidFill>
                        </a:rPr>
                        <a:t>2) 4:00PM</a:t>
                      </a:r>
                      <a:r>
                        <a:rPr lang="fr-FR" sz="1200" b="1" dirty="0">
                          <a:solidFill>
                            <a:srgbClr val="FF0000"/>
                          </a:solidFill>
                        </a:rPr>
                        <a:t>-Occupied</a:t>
                      </a:r>
                      <a:r>
                        <a:rPr lang="FR-FR" sz="1200" b="1" dirty="0">
                          <a:solidFill>
                            <a:srgbClr val="FF0000"/>
                          </a:solidFill>
                        </a:rPr>
                        <a:t> 3) 7:00PM</a:t>
                      </a:r>
                      <a:r>
                        <a:rPr lang="FR-FR" sz="1200" b="0" dirty="0">
                          <a:solidFill>
                            <a:srgbClr val="000000"/>
                          </a:solidFill>
                        </a:rPr>
                        <a:t>-</a:t>
                      </a:r>
                      <a:r>
                        <a:rPr lang="FR-FR" sz="1200" b="1" dirty="0">
                          <a:solidFill>
                            <a:srgbClr val="FF0000"/>
                          </a:solidFill>
                        </a:rPr>
                        <a:t>Occu</a:t>
                      </a:r>
                      <a:r>
                        <a:rPr lang="fr-FR" sz="1200" b="1" dirty="0">
                          <a:solidFill>
                            <a:srgbClr val="FF0000"/>
                          </a:solidFill>
                        </a:rPr>
                        <a:t>p</a:t>
                      </a:r>
                      <a:r>
                        <a:rPr lang="FR-FR" sz="1200" b="1" dirty="0">
                          <a:solidFill>
                            <a:srgbClr val="FF0000"/>
                          </a:solidFill>
                        </a:rPr>
                        <a:t>ied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fr-FR" sz="1800" b="0" dirty="0">
                          <a:solidFill>
                            <a:schemeClr val="tx1"/>
                          </a:solidFill>
                        </a:rPr>
                        <a:t>           12    </a:t>
                      </a:r>
                      <a:r>
                        <a:rPr lang="fr-FR" sz="1200" b="0" dirty="0">
                          <a:solidFill>
                            <a:schemeClr val="tx1"/>
                          </a:solidFill>
                        </a:rPr>
                        <a:t>                          1)  1:00PM-Available                2)  4:00PM-Available               3)  7:00PM-Available</a:t>
                      </a:r>
                      <a:endParaRPr lang="en-PH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fr-FR" sz="1800" b="0" dirty="0">
                          <a:solidFill>
                            <a:schemeClr val="tx1"/>
                          </a:solidFill>
                        </a:rPr>
                        <a:t>            13</a:t>
                      </a:r>
                      <a:r>
                        <a:rPr lang="fr-FR" sz="1200" b="0" dirty="0">
                          <a:solidFill>
                            <a:schemeClr val="tx1"/>
                          </a:solidFill>
                        </a:rPr>
                        <a:t>                                                   1)  1:00PM-Available                2)  4:00PM-Available               </a:t>
                      </a:r>
                      <a:r>
                        <a:rPr lang="fr-FR" sz="1200" b="1" dirty="0">
                          <a:solidFill>
                            <a:srgbClr val="FF0000"/>
                          </a:solidFill>
                        </a:rPr>
                        <a:t>3)  7:00PM-Occupied</a:t>
                      </a:r>
                      <a:endParaRPr lang="en-PH" sz="1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fr-FR" sz="1800" b="0" dirty="0">
                          <a:solidFill>
                            <a:schemeClr val="tx1"/>
                          </a:solidFill>
                        </a:rPr>
                        <a:t>            14  </a:t>
                      </a:r>
                      <a:r>
                        <a:rPr lang="fr-FR" sz="1200" b="0" dirty="0">
                          <a:solidFill>
                            <a:schemeClr val="tx1"/>
                          </a:solidFill>
                        </a:rPr>
                        <a:t>                                                              1)  1:00PM-Available                2)  4:00PM-Available               3)  7:00PM-Available</a:t>
                      </a:r>
                      <a:endParaRPr lang="en-PH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1691115"/>
                  </a:ext>
                </a:extLst>
              </a:tr>
              <a:tr h="883962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fr-FR" sz="1800" b="0" dirty="0">
                          <a:solidFill>
                            <a:srgbClr val="FF0000"/>
                          </a:solidFill>
                        </a:rPr>
                        <a:t>           15</a:t>
                      </a:r>
                      <a:r>
                        <a:rPr lang="fr-FR" sz="1800" b="0" dirty="0">
                          <a:solidFill>
                            <a:schemeClr val="tx1"/>
                          </a:solidFill>
                        </a:rPr>
                        <a:t>       </a:t>
                      </a:r>
                      <a:r>
                        <a:rPr lang="fr-FR" sz="1200" b="0" dirty="0">
                          <a:solidFill>
                            <a:schemeClr val="tx1"/>
                          </a:solidFill>
                        </a:rPr>
                        <a:t>                                         1)  1:00PM-Available                2)  4:00PM-Available               3)  7:00PM-Available</a:t>
                      </a:r>
                      <a:endParaRPr lang="en-PH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fr-FR" sz="1800" b="0" dirty="0">
                          <a:solidFill>
                            <a:srgbClr val="FF0000"/>
                          </a:solidFill>
                        </a:rPr>
                        <a:t>           </a:t>
                      </a:r>
                      <a:r>
                        <a:rPr lang="fr-FR" sz="1800" b="0" dirty="0">
                          <a:solidFill>
                            <a:schemeClr val="tx1"/>
                          </a:solidFill>
                        </a:rPr>
                        <a:t>16</a:t>
                      </a:r>
                      <a:r>
                        <a:rPr lang="fr-FR" sz="1200" b="0" dirty="0">
                          <a:solidFill>
                            <a:schemeClr val="tx1"/>
                          </a:solidFill>
                        </a:rPr>
                        <a:t>                                     </a:t>
                      </a:r>
                      <a:r>
                        <a:rPr lang="fr-FR" sz="1200" b="1" dirty="0">
                          <a:solidFill>
                            <a:srgbClr val="FF0000"/>
                          </a:solidFill>
                        </a:rPr>
                        <a:t>1)  1:00PM-Occupied               2)  4:00PM-Occupied                        3)  7:00PM-Occupied</a:t>
                      </a:r>
                      <a:endParaRPr lang="en-PH" sz="1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fr-FR" sz="1800" b="0" dirty="0">
                          <a:solidFill>
                            <a:schemeClr val="tx1"/>
                          </a:solidFill>
                        </a:rPr>
                        <a:t>            17</a:t>
                      </a:r>
                      <a:r>
                        <a:rPr lang="fr-FR" sz="1200" b="0" dirty="0">
                          <a:solidFill>
                            <a:schemeClr val="tx1"/>
                          </a:solidFill>
                        </a:rPr>
                        <a:t>                                                        </a:t>
                      </a:r>
                      <a:r>
                        <a:rPr lang="fr-FR" sz="1200" b="1" dirty="0">
                          <a:solidFill>
                            <a:srgbClr val="FF0000"/>
                          </a:solidFill>
                        </a:rPr>
                        <a:t>1)  1:00PM-Occupied              </a:t>
                      </a:r>
                      <a:r>
                        <a:rPr lang="fr-FR" sz="1200" b="0" dirty="0">
                          <a:solidFill>
                            <a:schemeClr val="tx1"/>
                          </a:solidFill>
                        </a:rPr>
                        <a:t>2)  4:00PM-Available               3)  7:00PM-Available</a:t>
                      </a:r>
                      <a:endParaRPr lang="en-PH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fr-FR" sz="1800" b="0" dirty="0">
                          <a:solidFill>
                            <a:schemeClr val="tx1"/>
                          </a:solidFill>
                        </a:rPr>
                        <a:t>             18   </a:t>
                      </a:r>
                      <a:r>
                        <a:rPr lang="fr-FR" sz="1200" b="0" dirty="0">
                          <a:solidFill>
                            <a:schemeClr val="tx1"/>
                          </a:solidFill>
                        </a:rPr>
                        <a:t>                                                    1)  1:00PM-Available                </a:t>
                      </a:r>
                      <a:r>
                        <a:rPr lang="fr-FR" sz="1200" b="1" dirty="0">
                          <a:solidFill>
                            <a:srgbClr val="FF0000"/>
                          </a:solidFill>
                        </a:rPr>
                        <a:t>2)  4:00PM-Occupied              3)  </a:t>
                      </a:r>
                      <a:r>
                        <a:rPr lang="fr-FR" sz="1200" b="1" dirty="0" err="1">
                          <a:solidFill>
                            <a:srgbClr val="FF0000"/>
                          </a:solidFill>
                        </a:rPr>
                        <a:t>Opening</a:t>
                      </a:r>
                      <a:r>
                        <a:rPr lang="fr-FR" sz="1200" b="1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fr-FR" sz="1200" b="1" dirty="0" err="1">
                          <a:solidFill>
                            <a:srgbClr val="FF0000"/>
                          </a:solidFill>
                        </a:rPr>
                        <a:t>Seminar</a:t>
                      </a:r>
                      <a:endParaRPr lang="en-PH" sz="1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fr-FR" sz="1800" b="0" dirty="0">
                          <a:solidFill>
                            <a:schemeClr val="tx1"/>
                          </a:solidFill>
                        </a:rPr>
                        <a:t>           19   </a:t>
                      </a:r>
                      <a:r>
                        <a:rPr lang="fr-FR" sz="1200" b="0" dirty="0">
                          <a:solidFill>
                            <a:schemeClr val="tx1"/>
                          </a:solidFill>
                        </a:rPr>
                        <a:t>                                       1)  1:00PM-Available                2)  4:00PM-Available               </a:t>
                      </a:r>
                      <a:r>
                        <a:rPr lang="fr-FR" sz="1200" b="1" dirty="0">
                          <a:solidFill>
                            <a:srgbClr val="FF0000"/>
                          </a:solidFill>
                        </a:rPr>
                        <a:t>3)  7:00PM-Occupied</a:t>
                      </a:r>
                      <a:endParaRPr lang="en-PH" sz="1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fr-FR" sz="1800" b="0" dirty="0">
                          <a:solidFill>
                            <a:schemeClr val="tx1"/>
                          </a:solidFill>
                        </a:rPr>
                        <a:t>            20 </a:t>
                      </a:r>
                      <a:r>
                        <a:rPr lang="fr-FR" sz="1200" b="0" dirty="0">
                          <a:solidFill>
                            <a:schemeClr val="tx1"/>
                          </a:solidFill>
                        </a:rPr>
                        <a:t>                                                 </a:t>
                      </a:r>
                      <a:r>
                        <a:rPr lang="fr-FR" sz="1200" b="1" dirty="0">
                          <a:solidFill>
                            <a:srgbClr val="FF0000"/>
                          </a:solidFill>
                        </a:rPr>
                        <a:t>1)  1:00PM-Occupied              2)  4:00PM-Occupied               </a:t>
                      </a:r>
                      <a:r>
                        <a:rPr lang="fr-FR" sz="1200" b="0" dirty="0">
                          <a:solidFill>
                            <a:schemeClr val="tx1"/>
                          </a:solidFill>
                        </a:rPr>
                        <a:t>3)  7:00PM-Available</a:t>
                      </a:r>
                      <a:endParaRPr lang="en-PH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FR-FR" sz="1800" b="0" dirty="0">
                          <a:solidFill>
                            <a:srgbClr val="000000"/>
                          </a:solidFill>
                        </a:rPr>
                        <a:t>             21</a:t>
                      </a:r>
                      <a:r>
                        <a:rPr lang="FR-FR" sz="1200" b="0" dirty="0">
                          <a:solidFill>
                            <a:srgbClr val="000000"/>
                          </a:solidFill>
                        </a:rPr>
                        <a:t>                   </a:t>
                      </a:r>
                      <a:r>
                        <a:rPr lang="FR-FR" sz="1100" b="1" dirty="0">
                          <a:solidFill>
                            <a:srgbClr val="FF0000"/>
                          </a:solidFill>
                        </a:rPr>
                        <a:t>1)1:00P</a:t>
                      </a:r>
                      <a:r>
                        <a:rPr lang="fr-FR" sz="1100" b="1" dirty="0">
                          <a:solidFill>
                            <a:srgbClr val="FF0000"/>
                          </a:solidFill>
                        </a:rPr>
                        <a:t>-Occupied</a:t>
                      </a:r>
                      <a:r>
                        <a:rPr lang="fr-FR" sz="1100" b="0" dirty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FF0000"/>
                          </a:solidFill>
                        </a:rPr>
                        <a:t>2) </a:t>
                      </a:r>
                      <a:r>
                        <a:rPr lang="fr-FR" sz="1100" b="1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FR-FR" sz="1100" b="1" dirty="0" err="1">
                          <a:solidFill>
                            <a:srgbClr val="FF0000"/>
                          </a:solidFill>
                        </a:rPr>
                        <a:t>Opening</a:t>
                      </a:r>
                      <a:r>
                        <a:rPr lang="FR-FR" sz="1100" b="1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FR-FR" sz="1100" b="1" dirty="0" err="1">
                          <a:solidFill>
                            <a:srgbClr val="FF0000"/>
                          </a:solidFill>
                        </a:rPr>
                        <a:t>Seminar</a:t>
                      </a:r>
                      <a:r>
                        <a:rPr lang="FR-FR" sz="1100" b="1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</a:rPr>
                        <a:t>3)  7:00PM-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</a:rPr>
                        <a:t>Available</a:t>
                      </a:r>
                      <a:endParaRPr lang="FR-FR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0629964"/>
                  </a:ext>
                </a:extLst>
              </a:tr>
              <a:tr h="74174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fr-FR" sz="1800" b="0" dirty="0">
                          <a:solidFill>
                            <a:srgbClr val="FF0000"/>
                          </a:solidFill>
                        </a:rPr>
                        <a:t>           22      </a:t>
                      </a:r>
                      <a:r>
                        <a:rPr lang="fr-FR" sz="1200" b="0" dirty="0">
                          <a:solidFill>
                            <a:srgbClr val="FF0000"/>
                          </a:solidFill>
                        </a:rPr>
                        <a:t>                                                  </a:t>
                      </a:r>
                      <a:r>
                        <a:rPr lang="fr-FR" sz="1200" b="0" dirty="0">
                          <a:solidFill>
                            <a:schemeClr val="tx1"/>
                          </a:solidFill>
                        </a:rPr>
                        <a:t>1)  1:00PM-Available                2)  4:00PM-Available               3)  7:00PM-Available</a:t>
                      </a:r>
                      <a:endParaRPr lang="en-PH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fr-FR" sz="1800" b="0" dirty="0">
                          <a:solidFill>
                            <a:schemeClr val="tx1"/>
                          </a:solidFill>
                        </a:rPr>
                        <a:t>            23</a:t>
                      </a:r>
                      <a:r>
                        <a:rPr lang="fr-FR" sz="1200" b="0" dirty="0">
                          <a:solidFill>
                            <a:schemeClr val="tx1"/>
                          </a:solidFill>
                        </a:rPr>
                        <a:t>                                                       1)  1:00PM-Available                2)  4:00PM-Available               3)  7:00PM-Available</a:t>
                      </a:r>
                      <a:endParaRPr lang="en-PH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fr-FR" sz="1800" b="0" dirty="0">
                          <a:solidFill>
                            <a:schemeClr val="tx1"/>
                          </a:solidFill>
                        </a:rPr>
                        <a:t>             24  </a:t>
                      </a:r>
                      <a:r>
                        <a:rPr lang="fr-FR" sz="1200" b="0" dirty="0">
                          <a:solidFill>
                            <a:schemeClr val="tx1"/>
                          </a:solidFill>
                        </a:rPr>
                        <a:t>                                                       1)  1:00PM-Available                2)  4:00PM-Available               3)  7:00PM-Available</a:t>
                      </a:r>
                      <a:endParaRPr lang="en-PH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fr-FR" sz="1800" b="0" dirty="0">
                          <a:solidFill>
                            <a:schemeClr val="tx1"/>
                          </a:solidFill>
                        </a:rPr>
                        <a:t>            25 </a:t>
                      </a:r>
                      <a:r>
                        <a:rPr lang="fr-FR" sz="1200" b="0" dirty="0">
                          <a:solidFill>
                            <a:schemeClr val="tx1"/>
                          </a:solidFill>
                        </a:rPr>
                        <a:t>                                                     1)  1:00PM-Available                2)  4:00PM-Available               </a:t>
                      </a:r>
                      <a:r>
                        <a:rPr lang="fr-FR" sz="1200" b="1" dirty="0">
                          <a:solidFill>
                            <a:srgbClr val="FF0000"/>
                          </a:solidFill>
                        </a:rPr>
                        <a:t>3)  </a:t>
                      </a:r>
                      <a:r>
                        <a:rPr lang="fr-FR" sz="1200" b="1" dirty="0" err="1">
                          <a:solidFill>
                            <a:srgbClr val="FF0000"/>
                          </a:solidFill>
                        </a:rPr>
                        <a:t>Opening</a:t>
                      </a:r>
                      <a:r>
                        <a:rPr lang="fr-FR" sz="1200" b="1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fr-FR" sz="1200" b="1">
                          <a:solidFill>
                            <a:srgbClr val="FF0000"/>
                          </a:solidFill>
                        </a:rPr>
                        <a:t>Seminar</a:t>
                      </a:r>
                      <a:endParaRPr lang="en-PH" sz="1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fr-FR" sz="1800" b="0" dirty="0">
                          <a:solidFill>
                            <a:schemeClr val="tx1"/>
                          </a:solidFill>
                        </a:rPr>
                        <a:t>          26     </a:t>
                      </a:r>
                      <a:r>
                        <a:rPr lang="fr-FR" sz="1200" b="0" dirty="0">
                          <a:solidFill>
                            <a:schemeClr val="tx1"/>
                          </a:solidFill>
                        </a:rPr>
                        <a:t>                                                 1)  1:00PM-Available                2)  4:00PM-Available               3)  7:00PM-Available</a:t>
                      </a:r>
                      <a:endParaRPr lang="en-PH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FR-FR" sz="1800" b="0" dirty="0">
                          <a:solidFill>
                            <a:schemeClr val="tx1"/>
                          </a:solidFill>
                        </a:rPr>
                        <a:t>          </a:t>
                      </a:r>
                      <a:r>
                        <a:rPr lang="fr-FR" sz="18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800" b="0" dirty="0">
                          <a:solidFill>
                            <a:srgbClr val="000000"/>
                          </a:solidFill>
                        </a:rPr>
                        <a:t>27 </a:t>
                      </a:r>
                      <a:r>
                        <a:rPr lang="FR-FR" sz="1200" b="0" dirty="0">
                          <a:solidFill>
                            <a:srgbClr val="000000"/>
                          </a:solidFill>
                        </a:rPr>
                        <a:t>                          </a:t>
                      </a:r>
                      <a:r>
                        <a:rPr lang="FR-FR" sz="1200" b="1" dirty="0">
                          <a:solidFill>
                            <a:srgbClr val="FF0000"/>
                          </a:solidFill>
                        </a:rPr>
                        <a:t>1</a:t>
                      </a:r>
                      <a:r>
                        <a:rPr lang="FR-FR" sz="1100" b="1" dirty="0">
                          <a:solidFill>
                            <a:srgbClr val="FF0000"/>
                          </a:solidFill>
                        </a:rPr>
                        <a:t>)  1:00PM</a:t>
                      </a:r>
                      <a:r>
                        <a:rPr lang="fr-FR" sz="1100" b="1" dirty="0">
                          <a:solidFill>
                            <a:srgbClr val="FF0000"/>
                          </a:solidFill>
                        </a:rPr>
                        <a:t>-Occupied </a:t>
                      </a:r>
                      <a:r>
                        <a:rPr lang="FR-FR" sz="1100" b="1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FR-FR" sz="1100" b="0" dirty="0">
                          <a:solidFill>
                            <a:srgbClr val="000000"/>
                          </a:solidFill>
                        </a:rPr>
                        <a:t>2) 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100" b="0" dirty="0">
                          <a:solidFill>
                            <a:srgbClr val="000000"/>
                          </a:solidFill>
                        </a:rPr>
                        <a:t>4:00PM</a:t>
                      </a:r>
                      <a:r>
                        <a:rPr lang="fr-FR" sz="1100" b="0" dirty="0">
                          <a:solidFill>
                            <a:srgbClr val="000000"/>
                          </a:solidFill>
                        </a:rPr>
                        <a:t>-Available</a:t>
                      </a:r>
                      <a:r>
                        <a:rPr lang="FR-FR" sz="1100" b="0" dirty="0">
                          <a:solidFill>
                            <a:srgbClr val="000000"/>
                          </a:solidFill>
                        </a:rPr>
                        <a:t> 3)  7:00PM-Available</a:t>
                      </a:r>
                      <a:endParaRPr lang="FR-FR" sz="1200" b="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PH" sz="1800" b="0" dirty="0">
                          <a:solidFill>
                            <a:srgbClr val="000000"/>
                          </a:solidFill>
                        </a:rPr>
                        <a:t> </a:t>
                      </a:r>
                      <a:r>
                        <a:rPr lang="en-PH" sz="1800" b="0" dirty="0">
                          <a:solidFill>
                            <a:srgbClr val="000000"/>
                          </a:solidFill>
                        </a:rPr>
                        <a:t>           </a:t>
                      </a:r>
                      <a:r>
                        <a:rPr lang="en-PH" sz="1800" b="0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PH" sz="1800" b="0" dirty="0">
                          <a:solidFill>
                            <a:srgbClr val="FF0000"/>
                          </a:solidFill>
                        </a:rPr>
                        <a:t>28</a:t>
                      </a:r>
                      <a:r>
                        <a:rPr lang="EN-PH" sz="1200" b="0" dirty="0">
                          <a:solidFill>
                            <a:srgbClr val="FF0000"/>
                          </a:solidFill>
                        </a:rPr>
                        <a:t> </a:t>
                      </a:r>
                      <a:r>
                        <a:rPr lang="EN-PH" sz="1200" b="0" dirty="0">
                          <a:solidFill>
                            <a:srgbClr val="000000"/>
                          </a:solidFill>
                        </a:rPr>
                        <a:t>   </a:t>
                      </a:r>
                      <a:endParaRPr lang="EN-PH" sz="1200" dirty="0">
                        <a:solidFill>
                          <a:srgbClr val="000000"/>
                        </a:solidFill>
                      </a:endParaRPr>
                    </a:p>
                    <a:p>
                      <a:r>
                        <a:rPr lang="EN-PH" sz="1200" b="0" dirty="0">
                          <a:solidFill>
                            <a:srgbClr val="000000"/>
                          </a:solidFill>
                        </a:rPr>
                        <a:t> </a:t>
                      </a:r>
                      <a:r>
                        <a:rPr lang="EN-PH" sz="1200" b="1" dirty="0">
                          <a:solidFill>
                            <a:srgbClr val="FF0000"/>
                          </a:solidFill>
                        </a:rPr>
                        <a:t>1)  1:00PM-</a:t>
                      </a:r>
                      <a:r>
                        <a:rPr lang="en-PH" sz="1200" b="1" dirty="0">
                          <a:solidFill>
                            <a:srgbClr val="FF0000"/>
                          </a:solidFill>
                        </a:rPr>
                        <a:t>Occupied</a:t>
                      </a:r>
                      <a:endParaRPr lang="EN-PH" sz="1200" b="1" dirty="0">
                        <a:solidFill>
                          <a:srgbClr val="FF0000"/>
                        </a:solidFill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PH" sz="1200" b="1" dirty="0">
                          <a:solidFill>
                            <a:srgbClr val="FF0000"/>
                          </a:solidFill>
                        </a:rPr>
                        <a:t>2)  4:00PM-</a:t>
                      </a:r>
                      <a:r>
                        <a:rPr lang="en-PH" sz="1200" b="1" dirty="0">
                          <a:solidFill>
                            <a:srgbClr val="FF0000"/>
                          </a:solidFill>
                        </a:rPr>
                        <a:t>Occupied</a:t>
                      </a:r>
                      <a:endParaRPr lang="EN-PH" sz="1200" b="1" dirty="0">
                        <a:solidFill>
                          <a:srgbClr val="FF0000"/>
                        </a:solidFill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PH" sz="1200" b="0" dirty="0">
                          <a:solidFill>
                            <a:schemeClr val="tx1"/>
                          </a:solidFill>
                        </a:rPr>
                        <a:t>3) 7:00PM-</a:t>
                      </a:r>
                      <a:r>
                        <a:rPr lang="en-PH" sz="1200" b="0" dirty="0">
                          <a:solidFill>
                            <a:schemeClr val="tx1"/>
                          </a:solidFill>
                        </a:rPr>
                        <a:t>Available</a:t>
                      </a:r>
                      <a:endParaRPr lang="EN-PH" sz="1200" b="0" dirty="0">
                        <a:solidFill>
                          <a:schemeClr val="tx1"/>
                        </a:solidFill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en-PH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1655393"/>
                  </a:ext>
                </a:extLst>
              </a:tr>
              <a:tr h="88396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800" b="0" dirty="0">
                          <a:solidFill>
                            <a:srgbClr val="FF0000"/>
                          </a:solidFill>
                        </a:rPr>
                        <a:t>29</a:t>
                      </a:r>
                      <a:r>
                        <a:rPr lang="fr-FR" sz="1800" b="0" dirty="0">
                          <a:solidFill>
                            <a:schemeClr val="tx1"/>
                          </a:solidFill>
                        </a:rPr>
                        <a:t>   </a:t>
                      </a:r>
                      <a:r>
                        <a:rPr lang="fr-FR" sz="1200" b="0" dirty="0">
                          <a:solidFill>
                            <a:schemeClr val="tx1"/>
                          </a:solidFill>
                        </a:rPr>
                        <a:t>                                                     </a:t>
                      </a:r>
                      <a:r>
                        <a:rPr lang="fr-FR" sz="1100" b="1" dirty="0">
                          <a:solidFill>
                            <a:srgbClr val="FF0000"/>
                          </a:solidFill>
                        </a:rPr>
                        <a:t>1)  1:00PM-Occupied            </a:t>
                      </a:r>
                      <a:r>
                        <a:rPr lang="fr-FR" sz="1200" b="1" dirty="0">
                          <a:solidFill>
                            <a:srgbClr val="FF0000"/>
                          </a:solidFill>
                        </a:rPr>
                        <a:t>2)  4:00PM-Occupied                </a:t>
                      </a:r>
                      <a:r>
                        <a:rPr lang="fr-FR" sz="1200" b="0" dirty="0">
                          <a:solidFill>
                            <a:schemeClr val="tx1"/>
                          </a:solidFill>
                        </a:rPr>
                        <a:t>3)  7:00PM-Available</a:t>
                      </a:r>
                      <a:endParaRPr lang="en-PH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b="0" dirty="0">
                          <a:solidFill>
                            <a:schemeClr val="tx1"/>
                          </a:solidFill>
                        </a:rPr>
                        <a:t>30  </a:t>
                      </a:r>
                      <a:r>
                        <a:rPr lang="fr-FR" sz="1200" b="0" dirty="0">
                          <a:solidFill>
                            <a:schemeClr val="tx1"/>
                          </a:solidFill>
                        </a:rPr>
                        <a:t>                                                     1)  1:00PM-Available                2)  4:00PM-Available               3)  7:00PM-Available</a:t>
                      </a:r>
                      <a:endParaRPr lang="en-PH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b="0" dirty="0">
                          <a:solidFill>
                            <a:schemeClr val="tx1"/>
                          </a:solidFill>
                        </a:rPr>
                        <a:t>31     </a:t>
                      </a:r>
                      <a:r>
                        <a:rPr lang="fr-FR" sz="1200" b="0" dirty="0">
                          <a:solidFill>
                            <a:schemeClr val="tx1"/>
                          </a:solidFill>
                        </a:rPr>
                        <a:t>                                                     </a:t>
                      </a:r>
                      <a:r>
                        <a:rPr lang="fr-FR" sz="1200" b="1" dirty="0">
                          <a:solidFill>
                            <a:srgbClr val="FF0000"/>
                          </a:solidFill>
                        </a:rPr>
                        <a:t>1)  1:00PM-Occupied               2)  4:00PM-Occupied               </a:t>
                      </a:r>
                      <a:r>
                        <a:rPr lang="fr-FR" sz="1200" b="0" dirty="0">
                          <a:solidFill>
                            <a:schemeClr val="tx1"/>
                          </a:solidFill>
                        </a:rPr>
                        <a:t>3)  7:00PM-Available</a:t>
                      </a:r>
                      <a:endParaRPr lang="en-PH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P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PH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PH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PH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772799"/>
                  </a:ext>
                </a:extLst>
              </a:tr>
            </a:tbl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52188" y="82278"/>
            <a:ext cx="3800463" cy="59084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6432" y="0"/>
            <a:ext cx="7386434" cy="1615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97769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96931" y="3133318"/>
            <a:ext cx="3798137" cy="59136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924737"/>
            <a:ext cx="12192000" cy="574904"/>
          </a:xfrm>
          <a:solidFill>
            <a:srgbClr val="FF0000"/>
          </a:solidFill>
        </p:spPr>
        <p:txBody>
          <a:bodyPr>
            <a:noAutofit/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</a:rPr>
              <a:t>SEMINAR SCHEDULE FOR THE MONTH OF FEBRUARY 2017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31346993"/>
              </p:ext>
            </p:extLst>
          </p:nvPr>
        </p:nvGraphicFramePr>
        <p:xfrm>
          <a:off x="1" y="1499640"/>
          <a:ext cx="12191998" cy="49526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41714">
                  <a:extLst>
                    <a:ext uri="{9D8B030D-6E8A-4147-A177-3AD203B41FA5}">
                      <a16:colId xmlns:a16="http://schemas.microsoft.com/office/drawing/2014/main" val="168658380"/>
                    </a:ext>
                  </a:extLst>
                </a:gridCol>
                <a:gridCol w="1741714">
                  <a:extLst>
                    <a:ext uri="{9D8B030D-6E8A-4147-A177-3AD203B41FA5}">
                      <a16:colId xmlns:a16="http://schemas.microsoft.com/office/drawing/2014/main" val="2134525820"/>
                    </a:ext>
                  </a:extLst>
                </a:gridCol>
                <a:gridCol w="1741714">
                  <a:extLst>
                    <a:ext uri="{9D8B030D-6E8A-4147-A177-3AD203B41FA5}">
                      <a16:colId xmlns:a16="http://schemas.microsoft.com/office/drawing/2014/main" val="3041397023"/>
                    </a:ext>
                  </a:extLst>
                </a:gridCol>
                <a:gridCol w="1741714">
                  <a:extLst>
                    <a:ext uri="{9D8B030D-6E8A-4147-A177-3AD203B41FA5}">
                      <a16:colId xmlns:a16="http://schemas.microsoft.com/office/drawing/2014/main" val="1313927738"/>
                    </a:ext>
                  </a:extLst>
                </a:gridCol>
                <a:gridCol w="1741714">
                  <a:extLst>
                    <a:ext uri="{9D8B030D-6E8A-4147-A177-3AD203B41FA5}">
                      <a16:colId xmlns:a16="http://schemas.microsoft.com/office/drawing/2014/main" val="2124841026"/>
                    </a:ext>
                  </a:extLst>
                </a:gridCol>
                <a:gridCol w="1741714">
                  <a:extLst>
                    <a:ext uri="{9D8B030D-6E8A-4147-A177-3AD203B41FA5}">
                      <a16:colId xmlns:a16="http://schemas.microsoft.com/office/drawing/2014/main" val="2884651449"/>
                    </a:ext>
                  </a:extLst>
                </a:gridCol>
                <a:gridCol w="1741714">
                  <a:extLst>
                    <a:ext uri="{9D8B030D-6E8A-4147-A177-3AD203B41FA5}">
                      <a16:colId xmlns:a16="http://schemas.microsoft.com/office/drawing/2014/main" val="4115731420"/>
                    </a:ext>
                  </a:extLst>
                </a:gridCol>
              </a:tblGrid>
              <a:tr h="316281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SUN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THU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FRI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SAT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0189855"/>
                  </a:ext>
                </a:extLst>
              </a:tr>
              <a:tr h="89306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            1</a:t>
                      </a:r>
                    </a:p>
                    <a:p>
                      <a:r>
                        <a:rPr lang="en-US" sz="1400" dirty="0"/>
                        <a:t>    </a:t>
                      </a:r>
                      <a:r>
                        <a:rPr lang="en-US" sz="1400" b="1" dirty="0">
                          <a:solidFill>
                            <a:srgbClr val="FF0000"/>
                          </a:solidFill>
                        </a:rPr>
                        <a:t>Thanks Ai Opening</a:t>
                      </a:r>
                    </a:p>
                    <a:p>
                      <a:r>
                        <a:rPr lang="en-US" sz="1100" b="1">
                          <a:solidFill>
                            <a:srgbClr val="FF0000"/>
                          </a:solidFill>
                        </a:rPr>
                        <a:t>2</a:t>
                      </a:r>
                      <a:r>
                        <a:rPr lang="en-US" sz="1100" b="1" dirty="0">
                          <a:solidFill>
                            <a:srgbClr val="FF0000"/>
                          </a:solidFill>
                        </a:rPr>
                        <a:t>) 4:00 PM- </a:t>
                      </a:r>
                      <a:r>
                        <a:rPr lang="en-US" sz="1100" b="1">
                          <a:solidFill>
                            <a:srgbClr val="FF0000"/>
                          </a:solidFill>
                        </a:rPr>
                        <a:t>Occupied                     3</a:t>
                      </a:r>
                      <a:r>
                        <a:rPr lang="en-US" sz="1100" b="1" dirty="0">
                          <a:solidFill>
                            <a:srgbClr val="FF0000"/>
                          </a:solidFill>
                        </a:rPr>
                        <a:t>) </a:t>
                      </a:r>
                      <a:r>
                        <a:rPr lang="en-US" sz="1100" b="1">
                          <a:solidFill>
                            <a:srgbClr val="FF0000"/>
                          </a:solidFill>
                        </a:rPr>
                        <a:t>7:00 PM-Occupied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/>
                        <a:t>              2 </a:t>
                      </a:r>
                      <a:r>
                        <a:rPr lang="en-US" sz="1100" dirty="0"/>
                        <a:t>                                                    </a:t>
                      </a:r>
                      <a:r>
                        <a:rPr lang="en-US" sz="1100" b="1" dirty="0">
                          <a:solidFill>
                            <a:srgbClr val="FF0000"/>
                          </a:solidFill>
                        </a:rPr>
                        <a:t>1</a:t>
                      </a:r>
                      <a:r>
                        <a:rPr lang="fr-FR" sz="1100" b="1" dirty="0">
                          <a:solidFill>
                            <a:srgbClr val="FF0000"/>
                          </a:solidFill>
                        </a:rPr>
                        <a:t>)  1:00PM-Occupied               </a:t>
                      </a:r>
                      <a:r>
                        <a:rPr lang="fr-FR" sz="1100" dirty="0"/>
                        <a:t>2)  4:00PM-Available               3)  7:00PM-Available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/>
                        <a:t>              3 </a:t>
                      </a:r>
                      <a:r>
                        <a:rPr lang="en-US" sz="1100" dirty="0"/>
                        <a:t>                                                          </a:t>
                      </a:r>
                      <a:r>
                        <a:rPr lang="fr-FR" sz="1100" dirty="0"/>
                        <a:t>1)  1:00PM-Available                2)  4:00PM-Available               3)  7:00PM-Available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/>
                        <a:t>             4</a:t>
                      </a:r>
                      <a:r>
                        <a:rPr lang="en-US" sz="1100" dirty="0"/>
                        <a:t>                                                      </a:t>
                      </a:r>
                      <a:r>
                        <a:rPr lang="fr-FR" sz="1100" dirty="0"/>
                        <a:t>1)  1:00PM-Available                2)  4:00PM-Available               3)  7:00PM-Available</a:t>
                      </a:r>
                      <a:endParaRPr lang="en-U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0410704"/>
                  </a:ext>
                </a:extLst>
              </a:tr>
              <a:tr h="893060"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               5                                  </a:t>
                      </a:r>
                      <a:r>
                        <a:rPr lang="en-US" sz="1100" dirty="0"/>
                        <a:t>1) 1:00PM-Available                   2) 4:00PM-Available                   3) 7:00PM-Available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              6                                    </a:t>
                      </a:r>
                      <a:r>
                        <a:rPr lang="en-US" sz="1100" dirty="0"/>
                        <a:t>1</a:t>
                      </a:r>
                      <a:r>
                        <a:rPr lang="fr-FR" sz="1100" dirty="0"/>
                        <a:t>) 1:00PM-Available                   2) 4:00PM-Available                   3) 7:00PM-Available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            7                                     </a:t>
                      </a:r>
                      <a:r>
                        <a:rPr lang="en-US" sz="1100" dirty="0"/>
                        <a:t>1</a:t>
                      </a:r>
                      <a:r>
                        <a:rPr lang="fr-FR" sz="1100" dirty="0"/>
                        <a:t>) 1:00PM-Available                   2) 4:00PM-Available                   3) 7:00PM-Available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               8</a:t>
                      </a:r>
                      <a:r>
                        <a:rPr lang="en-US" sz="1100" dirty="0"/>
                        <a:t>                                                            1</a:t>
                      </a:r>
                      <a:r>
                        <a:rPr lang="fr-FR" sz="1100" dirty="0"/>
                        <a:t>) 1:00PM-Available                   2) 4:00PM-Available                   3) 7:00PM-Available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               9 </a:t>
                      </a:r>
                      <a:r>
                        <a:rPr lang="en-US" sz="1100" dirty="0"/>
                        <a:t>                                                               1</a:t>
                      </a:r>
                      <a:r>
                        <a:rPr lang="fr-FR" sz="1100" dirty="0"/>
                        <a:t>) 1:00PM-Available                   2) 4:00PM-Available                   3) 7:00PM-Available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         10  </a:t>
                      </a:r>
                      <a:r>
                        <a:rPr lang="en-US" sz="1100" dirty="0"/>
                        <a:t>                                                   1</a:t>
                      </a:r>
                      <a:r>
                        <a:rPr lang="fr-FR" sz="1100" dirty="0"/>
                        <a:t>) 1:00PM-Available                   2) 4:00PM-Available                   3) 7:00PM-Available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            11                                                               </a:t>
                      </a:r>
                      <a:r>
                        <a:rPr lang="fr-FR" sz="1100" b="1" dirty="0">
                          <a:solidFill>
                            <a:srgbClr val="FF0000"/>
                          </a:solidFill>
                        </a:rPr>
                        <a:t>1) 1:00PM-Occupied                2) 4:00PM-Occupied                 </a:t>
                      </a:r>
                      <a:r>
                        <a:rPr lang="fr-FR" sz="1100" dirty="0"/>
                        <a:t>3) 7:00PM-Available</a:t>
                      </a:r>
                      <a:endParaRPr lang="en-U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6121798"/>
                  </a:ext>
                </a:extLst>
              </a:tr>
              <a:tr h="893060">
                <a:tc>
                  <a:txBody>
                    <a:bodyPr/>
                    <a:lstStyle/>
                    <a:p>
                      <a:r>
                        <a:rPr lang="en-US" sz="1800" dirty="0"/>
                        <a:t>              12 </a:t>
                      </a:r>
                      <a:r>
                        <a:rPr lang="en-US" sz="1100" dirty="0"/>
                        <a:t>                                                                   </a:t>
                      </a:r>
                      <a:r>
                        <a:rPr lang="fr-FR" sz="1100" b="1" dirty="0">
                          <a:solidFill>
                            <a:srgbClr val="FF0000"/>
                          </a:solidFill>
                        </a:rPr>
                        <a:t>1) 1:00PM-Occupied                   </a:t>
                      </a:r>
                      <a:r>
                        <a:rPr lang="fr-FR" sz="1100" dirty="0"/>
                        <a:t>2) 4:00PM-Available                   3) 7:00PM-Available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           13</a:t>
                      </a:r>
                      <a:r>
                        <a:rPr lang="en-US" sz="1100" dirty="0"/>
                        <a:t>                                                      </a:t>
                      </a:r>
                      <a:r>
                        <a:rPr lang="fr-FR" sz="1100" dirty="0"/>
                        <a:t>1) 1:00PM-Available                   2) 4:00PM-Available                   3) 7:00PM-Available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             14 </a:t>
                      </a:r>
                      <a:r>
                        <a:rPr lang="en-US" sz="1100" dirty="0"/>
                        <a:t>                                                     </a:t>
                      </a:r>
                      <a:r>
                        <a:rPr lang="fr-FR" sz="1100" dirty="0"/>
                        <a:t>1) 1:00PM-Available                   2) 4:00PM-Available                   3) 7:00PM-Available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             15 </a:t>
                      </a:r>
                      <a:r>
                        <a:rPr lang="en-US" sz="1100" dirty="0"/>
                        <a:t>                                                     </a:t>
                      </a:r>
                      <a:r>
                        <a:rPr lang="fr-FR" sz="1100" dirty="0"/>
                        <a:t>1) 1:00PM-Available                   2) 4:00PM-Available                   3) 7:00PM-Available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             16 </a:t>
                      </a:r>
                      <a:r>
                        <a:rPr lang="en-US" sz="1100" dirty="0"/>
                        <a:t>                                                      </a:t>
                      </a:r>
                      <a:r>
                        <a:rPr lang="fr-FR" sz="1100" dirty="0"/>
                        <a:t>1) 1:00PM-Available                   2) 4:00PM-Available                   3) 7:00PM-Available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              17</a:t>
                      </a:r>
                      <a:r>
                        <a:rPr lang="en-US" sz="1100" dirty="0"/>
                        <a:t>                                                     </a:t>
                      </a:r>
                      <a:r>
                        <a:rPr lang="fr-FR" sz="1100" dirty="0"/>
                        <a:t>1) 1:00PM-Available                   2) 4:00PM-Available                   3) 7:00PM-Available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           18  </a:t>
                      </a:r>
                      <a:r>
                        <a:rPr lang="en-US" sz="1100" dirty="0"/>
                        <a:t>                                                   </a:t>
                      </a:r>
                      <a:r>
                        <a:rPr lang="fr-FR" sz="1100" dirty="0"/>
                        <a:t>1) 1:00PM-Available                   2) 4:00PM-Available                   3) 7:00PM-Available</a:t>
                      </a:r>
                      <a:endParaRPr lang="en-U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6677732"/>
                  </a:ext>
                </a:extLst>
              </a:tr>
              <a:tr h="993335">
                <a:tc>
                  <a:txBody>
                    <a:bodyPr/>
                    <a:lstStyle/>
                    <a:p>
                      <a:r>
                        <a:rPr lang="en-US" sz="1800" dirty="0"/>
                        <a:t>              19</a:t>
                      </a:r>
                      <a:r>
                        <a:rPr lang="en-US" sz="1100" dirty="0"/>
                        <a:t>                                                      </a:t>
                      </a:r>
                      <a:r>
                        <a:rPr lang="fr-FR" sz="1100" dirty="0"/>
                        <a:t>1) 1:00PM-Available                   2) 4:00PM-Available                   </a:t>
                      </a:r>
                      <a:r>
                        <a:rPr lang="fr-FR" sz="1100" b="1" dirty="0">
                          <a:solidFill>
                            <a:srgbClr val="FF0000"/>
                          </a:solidFill>
                        </a:rPr>
                        <a:t>3) 7:00PM-Occupied</a:t>
                      </a:r>
                      <a:endParaRPr lang="en-US" sz="11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             20</a:t>
                      </a:r>
                      <a:r>
                        <a:rPr lang="en-US" sz="1100" dirty="0"/>
                        <a:t>                                                         </a:t>
                      </a:r>
                      <a:r>
                        <a:rPr lang="fr-FR" sz="1100" dirty="0"/>
                        <a:t>1) 1:00PM-Available                   2) 4:00PM-Available                   3) 7:00PM-Available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             21 </a:t>
                      </a:r>
                      <a:r>
                        <a:rPr lang="en-US" sz="1100" dirty="0"/>
                        <a:t>                                                    </a:t>
                      </a:r>
                      <a:r>
                        <a:rPr lang="fr-FR" sz="1100" dirty="0"/>
                        <a:t>1) 1:00PM-Available                   2) 4:00PM-Available                   3) 7:00PM-Available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              22</a:t>
                      </a:r>
                      <a:r>
                        <a:rPr lang="en-US" sz="1100" dirty="0"/>
                        <a:t>                                                           </a:t>
                      </a:r>
                      <a:r>
                        <a:rPr lang="fr-FR" sz="1100" dirty="0"/>
                        <a:t>1) 1:00PM-Available                   2) 4:00PM-Available                   3) 7:00PM-Available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             23  </a:t>
                      </a:r>
                      <a:r>
                        <a:rPr lang="en-US" sz="1100" dirty="0"/>
                        <a:t>                                                   </a:t>
                      </a:r>
                      <a:r>
                        <a:rPr lang="fr-FR" sz="1100" dirty="0"/>
                        <a:t>1) 1:00PM-Available                   2) 4:00PM-Available                   3) 7:00PM-Available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               24 </a:t>
                      </a:r>
                      <a:r>
                        <a:rPr lang="en-US" sz="1100" dirty="0"/>
                        <a:t>                                                  </a:t>
                      </a:r>
                      <a:r>
                        <a:rPr lang="fr-FR" sz="1100" dirty="0"/>
                        <a:t>1) 1:00PM-Available                   2) 4:00PM-Available                   3) 7:00PM-Available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           </a:t>
                      </a:r>
                      <a:r>
                        <a:rPr lang="en-US" sz="1800" dirty="0">
                          <a:solidFill>
                            <a:srgbClr val="FF0000"/>
                          </a:solidFill>
                        </a:rPr>
                        <a:t> 25 </a:t>
                      </a:r>
                      <a:r>
                        <a:rPr lang="en-US" sz="1100" dirty="0">
                          <a:solidFill>
                            <a:srgbClr val="FF0000"/>
                          </a:solidFill>
                        </a:rPr>
                        <a:t>                                                   </a:t>
                      </a:r>
                      <a:r>
                        <a:rPr lang="fr-FR" sz="1100" dirty="0"/>
                        <a:t>1) 1:00PM-Available                   2) 4:00PM-Available                   3) 7:00PM-Available</a:t>
                      </a:r>
                      <a:endParaRPr lang="en-U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1381458"/>
                  </a:ext>
                </a:extLst>
              </a:tr>
              <a:tr h="893060">
                <a:tc>
                  <a:txBody>
                    <a:bodyPr/>
                    <a:lstStyle/>
                    <a:p>
                      <a:r>
                        <a:rPr lang="en-US" sz="1800" dirty="0"/>
                        <a:t>               26  </a:t>
                      </a:r>
                      <a:r>
                        <a:rPr lang="en-US" sz="1100" dirty="0"/>
                        <a:t>                                                    </a:t>
                      </a:r>
                      <a:r>
                        <a:rPr lang="fr-FR" sz="1100" dirty="0"/>
                        <a:t>1) 1:00PM-Available                   2) 4:00PM-Available                   3) 7:00PM-Available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              27  </a:t>
                      </a:r>
                      <a:r>
                        <a:rPr lang="en-US" sz="1100" dirty="0"/>
                        <a:t>                                                    </a:t>
                      </a:r>
                      <a:r>
                        <a:rPr lang="fr-FR" sz="1100" dirty="0"/>
                        <a:t>1) 1:00PM-Available                   2) 4:00PM-Available                   3) 7:00PM-Available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          28 </a:t>
                      </a:r>
                      <a:r>
                        <a:rPr lang="en-US" sz="1100" dirty="0"/>
                        <a:t>                                                   </a:t>
                      </a:r>
                      <a:r>
                        <a:rPr lang="fr-FR" sz="1100" dirty="0"/>
                        <a:t>1) 1:00PM-Available                   2) 4:00PM-Available                   3) 7:00PM-Available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863093"/>
                  </a:ext>
                </a:extLst>
              </a:tr>
            </a:tbl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00115" y="204052"/>
            <a:ext cx="3798137" cy="591363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44700" y="74730"/>
            <a:ext cx="535761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BOOK NOW!!!</a:t>
            </a:r>
          </a:p>
          <a:p>
            <a:r>
              <a:rPr lang="en-US" sz="1200" dirty="0"/>
              <a:t>visit our office here in the Philippines /or call us Tel # (02) 532-8766</a:t>
            </a:r>
          </a:p>
          <a:p>
            <a:r>
              <a:rPr lang="en-US" sz="1200" dirty="0"/>
              <a:t>Address: Unit 804 BSA Twin Tower , Bank Drive </a:t>
            </a:r>
            <a:r>
              <a:rPr lang="en-US" sz="1200" dirty="0" err="1"/>
              <a:t>Ortigas</a:t>
            </a:r>
            <a:r>
              <a:rPr lang="en-US" sz="1200" dirty="0"/>
              <a:t> Center, </a:t>
            </a:r>
            <a:r>
              <a:rPr lang="en-US" sz="1200" dirty="0" err="1"/>
              <a:t>Mandaluyong</a:t>
            </a:r>
            <a:r>
              <a:rPr lang="en-US" sz="1200" dirty="0"/>
              <a:t> City.</a:t>
            </a:r>
          </a:p>
          <a:p>
            <a:r>
              <a:rPr lang="en-US" sz="1200" dirty="0"/>
              <a:t>Schedule TIME:</a:t>
            </a:r>
          </a:p>
          <a:p>
            <a:pPr marL="228600" indent="-228600">
              <a:buAutoNum type="arabicParenR"/>
            </a:pPr>
            <a:r>
              <a:rPr lang="en-US" sz="1200" dirty="0"/>
              <a:t>1:00 PM- 3: 49 PM</a:t>
            </a:r>
          </a:p>
          <a:p>
            <a:pPr marL="228600" indent="-228600">
              <a:buAutoNum type="arabicParenR"/>
            </a:pPr>
            <a:r>
              <a:rPr lang="en-US" sz="1200" dirty="0"/>
              <a:t>4:00 PM- 6:45 PM</a:t>
            </a:r>
          </a:p>
          <a:p>
            <a:pPr marL="228600" indent="-228600">
              <a:buAutoNum type="arabicParenR"/>
            </a:pPr>
            <a:r>
              <a:rPr lang="en-US" sz="1200" dirty="0"/>
              <a:t>7:00 PM-  9:45 PM</a:t>
            </a:r>
          </a:p>
        </p:txBody>
      </p:sp>
    </p:spTree>
    <p:extLst>
      <p:ext uri="{BB962C8B-B14F-4D97-AF65-F5344CB8AC3E}">
        <p14:creationId xmlns:p14="http://schemas.microsoft.com/office/powerpoint/2010/main" val="15403966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629F1716AF56B64D89383BAC8BBA8687" ma:contentTypeVersion="5" ma:contentTypeDescription="新しいドキュメントを作成します。" ma:contentTypeScope="" ma:versionID="61409786ce3ee72807f6ddb75cee859d">
  <xsd:schema xmlns:xsd="http://www.w3.org/2001/XMLSchema" xmlns:xs="http://www.w3.org/2001/XMLSchema" xmlns:p="http://schemas.microsoft.com/office/2006/metadata/properties" xmlns:ns2="2027d82a-ef93-41c5-a653-6b89abf1e33f" xmlns:ns3="c72835dd-a68b-48a6-8e1a-0ca97ca09d54" xmlns:ns4="8741c275-ab6d-43e9-9ee9-4a4d8a3e333b" targetNamespace="http://schemas.microsoft.com/office/2006/metadata/properties" ma:root="true" ma:fieldsID="fbfa7db4a02ec75322f4734993eb3897" ns2:_="" ns3:_="" ns4:_="">
    <xsd:import namespace="2027d82a-ef93-41c5-a653-6b89abf1e33f"/>
    <xsd:import namespace="c72835dd-a68b-48a6-8e1a-0ca97ca09d54"/>
    <xsd:import namespace="8741c275-ab6d-43e9-9ee9-4a4d8a3e333b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Finished" minOccurs="0"/>
                <xsd:element ref="ns4:LastSharedByUser" minOccurs="0"/>
                <xsd:element ref="ns4:LastSharedBy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027d82a-ef93-41c5-a653-6b89abf1e33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共有相手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共有相手の詳細情報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72835dd-a68b-48a6-8e1a-0ca97ca09d54" elementFormDefault="qualified">
    <xsd:import namespace="http://schemas.microsoft.com/office/2006/documentManagement/types"/>
    <xsd:import namespace="http://schemas.microsoft.com/office/infopath/2007/PartnerControls"/>
    <xsd:element name="Finished" ma:index="10" nillable="true" ma:displayName="Finished" ma:default="0" ma:internalName="Finished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741c275-ab6d-43e9-9ee9-4a4d8a3e333b" elementFormDefault="qualified">
    <xsd:import namespace="http://schemas.microsoft.com/office/2006/documentManagement/types"/>
    <xsd:import namespace="http://schemas.microsoft.com/office/infopath/2007/PartnerControls"/>
    <xsd:element name="LastSharedByUser" ma:index="11" nillable="true" ma:displayName="最新の共有 (ユーザー別)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2" nillable="true" ma:displayName="最新の共有 (時間別)" ma:description="" ma:internalName="LastSharedByTime" ma:readOnly="true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Finished xmlns="c72835dd-a68b-48a6-8e1a-0ca97ca09d54">false</Finished>
  </documentManagement>
</p:properties>
</file>

<file path=customXml/itemProps1.xml><?xml version="1.0" encoding="utf-8"?>
<ds:datastoreItem xmlns:ds="http://schemas.openxmlformats.org/officeDocument/2006/customXml" ds:itemID="{CF69D573-6A99-43F0-8AED-E3B174DB741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22AC0E0-76A0-4505-B104-661AAE71FBA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027d82a-ef93-41c5-a653-6b89abf1e33f"/>
    <ds:schemaRef ds:uri="c72835dd-a68b-48a6-8e1a-0ca97ca09d54"/>
    <ds:schemaRef ds:uri="8741c275-ab6d-43e9-9ee9-4a4d8a3e333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3D6CA85-2090-4693-AD4C-EADED1CA7DCF}">
  <ds:schemaRefs>
    <ds:schemaRef ds:uri="http://schemas.microsoft.com/office/2006/documentManagement/types"/>
    <ds:schemaRef ds:uri="c72835dd-a68b-48a6-8e1a-0ca97ca09d54"/>
    <ds:schemaRef ds:uri="http://purl.org/dc/terms/"/>
    <ds:schemaRef ds:uri="http://purl.org/dc/dcmitype/"/>
    <ds:schemaRef ds:uri="8741c275-ab6d-43e9-9ee9-4a4d8a3e333b"/>
    <ds:schemaRef ds:uri="2027d82a-ef93-41c5-a653-6b89abf1e33f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703</TotalTime>
  <Words>611</Words>
  <Application>Microsoft Office PowerPoint</Application>
  <PresentationFormat>Widescreen</PresentationFormat>
  <Paragraphs>88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游ゴシック</vt:lpstr>
      <vt:lpstr>Arial</vt:lpstr>
      <vt:lpstr>Calibri</vt:lpstr>
      <vt:lpstr>Calibri Light</vt:lpstr>
      <vt:lpstr>Office Theme</vt:lpstr>
      <vt:lpstr>SEMINAR SCHEDULE FOR THE MONTH OF JANUARY 2017</vt:lpstr>
      <vt:lpstr>SEMINAR SCHEDULE FOR THE MONTH OF FEBRUARY 2017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thanks</dc:creator>
  <cp:lastModifiedBy>Philippines_staff</cp:lastModifiedBy>
  <cp:revision>41</cp:revision>
  <cp:lastPrinted>2017-01-13T02:57:53Z</cp:lastPrinted>
  <dcterms:created xsi:type="dcterms:W3CDTF">2017-01-04T03:12:52Z</dcterms:created>
  <dcterms:modified xsi:type="dcterms:W3CDTF">2017-01-30T04:00:38Z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0x010100629F1716AF56B64D89383BAC8BBA8687</vt:lpwstr>
  </property>
</Properties>
</file>