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726AC-97C8-44E3-BDB4-BF364661E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5688" y="82297"/>
            <a:ext cx="10116312" cy="521552"/>
          </a:xfrm>
        </p:spPr>
        <p:txBody>
          <a:bodyPr>
            <a:normAutofit/>
          </a:bodyPr>
          <a:lstStyle/>
          <a:p>
            <a:pPr algn="ctr"/>
            <a:r>
              <a:rPr lang="en-US" sz="2400" u="sng" dirty="0">
                <a:latin typeface="Franklin Gothic Demi" panose="020B0703020102020204" pitchFamily="34" charset="0"/>
              </a:rPr>
              <a:t>FULL SUPPLY OF FIREFIGHTING EQUIPMENT ANS SERVICES</a:t>
            </a:r>
            <a:endParaRPr lang="ru-RU" sz="2400" u="sng" dirty="0">
              <a:latin typeface="Franklin Gothic Demi" panose="020B07030201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5012697-807E-4FE7-B4B6-1066968B51BD}"/>
              </a:ext>
            </a:extLst>
          </p:cNvPr>
          <p:cNvSpPr txBox="1">
            <a:spLocks/>
          </p:cNvSpPr>
          <p:nvPr/>
        </p:nvSpPr>
        <p:spPr>
          <a:xfrm>
            <a:off x="5832087" y="5564037"/>
            <a:ext cx="6359911" cy="1293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F5D3510-DCA9-4D45-9306-80476362E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790619"/>
              </p:ext>
            </p:extLst>
          </p:nvPr>
        </p:nvGraphicFramePr>
        <p:xfrm>
          <a:off x="6096000" y="914401"/>
          <a:ext cx="6095998" cy="2756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672">
                  <a:extLst>
                    <a:ext uri="{9D8B030D-6E8A-4147-A177-3AD203B41FA5}">
                      <a16:colId xmlns:a16="http://schemas.microsoft.com/office/drawing/2014/main" val="3218984774"/>
                    </a:ext>
                  </a:extLst>
                </a:gridCol>
                <a:gridCol w="3048326">
                  <a:extLst>
                    <a:ext uri="{9D8B030D-6E8A-4147-A177-3AD203B41FA5}">
                      <a16:colId xmlns:a16="http://schemas.microsoft.com/office/drawing/2014/main" val="88602194"/>
                    </a:ext>
                  </a:extLst>
                </a:gridCol>
              </a:tblGrid>
              <a:tr h="2756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Fire fighting equipment: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Fire shields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Scraps (for opening doors, windows and other structures);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Fire hunters, hooks with a wooden handle (for dismantling and taking away burning constructions);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Kits for cutting electrical wires (scissors, dielectric bots and mats);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Forks, shovels (bayonet and shovel);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Water tanks and sand boxes firemen (for storage of extinguishing agents);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Buckets and hand pumps (for transporting water).</a:t>
                      </a:r>
                      <a:r>
                        <a:rPr lang="en-US" sz="1100" baseline="0" dirty="0">
                          <a:effectLst/>
                        </a:rPr>
                        <a:t> etc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4" marR="596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Fire fighting equipment and components: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Signs of fire safety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Sprinklers (Sprinklers)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Control nodes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Security and fire alarm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Foam or powder fire extinguishing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Gas fire extinguishing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Fire automatics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Comprehensive solutions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Smoke detectors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Detectors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Fire hoses</a:t>
                      </a:r>
                      <a:r>
                        <a:rPr lang="en-US" sz="1100" baseline="0" dirty="0">
                          <a:effectLst/>
                        </a:rPr>
                        <a:t> and reels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Fire extinguisher cabinets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Fire extinguishers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en-US" sz="1100" dirty="0">
                          <a:effectLst/>
                        </a:rPr>
                        <a:t>etc.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4" marR="59634" marT="0" marB="0"/>
                </a:tc>
                <a:extLst>
                  <a:ext uri="{0D108BD9-81ED-4DB2-BD59-A6C34878D82A}">
                    <a16:rowId xmlns:a16="http://schemas.microsoft.com/office/drawing/2014/main" val="3653280982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05AB3C-308D-4D2C-A0B2-5BCD28303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699" y="3828738"/>
            <a:ext cx="2064300" cy="1618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3055D0-3DBA-45B6-8F13-0B2E91E9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506" y="3440565"/>
            <a:ext cx="2371491" cy="158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10CF02-E444-47F6-86FB-0BBDECEDD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7" y="3776663"/>
            <a:ext cx="1761893" cy="167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EAE95A-F132-45B1-81CD-59247154E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90" y="3776665"/>
            <a:ext cx="2269809" cy="167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CDBCCF-A0C3-442D-BCD5-4320B1B12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613" y="524953"/>
            <a:ext cx="3962698" cy="31305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67D7ABB-555B-4840-879F-9C2F7A3054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1541" y="5504037"/>
            <a:ext cx="4538146" cy="127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C4E216-D4C0-4264-909F-80E87D29A1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5492185"/>
            <a:ext cx="2226364" cy="1365815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513748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129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Corbel</vt:lpstr>
      <vt:lpstr>Franklin Gothic Demi</vt:lpstr>
      <vt:lpstr>Times New Roman</vt:lpstr>
      <vt:lpstr>Параллакс</vt:lpstr>
      <vt:lpstr>FULL SUPPLY OF FIREFIGHTING EQUIPMENT ANS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ПОЛНЫЙ КОМПЛЕКС ПОСТАВОК ПРОТИВОПОЖАРНОГО ОБОРУДОВАНИЯ И УСЛУГ</dc:title>
  <dc:creator>Александр</dc:creator>
  <cp:lastModifiedBy>Александр</cp:lastModifiedBy>
  <cp:revision>10</cp:revision>
  <dcterms:created xsi:type="dcterms:W3CDTF">2018-05-04T09:01:29Z</dcterms:created>
  <dcterms:modified xsi:type="dcterms:W3CDTF">2018-07-04T11:30:30Z</dcterms:modified>
</cp:coreProperties>
</file>