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62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75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9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59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69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531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8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482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865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62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99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89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13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34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26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15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2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8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3" name="Shape 63"/>
          <p:cNvCxnSpPr/>
          <p:nvPr/>
        </p:nvCxnSpPr>
        <p:spPr>
          <a:xfrm rot="10800000" flipH="1">
            <a:off x="4563080" y="1575652"/>
            <a:ext cx="8920" cy="48195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8600" algn="l" rtl="0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91135" algn="l" rtl="0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93675" algn="l" rtl="0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71450" algn="l" rtl="0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es-ES" sz="1600" b="0" u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4036475" y="3753025"/>
            <a:ext cx="4792500" cy="253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Cárdenas Charques, Yaiza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Gómez Rodríguez, Alberto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Hernández González, Guillermo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Llanos Trigueros, Alba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Lombao Navarro, Silvia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Luzón Barriga, Vanesa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Quintas Parras, Paula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1800" b="0"/>
              <a:t>Torres Amaro, Javier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8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LUDOAPP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DESCRIPCIÓN DEL PROYECTO</a:t>
            </a:r>
          </a:p>
        </p:txBody>
      </p:sp>
      <p:pic>
        <p:nvPicPr>
          <p:cNvPr id="220" name="Shape 220" descr="fullsizeoutput_f8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725" y="1527049"/>
            <a:ext cx="3049952" cy="457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fullsizeoutput_f9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401" y="1526487"/>
            <a:ext cx="3049950" cy="457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DESCRIPCIÓN DEL PROYECTO</a:t>
            </a:r>
          </a:p>
        </p:txBody>
      </p:sp>
      <p:pic>
        <p:nvPicPr>
          <p:cNvPr id="227" name="Shape 227" descr="fullsizeoutput_f8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50" y="1527050"/>
            <a:ext cx="3048995" cy="457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fullsizeoutput_f9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849" y="1527949"/>
            <a:ext cx="3049001" cy="45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DESCRIPCIÓN DEL PROYECTO</a:t>
            </a:r>
          </a:p>
        </p:txBody>
      </p:sp>
      <p:pic>
        <p:nvPicPr>
          <p:cNvPr id="234" name="Shape 234" descr="fullsizeoutput_f8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50" y="1527049"/>
            <a:ext cx="3049680" cy="457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fullsizeoutput_f8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475" y="1526637"/>
            <a:ext cx="3049673" cy="457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DESCRIPCIÓN DEL PROYECTO</a:t>
            </a:r>
          </a:p>
        </p:txBody>
      </p:sp>
      <p:pic>
        <p:nvPicPr>
          <p:cNvPr id="241" name="Shape 241" descr="fullsizeoutput_f8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824" y="1527050"/>
            <a:ext cx="3049602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fullsizeoutput_f90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724" y="1526712"/>
            <a:ext cx="3049599" cy="457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>
                <a:solidFill>
                  <a:schemeClr val="accent1"/>
                </a:solidFill>
              </a:rPr>
              <a:t>PUNTOS FUERTES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20102" y="155929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Sección ‘Sal a la calle’.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El color verde, transmite esperanza.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 Conexión directa usuario-experto.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El símbolo de prohibido en la letra O de ‘LudoApp’.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Diseño simple y bien organizado.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Ofrece contenidos muy útiles.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3000"/>
              <a:t>El eslogan es atractivo y juega con el receptor.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RIESGOS Y DEBILIDADES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El nombre de la aplicación.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Falta de información sobre distintos tipos de ludopatía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Que el botón de bloqueo salga en el apartado ‘Comunidad’, debería salir antes porque es lo mejor de la aplicación.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La sección ‘El experto responde’, es difícil que vaya a responder justo mi pregunta o duda.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El botón de bloqueo es poco viable por cuestiones legales.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Es difícil llegar al botón de bloqueo.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PROPUESTAS DE MEJORA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En ‘Sal a la calle’ añadir actividades donde se usen sobre todo las manos.</a:t>
            </a:r>
          </a:p>
          <a:p>
            <a:pPr marL="457200" lvl="0" indent="-381000" algn="just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Añadir sección ‘Noticias’ donde se tengan en cuenta diferentes casos que se den en la sociedad.</a:t>
            </a:r>
          </a:p>
          <a:p>
            <a:pPr marL="457200" lvl="0" indent="-381000" algn="just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Ofrecer descuentos en el apartado ‘Sal a la calle’ para fomentar aún más las actividades de ocio.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Que la aplicación tenga perfiles en distintas redes sociales.</a:t>
            </a:r>
          </a:p>
          <a:p>
            <a:pPr marL="457200" lvl="0" indent="-381000" algn="just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Que los usuarios puedan aportar ideas al apartado ‘Sal a la calle’.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</a:pPr>
            <a:r>
              <a:rPr lang="es-ES" sz="2400"/>
              <a:t>La autorización del botón de bloqueo podría ir asociada al correo electrónico.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SÍNTESIS DEL PROYECTO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289650" y="1527050"/>
            <a:ext cx="8534400" cy="477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3600"/>
              <a:t>LudoApp, “</a:t>
            </a:r>
            <a:r>
              <a:rPr lang="es-ES" sz="3600">
                <a:solidFill>
                  <a:schemeClr val="accent1"/>
                </a:solidFill>
              </a:rPr>
              <a:t>Tu mejor apuesta</a:t>
            </a:r>
            <a:r>
              <a:rPr lang="es-ES" sz="3600"/>
              <a:t>”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s-ES" sz="2400"/>
              <a:t>¿Por qué escogernos? </a:t>
            </a:r>
          </a:p>
          <a:p>
            <a:pPr marL="457200" lvl="0" indent="-381000" algn="just" rtl="0">
              <a:spcBef>
                <a:spcPts val="0"/>
              </a:spcBef>
              <a:buSzPct val="100000"/>
            </a:pPr>
            <a:r>
              <a:rPr lang="es-ES" sz="2400"/>
              <a:t>Esta aplicación está elaborada a partir de las necesidades de los familiares y las recomendaciones de los expertos.</a:t>
            </a:r>
          </a:p>
          <a:p>
            <a:pPr marL="457200" lvl="0" indent="-381000" algn="just" rtl="0">
              <a:spcBef>
                <a:spcPts val="0"/>
              </a:spcBef>
              <a:buSzPct val="100000"/>
            </a:pPr>
            <a:r>
              <a:rPr lang="es-ES" sz="2400"/>
              <a:t>Ponemos a disposición del familiar todas las herramientas e información que necesita.</a:t>
            </a:r>
          </a:p>
          <a:p>
            <a:pPr marL="457200" lvl="0" indent="-381000" algn="just" rtl="0">
              <a:spcBef>
                <a:spcPts val="0"/>
              </a:spcBef>
              <a:buSzPct val="100000"/>
            </a:pPr>
            <a:r>
              <a:rPr lang="es-ES" sz="2400"/>
              <a:t>Incorporamos herramientas muy útiles para la ayuda al familiar:</a:t>
            </a:r>
          </a:p>
          <a:p>
            <a:pPr marL="914400" lvl="1" indent="-381000" algn="just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s-ES" sz="2400">
                <a:solidFill>
                  <a:schemeClr val="accent1"/>
                </a:solidFill>
              </a:rPr>
              <a:t>Botón del bloqueo</a:t>
            </a:r>
          </a:p>
          <a:p>
            <a:pPr marL="914400" lvl="1" indent="-381000" algn="just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s-ES" sz="2400">
                <a:solidFill>
                  <a:schemeClr val="accent1"/>
                </a:solidFill>
              </a:rPr>
              <a:t>Consultas a expertos</a:t>
            </a:r>
          </a:p>
          <a:p>
            <a:pPr marL="914400" lvl="1" indent="-381000" algn="just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s-ES" sz="2400">
                <a:solidFill>
                  <a:schemeClr val="accent1"/>
                </a:solidFill>
              </a:rPr>
              <a:t>Planes alternativos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buNone/>
            </a:pPr>
            <a:endParaRPr sz="1800"/>
          </a:p>
          <a:p>
            <a:pPr marL="0" lvl="0" indent="0" algn="just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LUDOAPP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145733" indent="0">
              <a:buNone/>
            </a:pPr>
            <a:endParaRPr lang="es-ES" dirty="0" smtClean="0"/>
          </a:p>
          <a:p>
            <a:pPr marL="145733" indent="0" algn="ctr">
              <a:buNone/>
            </a:pPr>
            <a:r>
              <a:rPr lang="es-ES" sz="8800" dirty="0" smtClean="0">
                <a:solidFill>
                  <a:srgbClr val="C00000"/>
                </a:solidFill>
              </a:rPr>
              <a:t>¡GRACIAS!</a:t>
            </a:r>
            <a:endParaRPr lang="es-E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CONTEXTO DE LA PROPUESTA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¿Qué es la ludopatía?</a:t>
            </a:r>
          </a:p>
          <a:p>
            <a:pPr marL="548640" marR="0" lvl="1" indent="-28194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s-E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Es un trastorno del comportamiento que consiste en la pérdida de control en relación con un juego de apuestas</a:t>
            </a:r>
          </a:p>
          <a:p>
            <a:pPr marL="548640" marR="0" lvl="1" indent="-28194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s-E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Existe desde la Edad Antigua, pero no se calificó como enfermedad hasta 1980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s-E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Juan Lamas, técnico de FEJAR, asegura que hace 7 años la edad media de ludópatas se situaba entre los 28 y 35 años. En la actualidad el perfil ha bajado y ahora es de 18 a 25 años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CONTEXTO DE LA PROPUESTA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ABC: “La ludopatía aumenta tras la legalización del juego por Internet” (2013)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 España existen más de medio millón de ludópatas, Juan Lamas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ABC: “Tras la legalización de Internet el juego afecta a un 0’7 de la población española”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CONTEXTO DE LA PROPUESTA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9023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 Mundo: “La ludopatía entre los jóvenes una lacra creciente” (2016).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Codere: “Las apuestas tanto online, como efectuadas en establecimientos, han crecido un 2’5% en los últimos años”.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DEFINICIÓN DEL PROBLEMA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ludopatía ha evolucionado en los últimos años, debido a la aparición de las NNTT.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ES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Cada vez se empieza a apostar a una edad más temprana, debido al escaso control que establecen las casas de apuestas.</a:t>
            </a:r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NECESIDADES DETECTADAS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</a:pPr>
            <a:r>
              <a:rPr lang="es-ES"/>
              <a:t>Los familiares no saben a dónde acudir una vez que detectan el problema en sus allegados.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s-ES"/>
              <a:t>Intentan ocupar el tiempo libre de los afectados a través de actividades que les gusten.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s-ES"/>
              <a:t>Necesitan compartir las experiencias con otras personas.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es-ES"/>
              <a:t>Necesitan un conocimiento constante de los hábitos de adicción de los afectados.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PÚBLICO OBJETIVO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83275" y="1816675"/>
            <a:ext cx="8036100" cy="23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buSzPct val="100000"/>
              <a:buFont typeface="Georgia"/>
            </a:pPr>
            <a:r>
              <a:rPr lang="es-ES" sz="3600">
                <a:solidFill>
                  <a:srgbClr val="000000"/>
                </a:solidFill>
              </a:rPr>
              <a:t>Nuestra aplicación está dirigida a:</a:t>
            </a:r>
          </a:p>
          <a:p>
            <a:pPr marL="914400" marR="0" lvl="1" indent="-457200" algn="just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ES" sz="3600">
                <a:solidFill>
                  <a:srgbClr val="000000"/>
                </a:solidFill>
              </a:rPr>
              <a:t>Familiares</a:t>
            </a:r>
          </a:p>
          <a:p>
            <a:pPr marL="914400" marR="0" lvl="1" indent="-457200" algn="just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ES" sz="3600">
                <a:solidFill>
                  <a:srgbClr val="000000"/>
                </a:solidFill>
              </a:rPr>
              <a:t>Personas jóvenes por su persuasión </a:t>
            </a:r>
          </a:p>
          <a:p>
            <a:pPr marL="457200" marR="0" lvl="0" indent="-457200" algn="just" rtl="0">
              <a:spcBef>
                <a:spcPts val="0"/>
              </a:spcBef>
              <a:buSzPct val="100000"/>
            </a:pPr>
            <a:r>
              <a:rPr lang="es-ES" sz="3600">
                <a:solidFill>
                  <a:srgbClr val="000000"/>
                </a:solidFill>
              </a:rPr>
              <a:t>El rango de edad estaría entre los 25 y los 55 años.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s-E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DESCRIPCIÓN DEL PROYECTO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6" name="Shape 206" descr="IMG_2684.JPG"/>
          <p:cNvPicPr preferRelativeResize="0"/>
          <p:nvPr/>
        </p:nvPicPr>
        <p:blipFill rotWithShape="1">
          <a:blip r:embed="rId3">
            <a:alphaModFix/>
          </a:blip>
          <a:srcRect t="26958" b="19393"/>
          <a:stretch/>
        </p:blipFill>
        <p:spPr>
          <a:xfrm>
            <a:off x="451125" y="2542800"/>
            <a:ext cx="3851297" cy="27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fullsizeoutput_f9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602" y="1579361"/>
            <a:ext cx="3030000" cy="446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chemeClr val="accent1"/>
                </a:solidFill>
              </a:rPr>
              <a:t>DESCRIPCIÓN DEL PROYECTO</a:t>
            </a:r>
          </a:p>
        </p:txBody>
      </p:sp>
      <p:pic>
        <p:nvPicPr>
          <p:cNvPr id="213" name="Shape 213" descr="fullsizeoutput_f8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00" y="1527049"/>
            <a:ext cx="3049578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fullsizeoutput_f8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324" y="1527850"/>
            <a:ext cx="3049574" cy="45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l">
  <a:themeElements>
    <a:clrScheme name="Civil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Presentación en pantalla (4:3)</PresentationFormat>
  <Paragraphs>85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Georgia</vt:lpstr>
      <vt:lpstr>Noto Sans Symbols</vt:lpstr>
      <vt:lpstr>Civil</vt:lpstr>
      <vt:lpstr>LUDOAPP</vt:lpstr>
      <vt:lpstr>CONTEXTO DE LA PROPUESTA</vt:lpstr>
      <vt:lpstr>CONTEXTO DE LA PROPUESTA</vt:lpstr>
      <vt:lpstr>CONTEXTO DE LA PROPUESTA</vt:lpstr>
      <vt:lpstr>DEFINICIÓN DEL PROBLEMA</vt:lpstr>
      <vt:lpstr>NECESIDADES DETECTADAS</vt:lpstr>
      <vt:lpstr>PÚBLICO OBJETIVO</vt:lpstr>
      <vt:lpstr>DESCRIPCIÓN DEL PROYECTO</vt:lpstr>
      <vt:lpstr>DESCRIPCIÓN DEL PROYECTO</vt:lpstr>
      <vt:lpstr>DESCRIPCIÓN DEL PROYECTO</vt:lpstr>
      <vt:lpstr>DESCRIPCIÓN DEL PROYECTO</vt:lpstr>
      <vt:lpstr>DESCRIPCIÓN DEL PROYECTO</vt:lpstr>
      <vt:lpstr>DESCRIPCIÓN DEL PROYECTO</vt:lpstr>
      <vt:lpstr>PUNTOS FUERTES</vt:lpstr>
      <vt:lpstr>RIESGOS Y DEBILIDADES</vt:lpstr>
      <vt:lpstr>PROPUESTAS DE MEJORA</vt:lpstr>
      <vt:lpstr>SÍNTESIS DEL PROYECTO</vt:lpstr>
      <vt:lpstr>LUDOAPP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LUDOAPP</dc:title>
  <cp:lastModifiedBy>Vane</cp:lastModifiedBy>
  <cp:revision>1</cp:revision>
  <dcterms:modified xsi:type="dcterms:W3CDTF">2016-12-01T19:40:37Z</dcterms:modified>
</cp:coreProperties>
</file>