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F3760B-B6B7-4619-A014-0D27E140D7A9}" type="datetimeFigureOut">
              <a:rPr lang="fr-FR" smtClean="0"/>
              <a:t>04/01/1980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24A643-3523-4E1F-B62B-9884C6EC9E7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3760B-B6B7-4619-A014-0D27E140D7A9}" type="datetimeFigureOut">
              <a:rPr lang="fr-FR" smtClean="0"/>
              <a:t>04/01/1980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4A643-3523-4E1F-B62B-9884C6EC9E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4F3760B-B6B7-4619-A014-0D27E140D7A9}" type="datetimeFigureOut">
              <a:rPr lang="fr-FR" smtClean="0"/>
              <a:t>04/01/1980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24A643-3523-4E1F-B62B-9884C6EC9E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3760B-B6B7-4619-A014-0D27E140D7A9}" type="datetimeFigureOut">
              <a:rPr lang="fr-FR" smtClean="0"/>
              <a:t>04/01/1980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4A643-3523-4E1F-B62B-9884C6EC9E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F3760B-B6B7-4619-A014-0D27E140D7A9}" type="datetimeFigureOut">
              <a:rPr lang="fr-FR" smtClean="0"/>
              <a:t>04/01/1980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724A643-3523-4E1F-B62B-9884C6EC9E7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3760B-B6B7-4619-A014-0D27E140D7A9}" type="datetimeFigureOut">
              <a:rPr lang="fr-FR" smtClean="0"/>
              <a:t>04/01/1980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4A643-3523-4E1F-B62B-9884C6EC9E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3760B-B6B7-4619-A014-0D27E140D7A9}" type="datetimeFigureOut">
              <a:rPr lang="fr-FR" smtClean="0"/>
              <a:t>04/01/1980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4A643-3523-4E1F-B62B-9884C6EC9E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3760B-B6B7-4619-A014-0D27E140D7A9}" type="datetimeFigureOut">
              <a:rPr lang="fr-FR" smtClean="0"/>
              <a:t>04/01/1980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4A643-3523-4E1F-B62B-9884C6EC9E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F3760B-B6B7-4619-A014-0D27E140D7A9}" type="datetimeFigureOut">
              <a:rPr lang="fr-FR" smtClean="0"/>
              <a:t>04/01/1980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4A643-3523-4E1F-B62B-9884C6EC9E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3760B-B6B7-4619-A014-0D27E140D7A9}" type="datetimeFigureOut">
              <a:rPr lang="fr-FR" smtClean="0"/>
              <a:t>04/01/1980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4A643-3523-4E1F-B62B-9884C6EC9E7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3760B-B6B7-4619-A014-0D27E140D7A9}" type="datetimeFigureOut">
              <a:rPr lang="fr-FR" smtClean="0"/>
              <a:t>04/01/1980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4A643-3523-4E1F-B62B-9884C6EC9E70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4F3760B-B6B7-4619-A014-0D27E140D7A9}" type="datetimeFigureOut">
              <a:rPr lang="fr-FR" smtClean="0"/>
              <a:t>04/01/1980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724A643-3523-4E1F-B62B-9884C6EC9E7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14612" y="1571612"/>
            <a:ext cx="5572132" cy="1401328"/>
          </a:xfrm>
        </p:spPr>
        <p:txBody>
          <a:bodyPr/>
          <a:lstStyle/>
          <a:p>
            <a:r>
              <a:rPr lang="fr-FR" dirty="0" smtClean="0"/>
              <a:t>THEME: JEUNESSE ET SEXUALITE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28992" y="4071942"/>
            <a:ext cx="4929222" cy="1101248"/>
          </a:xfrm>
        </p:spPr>
        <p:txBody>
          <a:bodyPr>
            <a:noAutofit/>
          </a:bodyPr>
          <a:lstStyle/>
          <a:p>
            <a:pPr algn="ctr"/>
            <a:r>
              <a:rPr lang="fr-FR" sz="2400" b="1" u="sng" dirty="0" smtClean="0"/>
              <a:t>Objectif</a:t>
            </a:r>
            <a:r>
              <a:rPr lang="fr-FR" sz="2400" dirty="0" smtClean="0"/>
              <a:t>: </a:t>
            </a:r>
            <a:r>
              <a:rPr lang="fr-FR" sz="2400" b="1" dirty="0" smtClean="0"/>
              <a:t>Instruire les jeunes pour une sexualité choisie et responsable</a:t>
            </a:r>
            <a:endParaRPr lang="fr-FR" sz="24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-71438" y="1000108"/>
            <a:ext cx="2857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 smtClean="0">
                <a:solidFill>
                  <a:srgbClr val="C00000"/>
                </a:solidFill>
              </a:rPr>
              <a:t>Séminaire de formation pour les jeunes</a:t>
            </a:r>
            <a:endParaRPr lang="fr-FR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71604" y="657204"/>
            <a:ext cx="6429420" cy="1057284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400" dirty="0" smtClean="0"/>
              <a:t>Comprendre ce qu’EST LE VRAI   </a:t>
            </a:r>
            <a:r>
              <a:rPr lang="fr-FR" sz="5300" dirty="0" smtClean="0"/>
              <a:t>AMOUR</a:t>
            </a:r>
            <a:endParaRPr lang="fr-FR" dirty="0"/>
          </a:p>
        </p:txBody>
      </p:sp>
      <p:pic>
        <p:nvPicPr>
          <p:cNvPr id="1026" name="Picture 2" descr="H:\DCIM\Facebook\IMG_6067196147881.jpe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1548" r="11548"/>
          <a:stretch>
            <a:fillRect/>
          </a:stretch>
        </p:blipFill>
        <p:spPr bwMode="auto">
          <a:xfrm>
            <a:off x="571472" y="1214422"/>
            <a:ext cx="4206240" cy="4206240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2643174" y="4000504"/>
            <a:ext cx="62865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 smtClean="0">
                <a:solidFill>
                  <a:srgbClr val="002060"/>
                </a:solidFill>
              </a:rPr>
              <a:t>Le sentiment amoureux se manifeste par</a:t>
            </a:r>
            <a:r>
              <a:rPr lang="fr-FR" sz="2400" b="1" dirty="0" smtClean="0">
                <a:solidFill>
                  <a:srgbClr val="002060"/>
                </a:solidFill>
              </a:rPr>
              <a:t>:</a:t>
            </a:r>
          </a:p>
          <a:p>
            <a:r>
              <a:rPr lang="fr-FR" sz="2400" b="1" dirty="0">
                <a:solidFill>
                  <a:srgbClr val="002060"/>
                </a:solidFill>
              </a:rPr>
              <a:t> </a:t>
            </a:r>
            <a:r>
              <a:rPr lang="fr-FR" sz="2400" b="1" dirty="0" smtClean="0">
                <a:solidFill>
                  <a:srgbClr val="002060"/>
                </a:solidFill>
              </a:rPr>
              <a:t>   *les palpitations</a:t>
            </a:r>
          </a:p>
          <a:p>
            <a:r>
              <a:rPr lang="fr-FR" sz="2400" b="1" dirty="0">
                <a:solidFill>
                  <a:srgbClr val="002060"/>
                </a:solidFill>
              </a:rPr>
              <a:t> </a:t>
            </a:r>
            <a:r>
              <a:rPr lang="fr-FR" sz="2400" b="1" dirty="0" smtClean="0">
                <a:solidFill>
                  <a:srgbClr val="002060"/>
                </a:solidFill>
              </a:rPr>
              <a:t>         *Gorge nouée</a:t>
            </a:r>
          </a:p>
          <a:p>
            <a:r>
              <a:rPr lang="fr-FR" sz="2400" b="1" dirty="0">
                <a:solidFill>
                  <a:srgbClr val="002060"/>
                </a:solidFill>
              </a:rPr>
              <a:t> </a:t>
            </a:r>
            <a:r>
              <a:rPr lang="fr-FR" sz="2400" b="1" dirty="0" smtClean="0">
                <a:solidFill>
                  <a:srgbClr val="002060"/>
                </a:solidFill>
              </a:rPr>
              <a:t>               * Mains moites</a:t>
            </a:r>
          </a:p>
          <a:p>
            <a:r>
              <a:rPr lang="fr-FR" sz="2400" b="1" dirty="0">
                <a:solidFill>
                  <a:srgbClr val="002060"/>
                </a:solidFill>
              </a:rPr>
              <a:t> </a:t>
            </a:r>
            <a:r>
              <a:rPr lang="fr-FR" sz="2400" b="1" dirty="0" smtClean="0">
                <a:solidFill>
                  <a:srgbClr val="002060"/>
                </a:solidFill>
              </a:rPr>
              <a:t>                        *Sensation de bonheur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2428860" y="2214554"/>
            <a:ext cx="6357950" cy="1143008"/>
          </a:xfrm>
        </p:spPr>
        <p:txBody>
          <a:bodyPr>
            <a:normAutofit fontScale="92500"/>
          </a:bodyPr>
          <a:lstStyle/>
          <a:p>
            <a:pPr algn="just"/>
            <a:r>
              <a:rPr lang="fr-F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fr-FR" sz="24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Définition </a:t>
            </a:r>
            <a:r>
              <a:rPr lang="fr-F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Aimer c’est ressentir une affection profonde pour une personne et avoir le besoin d’être constamment à ses côtés </a:t>
            </a:r>
            <a:endParaRPr lang="fr-FR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pour une image  5" descr="141994044074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1122" r="21122"/>
          <a:stretch>
            <a:fillRect/>
          </a:stretch>
        </p:blipFill>
        <p:spPr>
          <a:xfrm>
            <a:off x="4643438" y="1857364"/>
            <a:ext cx="4206875" cy="4206875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889436" cy="914392"/>
          </a:xfrm>
        </p:spPr>
        <p:txBody>
          <a:bodyPr>
            <a:noAutofit/>
          </a:bodyPr>
          <a:lstStyle/>
          <a:p>
            <a:pPr algn="ctr"/>
            <a:r>
              <a:rPr lang="fr-FR" sz="3200" dirty="0" smtClean="0"/>
              <a:t>DIEU A DEPOSE EN NOUS LA FACULTE D’AIMER ET le temps DE LA MANIFESTER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1714480" y="2000240"/>
            <a:ext cx="2286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Cantique 2:7  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Cantique 3:5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Cantique 8:4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2071670" y="3714752"/>
            <a:ext cx="3429000" cy="1002622"/>
          </a:xfrm>
        </p:spPr>
        <p:txBody>
          <a:bodyPr>
            <a:noAutofit/>
          </a:bodyPr>
          <a:lstStyle/>
          <a:p>
            <a:pPr algn="r"/>
            <a:r>
              <a:rPr lang="fr-FR" sz="2000" b="1" dirty="0" smtClean="0">
                <a:solidFill>
                  <a:srgbClr val="00B0F0"/>
                </a:solidFill>
              </a:rPr>
              <a:t>J’AI GACHE MA JEUNESSE ET MON CORPS DANS DES CHOSES ET AUJOURD’HUI, JE SUIS DE LA MARCHANDISE DE SECOND CHOIX</a:t>
            </a:r>
            <a:endParaRPr lang="fr-FR" sz="2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286676" cy="1057292"/>
          </a:xfrm>
        </p:spPr>
        <p:txBody>
          <a:bodyPr>
            <a:noAutofit/>
          </a:bodyPr>
          <a:lstStyle/>
          <a:p>
            <a:pPr algn="ctr"/>
            <a:r>
              <a:rPr lang="fr-FR" sz="3200" dirty="0" smtClean="0"/>
              <a:t>LES FILLES ET LES GARCONS SONT ILS EGAUX DEVANT L’AMOUR</a:t>
            </a:r>
            <a:endParaRPr lang="fr-FR" sz="32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2714612" y="4937760"/>
            <a:ext cx="3429000" cy="1920240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L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2050" name="Picture 2" descr="H:\DCIM\Facebook\5024135132_39d9c259e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2500" r="12500"/>
          <a:stretch>
            <a:fillRect/>
          </a:stretch>
        </p:blipFill>
        <p:spPr bwMode="auto">
          <a:xfrm>
            <a:off x="285720" y="1357298"/>
            <a:ext cx="4000531" cy="4206875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3428992" y="4429132"/>
            <a:ext cx="5000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 smtClean="0">
                <a:solidFill>
                  <a:srgbClr val="FF0000"/>
                </a:solidFill>
              </a:rPr>
              <a:t>LA BIBLE A TOUTES LES SOLUTIONS A CES QUESTIONS</a:t>
            </a:r>
            <a:endParaRPr lang="fr-FR" sz="2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34108" y="428604"/>
            <a:ext cx="929567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HOMMES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				</a:t>
            </a:r>
            <a:r>
              <a:rPr kumimoji="0" lang="fr-FR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FEMMES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200" b="1" dirty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Orientation </a:t>
            </a:r>
            <a:r>
              <a:rPr kumimoji="0" lang="fr-FR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charnelle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fr-FR" sz="2200" b="1" dirty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smtClean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                    *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Orientation </a:t>
            </a:r>
            <a:r>
              <a:rPr kumimoji="0" lang="fr-FR" sz="22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sentimentale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*Press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de faire l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amour	</a:t>
            </a:r>
            <a:r>
              <a:rPr lang="fr-FR" sz="2200" b="1" dirty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smtClean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       *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Moins press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de faire l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amour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*Faire l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amour </a:t>
            </a:r>
            <a:r>
              <a:rPr kumimoji="0" lang="fr-FR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sans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amour	</a:t>
            </a:r>
            <a:r>
              <a:rPr lang="fr-FR" sz="2200" b="1" dirty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smtClean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       *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Faire l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amour </a:t>
            </a:r>
            <a:r>
              <a:rPr kumimoji="0" lang="fr-FR" sz="22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avec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amour 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*Moins d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int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rêt pour le mariage</a:t>
            </a:r>
            <a:r>
              <a:rPr lang="fr-FR" sz="2200" b="1" dirty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smtClean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     *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Plus d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int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rêt pour le mariage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*Tendresse presque inconnue	</a:t>
            </a:r>
            <a:r>
              <a:rPr lang="fr-FR" sz="2200" b="1" dirty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smtClean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       *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Tendresse tr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s importante 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*Sa sexualit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branch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e sur son </a:t>
            </a:r>
            <a:r>
              <a:rPr kumimoji="0" lang="fr-FR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sexe</a:t>
            </a:r>
            <a:r>
              <a:rPr lang="fr-FR" sz="2200" b="1" dirty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smtClean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  *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Sa sexualit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branch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e sur son </a:t>
            </a:r>
            <a:r>
              <a:rPr kumimoji="0" lang="fr-FR" sz="22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fr-FR" sz="22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œ</a:t>
            </a:r>
            <a:r>
              <a:rPr kumimoji="0" lang="fr-FR" sz="22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ur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*Son besoin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: être respect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, admir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lang="fr-FR" sz="2200" b="1" dirty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smtClean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  *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Son besoin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: être aim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e, pr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e,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prot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e</a:t>
            </a:r>
            <a:endParaRPr kumimoji="0" lang="fr-FR" sz="2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*Conna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î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t et juge avec sa raison	</a:t>
            </a:r>
            <a:r>
              <a:rPr lang="fr-FR" sz="2200" b="1" dirty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smtClean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       *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Conna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î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t et juge avec son c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œ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ur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*Abstrait			</a:t>
            </a:r>
            <a:r>
              <a:rPr lang="fr-FR" sz="2200" b="1" dirty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smtClean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       *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Intuitive (son jugement)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*Action			</a:t>
            </a:r>
            <a:r>
              <a:rPr lang="fr-FR" sz="2200" b="1" dirty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smtClean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       *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Affection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*Les </a:t>
            </a:r>
            <a:r>
              <a:rPr kumimoji="0" lang="fr-FR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actes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comptent plus que les </a:t>
            </a:r>
            <a:r>
              <a:rPr kumimoji="0" lang="fr-FR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paro</a:t>
            </a:r>
            <a:r>
              <a:rPr lang="fr-FR" sz="2200" b="1" dirty="0" smtClean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 *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Les </a:t>
            </a:r>
            <a:r>
              <a:rPr kumimoji="0" lang="fr-FR" sz="22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paroles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comptent plus que les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actes</a:t>
            </a:r>
            <a:endParaRPr kumimoji="0" lang="fr-FR" sz="2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*Danger de devenir brutal et bestial</a:t>
            </a:r>
            <a:r>
              <a:rPr lang="fr-FR" sz="2200" b="1" dirty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smtClean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  *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Danger de manipuler et dominer 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*Parler ouvertement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des exp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riences </a:t>
            </a:r>
            <a:r>
              <a:rPr lang="fr-FR" sz="2200" b="1" dirty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smtClean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*</a:t>
            </a:r>
            <a:r>
              <a:rPr kumimoji="0" lang="fr-FR" sz="22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Tr</a:t>
            </a:r>
            <a:r>
              <a:rPr kumimoji="0" lang="fr-FR" sz="22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fr-FR" sz="22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s discr</a:t>
            </a:r>
            <a:r>
              <a:rPr kumimoji="0" lang="fr-FR" sz="22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fr-FR" sz="22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tes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quant aux exp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rience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s sexuelles</a:t>
            </a:r>
            <a:endParaRPr kumimoji="0" lang="fr-FR" sz="2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*« 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aime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ç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» 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!		</a:t>
            </a:r>
            <a:r>
              <a:rPr lang="fr-FR" sz="2200" b="1" dirty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smtClean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       *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 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Je t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aime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» 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*Cherche une relation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corps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corps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»</a:t>
            </a:r>
            <a:r>
              <a:rPr lang="fr-FR" sz="2200" b="1" dirty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dirty="0" smtClean="0"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*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Cherche une relation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 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œ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ur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œ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effectLst/>
                <a:latin typeface="Centaur" pitchFamily="18" charset="0"/>
                <a:ea typeface="Times New Roman" pitchFamily="18" charset="0"/>
                <a:cs typeface="Times New Roman" pitchFamily="18" charset="0"/>
              </a:rPr>
              <a:t>ur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»</a:t>
            </a:r>
            <a:endParaRPr kumimoji="0" lang="fr-FR" sz="2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18463780</TotalTime>
  <Words>134</Words>
  <Application>Microsoft Office PowerPoint</Application>
  <PresentationFormat>Affichage à l'écran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Opulent</vt:lpstr>
      <vt:lpstr>THEME: JEUNESSE ET SEXUALITE</vt:lpstr>
      <vt:lpstr>Comprendre ce qu’EST LE VRAI   AMOUR</vt:lpstr>
      <vt:lpstr>DIEU A DEPOSE EN NOUS LA FACULTE D’AIMER ET le temps DE LA MANIFESTER</vt:lpstr>
      <vt:lpstr>LES FILLES ET LES GARCONS SONT ILS EGAUX DEVANT L’AMOUR</vt:lpstr>
      <vt:lpstr>Diapositive 5</vt:lpstr>
    </vt:vector>
  </TitlesOfParts>
  <Company>XPSP2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THEME: JEUNESSE ET SEXUALITE</dc:title>
  <dc:creator>Admin</dc:creator>
  <cp:lastModifiedBy>Admin</cp:lastModifiedBy>
  <cp:revision>11</cp:revision>
  <dcterms:created xsi:type="dcterms:W3CDTF">1980-01-04T00:56:30Z</dcterms:created>
  <dcterms:modified xsi:type="dcterms:W3CDTF">2015-02-11T02:37:15Z</dcterms:modified>
</cp:coreProperties>
</file>