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9" r:id="rId11"/>
    <p:sldId id="271" r:id="rId12"/>
    <p:sldId id="266" r:id="rId13"/>
    <p:sldId id="272" r:id="rId14"/>
    <p:sldId id="267" r:id="rId15"/>
    <p:sldId id="268"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71"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027E98-0675-48E0-9384-0807472914CA}" type="datetimeFigureOut">
              <a:rPr lang="fr-FR" smtClean="0"/>
              <a:pPr/>
              <a:t>06/11/2014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B3B69D-06EE-4579-B7EA-BBC55BC7CB3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E98-0675-48E0-9384-0807472914CA}" type="datetimeFigureOut">
              <a:rPr lang="fr-FR" smtClean="0"/>
              <a:pPr/>
              <a:t>06/11/2014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3B69D-06EE-4579-B7EA-BBC55BC7CB3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5.xml"/><Relationship Id="rId1" Type="http://schemas.openxmlformats.org/officeDocument/2006/relationships/video" Target="file:///F:\stupide%20gazelle.mpg" TargetMode="Externa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4" name="Image 3" descr="M18.bmp"/>
          <p:cNvPicPr>
            <a:picLocks noChangeAspect="1"/>
          </p:cNvPicPr>
          <p:nvPr/>
        </p:nvPicPr>
        <p:blipFill>
          <a:blip r:embed="rId2"/>
          <a:stretch>
            <a:fillRect/>
          </a:stretch>
        </p:blipFill>
        <p:spPr>
          <a:xfrm>
            <a:off x="0" y="0"/>
            <a:ext cx="9144000" cy="6858000"/>
          </a:xfrm>
          <a:prstGeom prst="rect">
            <a:avLst/>
          </a:prstGeom>
        </p:spPr>
      </p:pic>
      <p:sp>
        <p:nvSpPr>
          <p:cNvPr id="5" name="ZoneTexte 4"/>
          <p:cNvSpPr txBox="1"/>
          <p:nvPr/>
        </p:nvSpPr>
        <p:spPr>
          <a:xfrm>
            <a:off x="285720" y="4000504"/>
            <a:ext cx="8572560" cy="461665"/>
          </a:xfrm>
          <a:prstGeom prst="rect">
            <a:avLst/>
          </a:prstGeom>
          <a:noFill/>
        </p:spPr>
        <p:txBody>
          <a:bodyPr wrap="square" rtlCol="0">
            <a:spAutoFit/>
          </a:bodyPr>
          <a:lstStyle/>
          <a:p>
            <a:pPr algn="ctr"/>
            <a:r>
              <a:rPr lang="fr-FR" sz="2400" dirty="0" smtClean="0">
                <a:solidFill>
                  <a:srgbClr val="C00000"/>
                </a:solidFill>
                <a:latin typeface="Bauhaus 93" pitchFamily="82" charset="0"/>
              </a:rPr>
              <a:t>SEMINAIRE DE FORMATION POUR LEADERS  ET OUVRIERS </a:t>
            </a:r>
            <a:endParaRPr lang="fr-FR" sz="2400" dirty="0">
              <a:solidFill>
                <a:srgbClr val="C00000"/>
              </a:solidFill>
              <a:latin typeface="Bauhaus 93" pitchFamily="82" charset="0"/>
            </a:endParaRPr>
          </a:p>
        </p:txBody>
      </p:sp>
      <p:sp>
        <p:nvSpPr>
          <p:cNvPr id="7" name="ZoneTexte 6"/>
          <p:cNvSpPr txBox="1"/>
          <p:nvPr/>
        </p:nvSpPr>
        <p:spPr>
          <a:xfrm>
            <a:off x="642910" y="1857364"/>
            <a:ext cx="8143900" cy="954107"/>
          </a:xfrm>
          <a:prstGeom prst="rect">
            <a:avLst/>
          </a:prstGeom>
          <a:noFill/>
        </p:spPr>
        <p:txBody>
          <a:bodyPr wrap="square" rtlCol="0">
            <a:spAutoFit/>
          </a:bodyPr>
          <a:lstStyle/>
          <a:p>
            <a:pPr algn="ctr"/>
            <a:r>
              <a:rPr lang="fr-FR" sz="2800" dirty="0" smtClean="0">
                <a:solidFill>
                  <a:srgbClr val="00B0F0"/>
                </a:solidFill>
                <a:latin typeface="Britannic Bold" pitchFamily="34" charset="0"/>
              </a:rPr>
              <a:t>CONFERENCE  ANNUELLE D’IMPACT POUR LE SERVICE</a:t>
            </a:r>
            <a:endParaRPr lang="fr-FR" sz="2800" dirty="0">
              <a:solidFill>
                <a:srgbClr val="00B0F0"/>
              </a:solidFill>
              <a:latin typeface="Britannic Bold" pitchFamily="34" charset="0"/>
            </a:endParaRPr>
          </a:p>
        </p:txBody>
      </p:sp>
      <p:sp>
        <p:nvSpPr>
          <p:cNvPr id="8" name="ZoneTexte 7"/>
          <p:cNvSpPr txBox="1"/>
          <p:nvPr/>
        </p:nvSpPr>
        <p:spPr>
          <a:xfrm>
            <a:off x="2357422" y="3071810"/>
            <a:ext cx="4929222" cy="461665"/>
          </a:xfrm>
          <a:prstGeom prst="rect">
            <a:avLst/>
          </a:prstGeom>
          <a:noFill/>
        </p:spPr>
        <p:txBody>
          <a:bodyPr wrap="square" rtlCol="0">
            <a:spAutoFit/>
          </a:bodyPr>
          <a:lstStyle/>
          <a:p>
            <a:r>
              <a:rPr lang="fr-FR" sz="2400" b="1" dirty="0" smtClean="0">
                <a:solidFill>
                  <a:srgbClr val="00B0F0"/>
                </a:solidFill>
              </a:rPr>
              <a:t>ECOLE DU MINISTERE 2</a:t>
            </a:r>
            <a:r>
              <a:rPr lang="fr-FR" sz="2400" b="1" baseline="30000" dirty="0" smtClean="0">
                <a:solidFill>
                  <a:srgbClr val="00B0F0"/>
                </a:solidFill>
              </a:rPr>
              <a:t>ème</a:t>
            </a:r>
            <a:r>
              <a:rPr lang="fr-FR" sz="2400" b="1" dirty="0" smtClean="0">
                <a:solidFill>
                  <a:srgbClr val="00B0F0"/>
                </a:solidFill>
              </a:rPr>
              <a:t> EDITION</a:t>
            </a:r>
            <a:endParaRPr lang="fr-FR" sz="2400" b="1" dirty="0">
              <a:solidFill>
                <a:srgbClr val="00B0F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1"/>
                                          </p:val>
                                        </p:tav>
                                        <p:tav tm="100000">
                                          <p:val>
                                            <p:strVal val="#ppt_x"/>
                                          </p:val>
                                        </p:tav>
                                      </p:tavLst>
                                    </p:anim>
                                    <p:anim calcmode="lin" valueType="num">
                                      <p:cBhvr>
                                        <p:cTn id="9" dur="2000" fill="hold"/>
                                        <p:tgtEl>
                                          <p:spTgt spid="7"/>
                                        </p:tgtEl>
                                        <p:attrNameLst>
                                          <p:attrName>ppt_y</p:attrName>
                                        </p:attrNameLst>
                                      </p:cBhvr>
                                      <p:tavLst>
                                        <p:tav tm="0">
                                          <p:val>
                                            <p:strVal val="#ppt_y"/>
                                          </p:val>
                                        </p:tav>
                                        <p:tav tm="100000">
                                          <p:val>
                                            <p:strVal val="#ppt_y"/>
                                          </p:val>
                                        </p:tav>
                                      </p:tavLst>
                                    </p:anim>
                                  </p:childTnLst>
                                </p:cTn>
                              </p:par>
                              <p:par>
                                <p:cTn id="10" presetID="17" presetClass="entr" presetSubtype="1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2000" fill="hold"/>
                                        <p:tgtEl>
                                          <p:spTgt spid="8"/>
                                        </p:tgtEl>
                                        <p:attrNameLst>
                                          <p:attrName>ppt_w</p:attrName>
                                        </p:attrNameLst>
                                      </p:cBhvr>
                                      <p:tavLst>
                                        <p:tav tm="0">
                                          <p:val>
                                            <p:fltVal val="0"/>
                                          </p:val>
                                        </p:tav>
                                        <p:tav tm="100000">
                                          <p:val>
                                            <p:strVal val="#ppt_w"/>
                                          </p:val>
                                        </p:tav>
                                      </p:tavLst>
                                    </p:anim>
                                    <p:anim calcmode="lin" valueType="num">
                                      <p:cBhvr>
                                        <p:cTn id="13" dur="2000" fill="hold"/>
                                        <p:tgtEl>
                                          <p:spTgt spid="8"/>
                                        </p:tgtEl>
                                        <p:attrNameLst>
                                          <p:attrName>ppt_h</p:attrName>
                                        </p:attrNameLst>
                                      </p:cBhvr>
                                      <p:tavLst>
                                        <p:tav tm="0">
                                          <p:val>
                                            <p:strVal val="#ppt_h"/>
                                          </p:val>
                                        </p:tav>
                                        <p:tav tm="100000">
                                          <p:val>
                                            <p:strVal val="#ppt_h"/>
                                          </p:val>
                                        </p:tav>
                                      </p:tavLst>
                                    </p:anim>
                                  </p:childTnLst>
                                </p:cTn>
                              </p:par>
                              <p:par>
                                <p:cTn id="14" presetID="21"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4)">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928662" y="0"/>
            <a:ext cx="7772400" cy="857256"/>
          </a:xfrm>
        </p:spPr>
        <p:txBody>
          <a:bodyPr>
            <a:normAutofit/>
          </a:bodyPr>
          <a:lstStyle/>
          <a:p>
            <a:r>
              <a:rPr lang="fr-FR" sz="4800" b="1" dirty="0" smtClean="0"/>
              <a:t>~LE POINT DE VUE BIBLIQUE</a:t>
            </a:r>
            <a:endParaRPr lang="fr-FR" sz="4800" b="1" dirty="0"/>
          </a:p>
        </p:txBody>
      </p:sp>
      <p:sp>
        <p:nvSpPr>
          <p:cNvPr id="5" name="Sous-titre 4"/>
          <p:cNvSpPr>
            <a:spLocks noGrp="1"/>
          </p:cNvSpPr>
          <p:nvPr>
            <p:ph type="subTitle" idx="1"/>
          </p:nvPr>
        </p:nvSpPr>
        <p:spPr>
          <a:xfrm>
            <a:off x="285720" y="1071546"/>
            <a:ext cx="8858280" cy="5429288"/>
          </a:xfrm>
        </p:spPr>
        <p:txBody>
          <a:bodyPr>
            <a:normAutofit fontScale="92500" lnSpcReduction="20000"/>
          </a:bodyPr>
          <a:lstStyle/>
          <a:p>
            <a:pPr>
              <a:buFont typeface="Wingdings" pitchFamily="2" charset="2"/>
              <a:buChar char="v"/>
            </a:pPr>
            <a:r>
              <a:rPr lang="fr-FR" b="1" dirty="0" smtClean="0">
                <a:solidFill>
                  <a:schemeClr val="tx1"/>
                </a:solidFill>
              </a:rPr>
              <a:t>C’était la base du succès de l’E Primitive </a:t>
            </a:r>
            <a:r>
              <a:rPr lang="fr-FR" b="1" dirty="0" err="1" smtClean="0">
                <a:solidFill>
                  <a:schemeClr val="tx1"/>
                </a:solidFill>
              </a:rPr>
              <a:t>Act</a:t>
            </a:r>
            <a:r>
              <a:rPr lang="fr-FR" b="1" dirty="0" smtClean="0">
                <a:solidFill>
                  <a:schemeClr val="tx1"/>
                </a:solidFill>
              </a:rPr>
              <a:t> 2:41</a:t>
            </a:r>
          </a:p>
          <a:p>
            <a:pPr>
              <a:buFont typeface="Wingdings" pitchFamily="2" charset="2"/>
              <a:buChar char="v"/>
            </a:pPr>
            <a:endParaRPr lang="fr-FR" b="1" dirty="0" smtClean="0">
              <a:solidFill>
                <a:schemeClr val="tx1"/>
              </a:solidFill>
            </a:endParaRPr>
          </a:p>
          <a:p>
            <a:pPr>
              <a:buFont typeface="Wingdings" pitchFamily="2" charset="2"/>
              <a:buChar char="v"/>
            </a:pPr>
            <a:r>
              <a:rPr lang="fr-FR" b="1" dirty="0" smtClean="0">
                <a:solidFill>
                  <a:schemeClr val="tx1"/>
                </a:solidFill>
              </a:rPr>
              <a:t>C’est une stratégie d’évangélisation</a:t>
            </a:r>
          </a:p>
          <a:p>
            <a:pPr>
              <a:buFont typeface="Wingdings" pitchFamily="2" charset="2"/>
              <a:buChar char="v"/>
            </a:pPr>
            <a:endParaRPr lang="fr-FR" b="1" dirty="0" smtClean="0">
              <a:solidFill>
                <a:schemeClr val="tx1"/>
              </a:solidFill>
            </a:endParaRPr>
          </a:p>
          <a:p>
            <a:pPr>
              <a:buFont typeface="Wingdings" pitchFamily="2" charset="2"/>
              <a:buChar char="v"/>
            </a:pPr>
            <a:r>
              <a:rPr lang="fr-FR" b="1" dirty="0" smtClean="0">
                <a:solidFill>
                  <a:schemeClr val="tx1"/>
                </a:solidFill>
              </a:rPr>
              <a:t>Utiliser le système de multiplication: pour avoir des fruits de bonne qualité il faut plusieurs fruits</a:t>
            </a:r>
          </a:p>
          <a:p>
            <a:pPr>
              <a:buFont typeface="Wingdings" pitchFamily="2" charset="2"/>
              <a:buChar char="v"/>
            </a:pPr>
            <a:endParaRPr lang="fr-FR" b="1" dirty="0" smtClean="0">
              <a:solidFill>
                <a:schemeClr val="tx1"/>
              </a:solidFill>
            </a:endParaRPr>
          </a:p>
          <a:p>
            <a:pPr>
              <a:buFont typeface="Wingdings" pitchFamily="2" charset="2"/>
              <a:buChar char="v"/>
            </a:pPr>
            <a:r>
              <a:rPr lang="fr-FR" b="1" dirty="0" smtClean="0">
                <a:solidFill>
                  <a:schemeClr val="tx1"/>
                </a:solidFill>
              </a:rPr>
              <a:t>La technique de </a:t>
            </a:r>
            <a:r>
              <a:rPr lang="fr-FR" b="1" dirty="0" err="1" smtClean="0">
                <a:solidFill>
                  <a:schemeClr val="tx1"/>
                </a:solidFill>
              </a:rPr>
              <a:t>mulitiplication</a:t>
            </a:r>
            <a:r>
              <a:rPr lang="fr-FR" b="1" dirty="0" smtClean="0">
                <a:solidFill>
                  <a:schemeClr val="tx1"/>
                </a:solidFill>
              </a:rPr>
              <a:t> Act19:1-10,2Tim 2:2</a:t>
            </a:r>
          </a:p>
          <a:p>
            <a:pPr>
              <a:buFont typeface="Wingdings" pitchFamily="2" charset="2"/>
              <a:buChar char="v"/>
            </a:pPr>
            <a:endParaRPr lang="fr-FR" b="1" dirty="0" smtClean="0">
              <a:solidFill>
                <a:schemeClr val="tx1"/>
              </a:solidFill>
            </a:endParaRPr>
          </a:p>
          <a:p>
            <a:pPr>
              <a:buFont typeface="Wingdings" pitchFamily="2" charset="2"/>
              <a:buChar char="v"/>
            </a:pPr>
            <a:r>
              <a:rPr lang="fr-FR" b="1" dirty="0" smtClean="0">
                <a:solidFill>
                  <a:schemeClr val="tx1"/>
                </a:solidFill>
              </a:rPr>
              <a:t>Consultez le diagramme  de la p42</a:t>
            </a:r>
          </a:p>
          <a:p>
            <a:pPr>
              <a:buFont typeface="Wingdings" pitchFamily="2" charset="2"/>
              <a:buChar char="v"/>
            </a:pPr>
            <a:endParaRPr lang="fr-FR" b="1" dirty="0" smtClean="0">
              <a:solidFill>
                <a:schemeClr val="tx1"/>
              </a:solidFill>
            </a:endParaRPr>
          </a:p>
          <a:p>
            <a:pPr>
              <a:buFont typeface="Wingdings" pitchFamily="2" charset="2"/>
              <a:buChar char="v"/>
            </a:pPr>
            <a:r>
              <a:rPr lang="fr-FR" b="1" dirty="0" smtClean="0">
                <a:solidFill>
                  <a:schemeClr val="tx1"/>
                </a:solidFill>
              </a:rPr>
              <a:t>A lire:      Pr 24:10           </a:t>
            </a:r>
            <a:r>
              <a:rPr lang="fr-FR" b="1" dirty="0" err="1" smtClean="0">
                <a:solidFill>
                  <a:schemeClr val="tx1"/>
                </a:solidFill>
              </a:rPr>
              <a:t>Zach</a:t>
            </a:r>
            <a:r>
              <a:rPr lang="fr-FR" b="1" dirty="0" smtClean="0">
                <a:solidFill>
                  <a:schemeClr val="tx1"/>
                </a:solidFill>
              </a:rPr>
              <a:t> 4:10             Gal 6:9</a:t>
            </a:r>
          </a:p>
          <a:p>
            <a:pPr>
              <a:buFont typeface="Wingdings" pitchFamily="2" charset="2"/>
              <a:buChar char="v"/>
            </a:pPr>
            <a:endParaRPr lang="fr-FR" dirty="0">
              <a:solidFill>
                <a:schemeClr val="tx1"/>
              </a:solidFill>
            </a:endParaRPr>
          </a:p>
        </p:txBody>
      </p:sp>
    </p:spTree>
  </p:cSld>
  <p:clrMapOvr>
    <a:masterClrMapping/>
  </p:clrMapOvr>
  <p:transition spd="med">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par>
                                <p:cTn id="8" presetID="40" presetClass="entr" presetSubtype="0" fill="hold" grpId="1" nodeType="withEffect">
                                  <p:stCondLst>
                                    <p:cond delay="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2000"/>
                                        <p:tgtEl>
                                          <p:spTgt spid="2"/>
                                        </p:tgtEl>
                                      </p:cBhvr>
                                    </p:animEffect>
                                    <p:anim calcmode="lin" valueType="num">
                                      <p:cBhvr>
                                        <p:cTn id="11" dur="2000" fill="hold"/>
                                        <p:tgtEl>
                                          <p:spTgt spid="2"/>
                                        </p:tgtEl>
                                        <p:attrNameLst>
                                          <p:attrName>ppt_x</p:attrName>
                                        </p:attrNameLst>
                                      </p:cBhvr>
                                      <p:tavLst>
                                        <p:tav tm="0">
                                          <p:val>
                                            <p:strVal val="#ppt_x-.1"/>
                                          </p:val>
                                        </p:tav>
                                        <p:tav tm="100000">
                                          <p:val>
                                            <p:strVal val="#ppt_x"/>
                                          </p:val>
                                        </p:tav>
                                      </p:tavLst>
                                    </p:anim>
                                    <p:anim calcmode="lin" valueType="num">
                                      <p:cBhvr>
                                        <p:cTn id="12" dur="20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6000"/>
                            </p:stCondLst>
                            <p:childTnLst>
                              <p:par>
                                <p:cTn id="14" presetID="47" presetClass="entr" presetSubtype="0" fill="hold" grpId="0" nodeType="afterEffect">
                                  <p:stCondLst>
                                    <p:cond delay="500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1000"/>
                                        <p:tgtEl>
                                          <p:spTgt spid="5">
                                            <p:txEl>
                                              <p:pRg st="0" end="0"/>
                                            </p:txEl>
                                          </p:spTgt>
                                        </p:tgtEl>
                                      </p:cBhvr>
                                    </p:animEffect>
                                    <p:anim calcmode="lin" valueType="num">
                                      <p:cBhvr>
                                        <p:cTn id="17"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2000"/>
                            </p:stCondLst>
                            <p:childTnLst>
                              <p:par>
                                <p:cTn id="20" presetID="47" presetClass="entr" presetSubtype="0" fill="hold" grpId="0" nodeType="afterEffect">
                                  <p:stCondLst>
                                    <p:cond delay="500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1000"/>
                                        <p:tgtEl>
                                          <p:spTgt spid="5">
                                            <p:txEl>
                                              <p:pRg st="2" end="2"/>
                                            </p:txEl>
                                          </p:spTgt>
                                        </p:tgtEl>
                                      </p:cBhvr>
                                    </p:animEffect>
                                    <p:anim calcmode="lin" valueType="num">
                                      <p:cBhvr>
                                        <p:cTn id="2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25" fill="hold">
                            <p:stCondLst>
                              <p:cond delay="18000"/>
                            </p:stCondLst>
                            <p:childTnLst>
                              <p:par>
                                <p:cTn id="26" presetID="47" presetClass="entr" presetSubtype="0" fill="hold" grpId="0" nodeType="afterEffect">
                                  <p:stCondLst>
                                    <p:cond delay="500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par>
                          <p:cTn id="31" fill="hold">
                            <p:stCondLst>
                              <p:cond delay="24000"/>
                            </p:stCondLst>
                            <p:childTnLst>
                              <p:par>
                                <p:cTn id="32" presetID="47" presetClass="entr" presetSubtype="0" fill="hold" grpId="0" nodeType="afterEffect">
                                  <p:stCondLst>
                                    <p:cond delay="5000"/>
                                  </p:stCondLst>
                                  <p:childTnLst>
                                    <p:set>
                                      <p:cBhvr>
                                        <p:cTn id="33" dur="1" fill="hold">
                                          <p:stCondLst>
                                            <p:cond delay="0"/>
                                          </p:stCondLst>
                                        </p:cTn>
                                        <p:tgtEl>
                                          <p:spTgt spid="5">
                                            <p:txEl>
                                              <p:pRg st="6" end="6"/>
                                            </p:txEl>
                                          </p:spTgt>
                                        </p:tgtEl>
                                        <p:attrNameLst>
                                          <p:attrName>style.visibility</p:attrName>
                                        </p:attrNameLst>
                                      </p:cBhvr>
                                      <p:to>
                                        <p:strVal val="visible"/>
                                      </p:to>
                                    </p:set>
                                    <p:animEffect transition="in" filter="fade">
                                      <p:cBhvr>
                                        <p:cTn id="34" dur="1000"/>
                                        <p:tgtEl>
                                          <p:spTgt spid="5">
                                            <p:txEl>
                                              <p:pRg st="6" end="6"/>
                                            </p:txEl>
                                          </p:spTgt>
                                        </p:tgtEl>
                                      </p:cBhvr>
                                    </p:animEffect>
                                    <p:anim calcmode="lin" valueType="num">
                                      <p:cBhvr>
                                        <p:cTn id="3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0"/>
                            </p:stCondLst>
                            <p:childTnLst>
                              <p:par>
                                <p:cTn id="38" presetID="47" presetClass="entr" presetSubtype="0" fill="hold" grpId="0" nodeType="afterEffect">
                                  <p:stCondLst>
                                    <p:cond delay="5000"/>
                                  </p:stCondLst>
                                  <p:childTnLst>
                                    <p:set>
                                      <p:cBhvr>
                                        <p:cTn id="39" dur="1" fill="hold">
                                          <p:stCondLst>
                                            <p:cond delay="0"/>
                                          </p:stCondLst>
                                        </p:cTn>
                                        <p:tgtEl>
                                          <p:spTgt spid="5">
                                            <p:txEl>
                                              <p:pRg st="8" end="8"/>
                                            </p:txEl>
                                          </p:spTgt>
                                        </p:tgtEl>
                                        <p:attrNameLst>
                                          <p:attrName>style.visibility</p:attrName>
                                        </p:attrNameLst>
                                      </p:cBhvr>
                                      <p:to>
                                        <p:strVal val="visible"/>
                                      </p:to>
                                    </p:set>
                                    <p:animEffect transition="in" filter="fade">
                                      <p:cBhvr>
                                        <p:cTn id="40" dur="1000"/>
                                        <p:tgtEl>
                                          <p:spTgt spid="5">
                                            <p:txEl>
                                              <p:pRg st="8" end="8"/>
                                            </p:txEl>
                                          </p:spTgt>
                                        </p:tgtEl>
                                      </p:cBhvr>
                                    </p:animEffect>
                                    <p:anim calcmode="lin" valueType="num">
                                      <p:cBhvr>
                                        <p:cTn id="41"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par>
                          <p:cTn id="43" fill="hold">
                            <p:stCondLst>
                              <p:cond delay="36000"/>
                            </p:stCondLst>
                            <p:childTnLst>
                              <p:par>
                                <p:cTn id="44" presetID="47" presetClass="entr" presetSubtype="0" fill="hold" grpId="0" nodeType="afterEffect">
                                  <p:stCondLst>
                                    <p:cond delay="4500"/>
                                  </p:stCondLst>
                                  <p:childTnLst>
                                    <p:set>
                                      <p:cBhvr>
                                        <p:cTn id="45" dur="1" fill="hold">
                                          <p:stCondLst>
                                            <p:cond delay="0"/>
                                          </p:stCondLst>
                                        </p:cTn>
                                        <p:tgtEl>
                                          <p:spTgt spid="5">
                                            <p:txEl>
                                              <p:pRg st="10" end="10"/>
                                            </p:txEl>
                                          </p:spTgt>
                                        </p:tgtEl>
                                        <p:attrNameLst>
                                          <p:attrName>style.visibility</p:attrName>
                                        </p:attrNameLst>
                                      </p:cBhvr>
                                      <p:to>
                                        <p:strVal val="visible"/>
                                      </p:to>
                                    </p:set>
                                    <p:animEffect transition="in" filter="fade">
                                      <p:cBhvr>
                                        <p:cTn id="46" dur="1000"/>
                                        <p:tgtEl>
                                          <p:spTgt spid="5">
                                            <p:txEl>
                                              <p:pRg st="10" end="10"/>
                                            </p:txEl>
                                          </p:spTgt>
                                        </p:tgtEl>
                                      </p:cBhvr>
                                    </p:animEffect>
                                    <p:anim calcmode="lin" valueType="num">
                                      <p:cBhvr>
                                        <p:cTn id="47"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5" name="Espace réservé du texte 4"/>
          <p:cNvSpPr>
            <a:spLocks noGrp="1"/>
          </p:cNvSpPr>
          <p:nvPr>
            <p:ph type="body" sz="quarter" idx="3"/>
          </p:nvPr>
        </p:nvSpPr>
        <p:spPr/>
        <p:txBody>
          <a:bodyPr/>
          <a:lstStyle/>
          <a:p>
            <a:endParaRPr lang="fr-FR" dirty="0"/>
          </a:p>
        </p:txBody>
      </p:sp>
      <p:sp>
        <p:nvSpPr>
          <p:cNvPr id="7" name="Sous-titre 2"/>
          <p:cNvSpPr>
            <a:spLocks noGrp="1"/>
          </p:cNvSpPr>
          <p:nvPr>
            <p:ph type="title"/>
          </p:nvPr>
        </p:nvSpPr>
        <p:spPr>
          <a:xfrm>
            <a:off x="142844" y="-16"/>
            <a:ext cx="8229600" cy="1143000"/>
          </a:xfrm>
        </p:spPr>
        <p:txBody>
          <a:bodyPr>
            <a:noAutofit/>
          </a:bodyPr>
          <a:lstStyle/>
          <a:p>
            <a:r>
              <a:rPr lang="fr-FR" sz="4000" b="1" dirty="0" smtClean="0">
                <a:solidFill>
                  <a:srgbClr val="C00000"/>
                </a:solidFill>
              </a:rPr>
              <a:t>~QUELQUES CAUSES D’ÉCHEC P42</a:t>
            </a:r>
            <a:endParaRPr lang="fr-FR" sz="4000" b="1" dirty="0">
              <a:solidFill>
                <a:srgbClr val="C00000"/>
              </a:solidFill>
            </a:endParaRPr>
          </a:p>
        </p:txBody>
      </p:sp>
      <p:pic>
        <p:nvPicPr>
          <p:cNvPr id="8" name="stupide gazelle.mpg">
            <a:hlinkClick r:id="" action="ppaction://media"/>
          </p:cNvPr>
          <p:cNvPicPr>
            <a:picLocks noGrp="1" noRot="1" noChangeAspect="1"/>
          </p:cNvPicPr>
          <p:nvPr>
            <p:ph sz="quarter" idx="4"/>
            <a:videoFile r:link="rId1"/>
          </p:nvPr>
        </p:nvPicPr>
        <p:blipFill>
          <a:blip r:embed="rId4"/>
          <a:stretch>
            <a:fillRect/>
          </a:stretch>
        </p:blipFill>
        <p:spPr>
          <a:xfrm>
            <a:off x="4691063" y="2571744"/>
            <a:ext cx="4452969" cy="4286280"/>
          </a:xfrm>
          <a:prstGeom prst="rect">
            <a:avLst/>
          </a:prstGeom>
        </p:spPr>
      </p:pic>
      <p:sp>
        <p:nvSpPr>
          <p:cNvPr id="3" name="Espace réservé du texte 2"/>
          <p:cNvSpPr>
            <a:spLocks noGrp="1"/>
          </p:cNvSpPr>
          <p:nvPr>
            <p:ph type="body" idx="1"/>
          </p:nvPr>
        </p:nvSpPr>
        <p:spPr>
          <a:xfrm>
            <a:off x="0" y="1142960"/>
            <a:ext cx="4786314" cy="5715040"/>
          </a:xfrm>
        </p:spPr>
        <p:txBody>
          <a:bodyPr>
            <a:noAutofit/>
          </a:bodyPr>
          <a:lstStyle/>
          <a:p>
            <a:pPr>
              <a:buFont typeface="Arial" pitchFamily="34" charset="0"/>
              <a:buChar char="•"/>
            </a:pPr>
            <a:r>
              <a:rPr lang="fr-FR" dirty="0" smtClean="0"/>
              <a:t>Manque de direction claire</a:t>
            </a:r>
          </a:p>
          <a:p>
            <a:pPr>
              <a:buFont typeface="Arial" pitchFamily="34" charset="0"/>
              <a:buChar char="•"/>
            </a:pPr>
            <a:r>
              <a:rPr lang="fr-FR" dirty="0" smtClean="0"/>
              <a:t>Manque de dons ministériels</a:t>
            </a:r>
          </a:p>
          <a:p>
            <a:pPr>
              <a:buFont typeface="Arial" pitchFamily="34" charset="0"/>
              <a:buChar char="•"/>
            </a:pPr>
            <a:r>
              <a:rPr lang="fr-FR" dirty="0" smtClean="0"/>
              <a:t>Manque de prière</a:t>
            </a:r>
          </a:p>
          <a:p>
            <a:pPr>
              <a:buFont typeface="Arial" pitchFamily="34" charset="0"/>
              <a:buChar char="•"/>
            </a:pPr>
            <a:r>
              <a:rPr lang="fr-FR" dirty="0" smtClean="0"/>
              <a:t>Manque de ressources (personnes et finances)</a:t>
            </a:r>
          </a:p>
          <a:p>
            <a:pPr>
              <a:buFont typeface="Arial" pitchFamily="34" charset="0"/>
              <a:buChar char="•"/>
            </a:pPr>
            <a:r>
              <a:rPr lang="fr-FR" dirty="0" smtClean="0"/>
              <a:t>Manque de caractère et de maturité des dirigeants</a:t>
            </a:r>
          </a:p>
          <a:p>
            <a:pPr>
              <a:buFont typeface="Arial" pitchFamily="34" charset="0"/>
              <a:buChar char="•"/>
            </a:pPr>
            <a:r>
              <a:rPr lang="fr-FR" dirty="0" smtClean="0"/>
              <a:t>Manque de formation</a:t>
            </a:r>
          </a:p>
          <a:p>
            <a:pPr>
              <a:buFont typeface="Arial" pitchFamily="34" charset="0"/>
              <a:buChar char="•"/>
            </a:pPr>
            <a:r>
              <a:rPr lang="fr-FR" dirty="0" smtClean="0"/>
              <a:t>Manque de stratégies et d’administration(vision et planification)</a:t>
            </a:r>
          </a:p>
          <a:p>
            <a:pPr>
              <a:buFont typeface="Arial" pitchFamily="34" charset="0"/>
              <a:buChar char="•"/>
            </a:pPr>
            <a:r>
              <a:rPr lang="fr-FR" dirty="0" smtClean="0"/>
              <a:t>Manque d’unité au sein de l’équipe</a:t>
            </a:r>
          </a:p>
          <a:p>
            <a:pPr>
              <a:buFont typeface="Arial" pitchFamily="34" charset="0"/>
              <a:buChar char="•"/>
            </a:pPr>
            <a:r>
              <a:rPr lang="fr-FR" dirty="0" smtClean="0"/>
              <a:t>Manque de compréhension de la culture</a:t>
            </a:r>
            <a:endParaRPr lang="fr-FR"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anim calcmode="lin" valueType="num">
                                      <p:cBhvr>
                                        <p:cTn id="8" dur="2000" fill="hold"/>
                                        <p:tgtEl>
                                          <p:spTgt spid="7">
                                            <p:txEl>
                                              <p:pRg st="0" end="0"/>
                                            </p:txEl>
                                          </p:spTgt>
                                        </p:tgtEl>
                                        <p:attrNameLst>
                                          <p:attrName>ppt_x</p:attrName>
                                        </p:attrNameLst>
                                      </p:cBhvr>
                                      <p:tavLst>
                                        <p:tav tm="0">
                                          <p:val>
                                            <p:strVal val="#ppt_x-.1"/>
                                          </p:val>
                                        </p:tav>
                                        <p:tav tm="100000">
                                          <p:val>
                                            <p:strVal val="#ppt_x"/>
                                          </p:val>
                                        </p:tav>
                                      </p:tavLst>
                                    </p:anim>
                                    <p:anim calcmode="lin" valueType="num">
                                      <p:cBhvr>
                                        <p:cTn id="9" dur="2000" fill="hold"/>
                                        <p:tgtEl>
                                          <p:spTgt spid="7">
                                            <p:txEl>
                                              <p:pRg st="0" end="0"/>
                                            </p:txEl>
                                          </p:spTgt>
                                        </p:tgtEl>
                                        <p:attrNameLst>
                                          <p:attrName>ppt_y</p:attrName>
                                        </p:attrNameLst>
                                      </p:cBhvr>
                                      <p:tavLst>
                                        <p:tav tm="0">
                                          <p:val>
                                            <p:strVal val="#ppt_y"/>
                                          </p:val>
                                        </p:tav>
                                        <p:tav tm="100000">
                                          <p:val>
                                            <p:strVal val="#ppt_y"/>
                                          </p:val>
                                        </p:tav>
                                      </p:tavLst>
                                    </p:anim>
                                  </p:childTnLst>
                                </p:cTn>
                              </p:par>
                              <p:par>
                                <p:cTn id="10" presetID="26"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870">
                                          <p:stCondLst>
                                            <p:cond delay="0"/>
                                          </p:stCondLst>
                                        </p:cTn>
                                        <p:tgtEl>
                                          <p:spTgt spid="3">
                                            <p:txEl>
                                              <p:pRg st="0" end="0"/>
                                            </p:txEl>
                                          </p:spTgt>
                                        </p:tgtEl>
                                      </p:cBhvr>
                                    </p:animEffect>
                                    <p:anim calcmode="lin" valueType="num">
                                      <p:cBhvr>
                                        <p:cTn id="13" dur="2733"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996"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996" tmFilter="0, 0; 0.125,0.2665; 0.25,0.4; 0.375,0.465; 0.5,0.5;  0.625,0.535; 0.75,0.6; 0.875,0.7335; 1,1">
                                          <p:stCondLst>
                                            <p:cond delay="996"/>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498" tmFilter="0, 0; 0.125,0.2665; 0.25,0.4; 0.375,0.465; 0.5,0.5;  0.625,0.535; 0.75,0.6; 0.875,0.7335; 1,1">
                                          <p:stCondLst>
                                            <p:cond delay="1986"/>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246" tmFilter="0, 0; 0.125,0.2665; 0.25,0.4; 0.375,0.465; 0.5,0.5;  0.625,0.535; 0.75,0.6; 0.875,0.7335; 1,1">
                                          <p:stCondLst>
                                            <p:cond delay="2484"/>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39">
                                          <p:stCondLst>
                                            <p:cond delay="975"/>
                                          </p:stCondLst>
                                        </p:cTn>
                                        <p:tgtEl>
                                          <p:spTgt spid="3">
                                            <p:txEl>
                                              <p:pRg st="0" end="0"/>
                                            </p:txEl>
                                          </p:spTgt>
                                        </p:tgtEl>
                                      </p:cBhvr>
                                      <p:to x="100000" y="60000"/>
                                    </p:animScale>
                                    <p:animScale>
                                      <p:cBhvr>
                                        <p:cTn id="19" dur="249" decel="50000">
                                          <p:stCondLst>
                                            <p:cond delay="1014"/>
                                          </p:stCondLst>
                                        </p:cTn>
                                        <p:tgtEl>
                                          <p:spTgt spid="3">
                                            <p:txEl>
                                              <p:pRg st="0" end="0"/>
                                            </p:txEl>
                                          </p:spTgt>
                                        </p:tgtEl>
                                      </p:cBhvr>
                                      <p:to x="100000" y="100000"/>
                                    </p:animScale>
                                    <p:animScale>
                                      <p:cBhvr>
                                        <p:cTn id="20" dur="39">
                                          <p:stCondLst>
                                            <p:cond delay="1968"/>
                                          </p:stCondLst>
                                        </p:cTn>
                                        <p:tgtEl>
                                          <p:spTgt spid="3">
                                            <p:txEl>
                                              <p:pRg st="0" end="0"/>
                                            </p:txEl>
                                          </p:spTgt>
                                        </p:tgtEl>
                                      </p:cBhvr>
                                      <p:to x="100000" y="80000"/>
                                    </p:animScale>
                                    <p:animScale>
                                      <p:cBhvr>
                                        <p:cTn id="21" dur="249" decel="50000">
                                          <p:stCondLst>
                                            <p:cond delay="2007"/>
                                          </p:stCondLst>
                                        </p:cTn>
                                        <p:tgtEl>
                                          <p:spTgt spid="3">
                                            <p:txEl>
                                              <p:pRg st="0" end="0"/>
                                            </p:txEl>
                                          </p:spTgt>
                                        </p:tgtEl>
                                      </p:cBhvr>
                                      <p:to x="100000" y="100000"/>
                                    </p:animScale>
                                    <p:animScale>
                                      <p:cBhvr>
                                        <p:cTn id="22" dur="39">
                                          <p:stCondLst>
                                            <p:cond delay="2463"/>
                                          </p:stCondLst>
                                        </p:cTn>
                                        <p:tgtEl>
                                          <p:spTgt spid="3">
                                            <p:txEl>
                                              <p:pRg st="0" end="0"/>
                                            </p:txEl>
                                          </p:spTgt>
                                        </p:tgtEl>
                                      </p:cBhvr>
                                      <p:to x="100000" y="90000"/>
                                    </p:animScale>
                                    <p:animScale>
                                      <p:cBhvr>
                                        <p:cTn id="23" dur="249" decel="50000">
                                          <p:stCondLst>
                                            <p:cond delay="2502"/>
                                          </p:stCondLst>
                                        </p:cTn>
                                        <p:tgtEl>
                                          <p:spTgt spid="3">
                                            <p:txEl>
                                              <p:pRg st="0" end="0"/>
                                            </p:txEl>
                                          </p:spTgt>
                                        </p:tgtEl>
                                      </p:cBhvr>
                                      <p:to x="100000" y="100000"/>
                                    </p:animScale>
                                    <p:animScale>
                                      <p:cBhvr>
                                        <p:cTn id="24" dur="39">
                                          <p:stCondLst>
                                            <p:cond delay="2712"/>
                                          </p:stCondLst>
                                        </p:cTn>
                                        <p:tgtEl>
                                          <p:spTgt spid="3">
                                            <p:txEl>
                                              <p:pRg st="0" end="0"/>
                                            </p:txEl>
                                          </p:spTgt>
                                        </p:tgtEl>
                                      </p:cBhvr>
                                      <p:to x="100000" y="95000"/>
                                    </p:animScale>
                                    <p:animScale>
                                      <p:cBhvr>
                                        <p:cTn id="25" dur="249" decel="50000">
                                          <p:stCondLst>
                                            <p:cond delay="2751"/>
                                          </p:stCondLst>
                                        </p:cTn>
                                        <p:tgtEl>
                                          <p:spTgt spid="3">
                                            <p:txEl>
                                              <p:pRg st="0" end="0"/>
                                            </p:txEl>
                                          </p:spTgt>
                                        </p:tgtEl>
                                      </p:cBhvr>
                                      <p:to x="100000" y="100000"/>
                                    </p:animScale>
                                  </p:childTnLst>
                                </p:cTn>
                              </p:par>
                              <p:par>
                                <p:cTn id="26" presetID="26" presetClass="entr" presetSubtype="0" fill="hold" grpId="0"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ipe(down)">
                                      <p:cBhvr>
                                        <p:cTn id="28" dur="870">
                                          <p:stCondLst>
                                            <p:cond delay="0"/>
                                          </p:stCondLst>
                                        </p:cTn>
                                        <p:tgtEl>
                                          <p:spTgt spid="3">
                                            <p:txEl>
                                              <p:pRg st="1" end="1"/>
                                            </p:txEl>
                                          </p:spTgt>
                                        </p:tgtEl>
                                      </p:cBhvr>
                                    </p:animEffect>
                                    <p:anim calcmode="lin" valueType="num">
                                      <p:cBhvr>
                                        <p:cTn id="29" dur="2733"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0" dur="996"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1" dur="996" tmFilter="0, 0; 0.125,0.2665; 0.25,0.4; 0.375,0.465; 0.5,0.5;  0.625,0.535; 0.75,0.6; 0.875,0.7335; 1,1">
                                          <p:stCondLst>
                                            <p:cond delay="996"/>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2" dur="498" tmFilter="0, 0; 0.125,0.2665; 0.25,0.4; 0.375,0.465; 0.5,0.5;  0.625,0.535; 0.75,0.6; 0.875,0.7335; 1,1">
                                          <p:stCondLst>
                                            <p:cond delay="1986"/>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3" dur="246" tmFilter="0, 0; 0.125,0.2665; 0.25,0.4; 0.375,0.465; 0.5,0.5;  0.625,0.535; 0.75,0.6; 0.875,0.7335; 1,1">
                                          <p:stCondLst>
                                            <p:cond delay="2484"/>
                                          </p:stCondLst>
                                        </p:cTn>
                                        <p:tgtEl>
                                          <p:spTgt spid="3">
                                            <p:txEl>
                                              <p:pRg st="1" end="1"/>
                                            </p:txEl>
                                          </p:spTgt>
                                        </p:tgtEl>
                                        <p:attrNameLst>
                                          <p:attrName>ppt_y</p:attrName>
                                        </p:attrNameLst>
                                      </p:cBhvr>
                                      <p:tavLst>
                                        <p:tav tm="0" fmla="#ppt_y-sin(pi*$)/81">
                                          <p:val>
                                            <p:fltVal val="0"/>
                                          </p:val>
                                        </p:tav>
                                        <p:tav tm="100000">
                                          <p:val>
                                            <p:fltVal val="1"/>
                                          </p:val>
                                        </p:tav>
                                      </p:tavLst>
                                    </p:anim>
                                    <p:animScale>
                                      <p:cBhvr>
                                        <p:cTn id="34" dur="39">
                                          <p:stCondLst>
                                            <p:cond delay="975"/>
                                          </p:stCondLst>
                                        </p:cTn>
                                        <p:tgtEl>
                                          <p:spTgt spid="3">
                                            <p:txEl>
                                              <p:pRg st="1" end="1"/>
                                            </p:txEl>
                                          </p:spTgt>
                                        </p:tgtEl>
                                      </p:cBhvr>
                                      <p:to x="100000" y="60000"/>
                                    </p:animScale>
                                    <p:animScale>
                                      <p:cBhvr>
                                        <p:cTn id="35" dur="249" decel="50000">
                                          <p:stCondLst>
                                            <p:cond delay="1014"/>
                                          </p:stCondLst>
                                        </p:cTn>
                                        <p:tgtEl>
                                          <p:spTgt spid="3">
                                            <p:txEl>
                                              <p:pRg st="1" end="1"/>
                                            </p:txEl>
                                          </p:spTgt>
                                        </p:tgtEl>
                                      </p:cBhvr>
                                      <p:to x="100000" y="100000"/>
                                    </p:animScale>
                                    <p:animScale>
                                      <p:cBhvr>
                                        <p:cTn id="36" dur="39">
                                          <p:stCondLst>
                                            <p:cond delay="1968"/>
                                          </p:stCondLst>
                                        </p:cTn>
                                        <p:tgtEl>
                                          <p:spTgt spid="3">
                                            <p:txEl>
                                              <p:pRg st="1" end="1"/>
                                            </p:txEl>
                                          </p:spTgt>
                                        </p:tgtEl>
                                      </p:cBhvr>
                                      <p:to x="100000" y="80000"/>
                                    </p:animScale>
                                    <p:animScale>
                                      <p:cBhvr>
                                        <p:cTn id="37" dur="249" decel="50000">
                                          <p:stCondLst>
                                            <p:cond delay="2007"/>
                                          </p:stCondLst>
                                        </p:cTn>
                                        <p:tgtEl>
                                          <p:spTgt spid="3">
                                            <p:txEl>
                                              <p:pRg st="1" end="1"/>
                                            </p:txEl>
                                          </p:spTgt>
                                        </p:tgtEl>
                                      </p:cBhvr>
                                      <p:to x="100000" y="100000"/>
                                    </p:animScale>
                                    <p:animScale>
                                      <p:cBhvr>
                                        <p:cTn id="38" dur="39">
                                          <p:stCondLst>
                                            <p:cond delay="2463"/>
                                          </p:stCondLst>
                                        </p:cTn>
                                        <p:tgtEl>
                                          <p:spTgt spid="3">
                                            <p:txEl>
                                              <p:pRg st="1" end="1"/>
                                            </p:txEl>
                                          </p:spTgt>
                                        </p:tgtEl>
                                      </p:cBhvr>
                                      <p:to x="100000" y="90000"/>
                                    </p:animScale>
                                    <p:animScale>
                                      <p:cBhvr>
                                        <p:cTn id="39" dur="249" decel="50000">
                                          <p:stCondLst>
                                            <p:cond delay="2502"/>
                                          </p:stCondLst>
                                        </p:cTn>
                                        <p:tgtEl>
                                          <p:spTgt spid="3">
                                            <p:txEl>
                                              <p:pRg st="1" end="1"/>
                                            </p:txEl>
                                          </p:spTgt>
                                        </p:tgtEl>
                                      </p:cBhvr>
                                      <p:to x="100000" y="100000"/>
                                    </p:animScale>
                                    <p:animScale>
                                      <p:cBhvr>
                                        <p:cTn id="40" dur="39">
                                          <p:stCondLst>
                                            <p:cond delay="2712"/>
                                          </p:stCondLst>
                                        </p:cTn>
                                        <p:tgtEl>
                                          <p:spTgt spid="3">
                                            <p:txEl>
                                              <p:pRg st="1" end="1"/>
                                            </p:txEl>
                                          </p:spTgt>
                                        </p:tgtEl>
                                      </p:cBhvr>
                                      <p:to x="100000" y="95000"/>
                                    </p:animScale>
                                    <p:animScale>
                                      <p:cBhvr>
                                        <p:cTn id="41" dur="249" decel="50000">
                                          <p:stCondLst>
                                            <p:cond delay="2751"/>
                                          </p:stCondLst>
                                        </p:cTn>
                                        <p:tgtEl>
                                          <p:spTgt spid="3">
                                            <p:txEl>
                                              <p:pRg st="1" end="1"/>
                                            </p:txEl>
                                          </p:spTgt>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wipe(down)">
                                      <p:cBhvr>
                                        <p:cTn id="44" dur="870">
                                          <p:stCondLst>
                                            <p:cond delay="0"/>
                                          </p:stCondLst>
                                        </p:cTn>
                                        <p:tgtEl>
                                          <p:spTgt spid="3">
                                            <p:txEl>
                                              <p:pRg st="2" end="2"/>
                                            </p:txEl>
                                          </p:spTgt>
                                        </p:tgtEl>
                                      </p:cBhvr>
                                    </p:animEffect>
                                    <p:anim calcmode="lin" valueType="num">
                                      <p:cBhvr>
                                        <p:cTn id="45" dur="2733"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6" dur="996"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7" dur="996" tmFilter="0, 0; 0.125,0.2665; 0.25,0.4; 0.375,0.465; 0.5,0.5;  0.625,0.535; 0.75,0.6; 0.875,0.7335; 1,1">
                                          <p:stCondLst>
                                            <p:cond delay="996"/>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8" dur="498" tmFilter="0, 0; 0.125,0.2665; 0.25,0.4; 0.375,0.465; 0.5,0.5;  0.625,0.535; 0.75,0.6; 0.875,0.7335; 1,1">
                                          <p:stCondLst>
                                            <p:cond delay="1986"/>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9" dur="246" tmFilter="0, 0; 0.125,0.2665; 0.25,0.4; 0.375,0.465; 0.5,0.5;  0.625,0.535; 0.75,0.6; 0.875,0.7335; 1,1">
                                          <p:stCondLst>
                                            <p:cond delay="2484"/>
                                          </p:stCondLst>
                                        </p:cTn>
                                        <p:tgtEl>
                                          <p:spTgt spid="3">
                                            <p:txEl>
                                              <p:pRg st="2" end="2"/>
                                            </p:txEl>
                                          </p:spTgt>
                                        </p:tgtEl>
                                        <p:attrNameLst>
                                          <p:attrName>ppt_y</p:attrName>
                                        </p:attrNameLst>
                                      </p:cBhvr>
                                      <p:tavLst>
                                        <p:tav tm="0" fmla="#ppt_y-sin(pi*$)/81">
                                          <p:val>
                                            <p:fltVal val="0"/>
                                          </p:val>
                                        </p:tav>
                                        <p:tav tm="100000">
                                          <p:val>
                                            <p:fltVal val="1"/>
                                          </p:val>
                                        </p:tav>
                                      </p:tavLst>
                                    </p:anim>
                                    <p:animScale>
                                      <p:cBhvr>
                                        <p:cTn id="50" dur="39">
                                          <p:stCondLst>
                                            <p:cond delay="975"/>
                                          </p:stCondLst>
                                        </p:cTn>
                                        <p:tgtEl>
                                          <p:spTgt spid="3">
                                            <p:txEl>
                                              <p:pRg st="2" end="2"/>
                                            </p:txEl>
                                          </p:spTgt>
                                        </p:tgtEl>
                                      </p:cBhvr>
                                      <p:to x="100000" y="60000"/>
                                    </p:animScale>
                                    <p:animScale>
                                      <p:cBhvr>
                                        <p:cTn id="51" dur="249" decel="50000">
                                          <p:stCondLst>
                                            <p:cond delay="1014"/>
                                          </p:stCondLst>
                                        </p:cTn>
                                        <p:tgtEl>
                                          <p:spTgt spid="3">
                                            <p:txEl>
                                              <p:pRg st="2" end="2"/>
                                            </p:txEl>
                                          </p:spTgt>
                                        </p:tgtEl>
                                      </p:cBhvr>
                                      <p:to x="100000" y="100000"/>
                                    </p:animScale>
                                    <p:animScale>
                                      <p:cBhvr>
                                        <p:cTn id="52" dur="39">
                                          <p:stCondLst>
                                            <p:cond delay="1968"/>
                                          </p:stCondLst>
                                        </p:cTn>
                                        <p:tgtEl>
                                          <p:spTgt spid="3">
                                            <p:txEl>
                                              <p:pRg st="2" end="2"/>
                                            </p:txEl>
                                          </p:spTgt>
                                        </p:tgtEl>
                                      </p:cBhvr>
                                      <p:to x="100000" y="80000"/>
                                    </p:animScale>
                                    <p:animScale>
                                      <p:cBhvr>
                                        <p:cTn id="53" dur="249" decel="50000">
                                          <p:stCondLst>
                                            <p:cond delay="2007"/>
                                          </p:stCondLst>
                                        </p:cTn>
                                        <p:tgtEl>
                                          <p:spTgt spid="3">
                                            <p:txEl>
                                              <p:pRg st="2" end="2"/>
                                            </p:txEl>
                                          </p:spTgt>
                                        </p:tgtEl>
                                      </p:cBhvr>
                                      <p:to x="100000" y="100000"/>
                                    </p:animScale>
                                    <p:animScale>
                                      <p:cBhvr>
                                        <p:cTn id="54" dur="39">
                                          <p:stCondLst>
                                            <p:cond delay="2463"/>
                                          </p:stCondLst>
                                        </p:cTn>
                                        <p:tgtEl>
                                          <p:spTgt spid="3">
                                            <p:txEl>
                                              <p:pRg st="2" end="2"/>
                                            </p:txEl>
                                          </p:spTgt>
                                        </p:tgtEl>
                                      </p:cBhvr>
                                      <p:to x="100000" y="90000"/>
                                    </p:animScale>
                                    <p:animScale>
                                      <p:cBhvr>
                                        <p:cTn id="55" dur="249" decel="50000">
                                          <p:stCondLst>
                                            <p:cond delay="2502"/>
                                          </p:stCondLst>
                                        </p:cTn>
                                        <p:tgtEl>
                                          <p:spTgt spid="3">
                                            <p:txEl>
                                              <p:pRg st="2" end="2"/>
                                            </p:txEl>
                                          </p:spTgt>
                                        </p:tgtEl>
                                      </p:cBhvr>
                                      <p:to x="100000" y="100000"/>
                                    </p:animScale>
                                    <p:animScale>
                                      <p:cBhvr>
                                        <p:cTn id="56" dur="39">
                                          <p:stCondLst>
                                            <p:cond delay="2712"/>
                                          </p:stCondLst>
                                        </p:cTn>
                                        <p:tgtEl>
                                          <p:spTgt spid="3">
                                            <p:txEl>
                                              <p:pRg st="2" end="2"/>
                                            </p:txEl>
                                          </p:spTgt>
                                        </p:tgtEl>
                                      </p:cBhvr>
                                      <p:to x="100000" y="95000"/>
                                    </p:animScale>
                                    <p:animScale>
                                      <p:cBhvr>
                                        <p:cTn id="57" dur="249" decel="50000">
                                          <p:stCondLst>
                                            <p:cond delay="2751"/>
                                          </p:stCondLst>
                                        </p:cTn>
                                        <p:tgtEl>
                                          <p:spTgt spid="3">
                                            <p:txEl>
                                              <p:pRg st="2" end="2"/>
                                            </p:txEl>
                                          </p:spTgt>
                                        </p:tgtEl>
                                      </p:cBhvr>
                                      <p:to x="100000" y="100000"/>
                                    </p:animScale>
                                  </p:childTnLst>
                                </p:cTn>
                              </p:par>
                              <p:par>
                                <p:cTn id="58" presetID="26" presetClass="entr" presetSubtype="0" fill="hold" grpId="0" nodeType="with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Effect transition="in" filter="wipe(down)">
                                      <p:cBhvr>
                                        <p:cTn id="60" dur="870">
                                          <p:stCondLst>
                                            <p:cond delay="0"/>
                                          </p:stCondLst>
                                        </p:cTn>
                                        <p:tgtEl>
                                          <p:spTgt spid="3">
                                            <p:txEl>
                                              <p:pRg st="3" end="3"/>
                                            </p:txEl>
                                          </p:spTgt>
                                        </p:tgtEl>
                                      </p:cBhvr>
                                    </p:animEffect>
                                    <p:anim calcmode="lin" valueType="num">
                                      <p:cBhvr>
                                        <p:cTn id="61" dur="2733"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2" dur="996"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3" dur="996" tmFilter="0, 0; 0.125,0.2665; 0.25,0.4; 0.375,0.465; 0.5,0.5;  0.625,0.535; 0.75,0.6; 0.875,0.7335; 1,1">
                                          <p:stCondLst>
                                            <p:cond delay="996"/>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4" dur="498" tmFilter="0, 0; 0.125,0.2665; 0.25,0.4; 0.375,0.465; 0.5,0.5;  0.625,0.535; 0.75,0.6; 0.875,0.7335; 1,1">
                                          <p:stCondLst>
                                            <p:cond delay="1986"/>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5" dur="246" tmFilter="0, 0; 0.125,0.2665; 0.25,0.4; 0.375,0.465; 0.5,0.5;  0.625,0.535; 0.75,0.6; 0.875,0.7335; 1,1">
                                          <p:stCondLst>
                                            <p:cond delay="2484"/>
                                          </p:stCondLst>
                                        </p:cTn>
                                        <p:tgtEl>
                                          <p:spTgt spid="3">
                                            <p:txEl>
                                              <p:pRg st="3" end="3"/>
                                            </p:txEl>
                                          </p:spTgt>
                                        </p:tgtEl>
                                        <p:attrNameLst>
                                          <p:attrName>ppt_y</p:attrName>
                                        </p:attrNameLst>
                                      </p:cBhvr>
                                      <p:tavLst>
                                        <p:tav tm="0" fmla="#ppt_y-sin(pi*$)/81">
                                          <p:val>
                                            <p:fltVal val="0"/>
                                          </p:val>
                                        </p:tav>
                                        <p:tav tm="100000">
                                          <p:val>
                                            <p:fltVal val="1"/>
                                          </p:val>
                                        </p:tav>
                                      </p:tavLst>
                                    </p:anim>
                                    <p:animScale>
                                      <p:cBhvr>
                                        <p:cTn id="66" dur="39">
                                          <p:stCondLst>
                                            <p:cond delay="975"/>
                                          </p:stCondLst>
                                        </p:cTn>
                                        <p:tgtEl>
                                          <p:spTgt spid="3">
                                            <p:txEl>
                                              <p:pRg st="3" end="3"/>
                                            </p:txEl>
                                          </p:spTgt>
                                        </p:tgtEl>
                                      </p:cBhvr>
                                      <p:to x="100000" y="60000"/>
                                    </p:animScale>
                                    <p:animScale>
                                      <p:cBhvr>
                                        <p:cTn id="67" dur="249" decel="50000">
                                          <p:stCondLst>
                                            <p:cond delay="1014"/>
                                          </p:stCondLst>
                                        </p:cTn>
                                        <p:tgtEl>
                                          <p:spTgt spid="3">
                                            <p:txEl>
                                              <p:pRg st="3" end="3"/>
                                            </p:txEl>
                                          </p:spTgt>
                                        </p:tgtEl>
                                      </p:cBhvr>
                                      <p:to x="100000" y="100000"/>
                                    </p:animScale>
                                    <p:animScale>
                                      <p:cBhvr>
                                        <p:cTn id="68" dur="39">
                                          <p:stCondLst>
                                            <p:cond delay="1968"/>
                                          </p:stCondLst>
                                        </p:cTn>
                                        <p:tgtEl>
                                          <p:spTgt spid="3">
                                            <p:txEl>
                                              <p:pRg st="3" end="3"/>
                                            </p:txEl>
                                          </p:spTgt>
                                        </p:tgtEl>
                                      </p:cBhvr>
                                      <p:to x="100000" y="80000"/>
                                    </p:animScale>
                                    <p:animScale>
                                      <p:cBhvr>
                                        <p:cTn id="69" dur="249" decel="50000">
                                          <p:stCondLst>
                                            <p:cond delay="2007"/>
                                          </p:stCondLst>
                                        </p:cTn>
                                        <p:tgtEl>
                                          <p:spTgt spid="3">
                                            <p:txEl>
                                              <p:pRg st="3" end="3"/>
                                            </p:txEl>
                                          </p:spTgt>
                                        </p:tgtEl>
                                      </p:cBhvr>
                                      <p:to x="100000" y="100000"/>
                                    </p:animScale>
                                    <p:animScale>
                                      <p:cBhvr>
                                        <p:cTn id="70" dur="39">
                                          <p:stCondLst>
                                            <p:cond delay="2463"/>
                                          </p:stCondLst>
                                        </p:cTn>
                                        <p:tgtEl>
                                          <p:spTgt spid="3">
                                            <p:txEl>
                                              <p:pRg st="3" end="3"/>
                                            </p:txEl>
                                          </p:spTgt>
                                        </p:tgtEl>
                                      </p:cBhvr>
                                      <p:to x="100000" y="90000"/>
                                    </p:animScale>
                                    <p:animScale>
                                      <p:cBhvr>
                                        <p:cTn id="71" dur="249" decel="50000">
                                          <p:stCondLst>
                                            <p:cond delay="2502"/>
                                          </p:stCondLst>
                                        </p:cTn>
                                        <p:tgtEl>
                                          <p:spTgt spid="3">
                                            <p:txEl>
                                              <p:pRg st="3" end="3"/>
                                            </p:txEl>
                                          </p:spTgt>
                                        </p:tgtEl>
                                      </p:cBhvr>
                                      <p:to x="100000" y="100000"/>
                                    </p:animScale>
                                    <p:animScale>
                                      <p:cBhvr>
                                        <p:cTn id="72" dur="39">
                                          <p:stCondLst>
                                            <p:cond delay="2712"/>
                                          </p:stCondLst>
                                        </p:cTn>
                                        <p:tgtEl>
                                          <p:spTgt spid="3">
                                            <p:txEl>
                                              <p:pRg st="3" end="3"/>
                                            </p:txEl>
                                          </p:spTgt>
                                        </p:tgtEl>
                                      </p:cBhvr>
                                      <p:to x="100000" y="95000"/>
                                    </p:animScale>
                                    <p:animScale>
                                      <p:cBhvr>
                                        <p:cTn id="73" dur="249" decel="50000">
                                          <p:stCondLst>
                                            <p:cond delay="2751"/>
                                          </p:stCondLst>
                                        </p:cTn>
                                        <p:tgtEl>
                                          <p:spTgt spid="3">
                                            <p:txEl>
                                              <p:pRg st="3" end="3"/>
                                            </p:txEl>
                                          </p:spTgt>
                                        </p:tgtEl>
                                      </p:cBhvr>
                                      <p:to x="100000" y="100000"/>
                                    </p:animScale>
                                  </p:childTnLst>
                                </p:cTn>
                              </p:par>
                              <p:par>
                                <p:cTn id="74" presetID="26" presetClass="entr" presetSubtype="0" fill="hold" grpId="0" nodeType="withEffect">
                                  <p:stCondLst>
                                    <p:cond delay="0"/>
                                  </p:stCondLst>
                                  <p:childTnLst>
                                    <p:set>
                                      <p:cBhvr>
                                        <p:cTn id="75" dur="1" fill="hold">
                                          <p:stCondLst>
                                            <p:cond delay="0"/>
                                          </p:stCondLst>
                                        </p:cTn>
                                        <p:tgtEl>
                                          <p:spTgt spid="3">
                                            <p:txEl>
                                              <p:pRg st="4" end="4"/>
                                            </p:txEl>
                                          </p:spTgt>
                                        </p:tgtEl>
                                        <p:attrNameLst>
                                          <p:attrName>style.visibility</p:attrName>
                                        </p:attrNameLst>
                                      </p:cBhvr>
                                      <p:to>
                                        <p:strVal val="visible"/>
                                      </p:to>
                                    </p:set>
                                    <p:animEffect transition="in" filter="wipe(down)">
                                      <p:cBhvr>
                                        <p:cTn id="76" dur="870">
                                          <p:stCondLst>
                                            <p:cond delay="0"/>
                                          </p:stCondLst>
                                        </p:cTn>
                                        <p:tgtEl>
                                          <p:spTgt spid="3">
                                            <p:txEl>
                                              <p:pRg st="4" end="4"/>
                                            </p:txEl>
                                          </p:spTgt>
                                        </p:tgtEl>
                                      </p:cBhvr>
                                    </p:animEffect>
                                    <p:anim calcmode="lin" valueType="num">
                                      <p:cBhvr>
                                        <p:cTn id="77" dur="2733"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8" dur="996"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9" dur="996" tmFilter="0, 0; 0.125,0.2665; 0.25,0.4; 0.375,0.465; 0.5,0.5;  0.625,0.535; 0.75,0.6; 0.875,0.7335; 1,1">
                                          <p:stCondLst>
                                            <p:cond delay="996"/>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0" dur="498" tmFilter="0, 0; 0.125,0.2665; 0.25,0.4; 0.375,0.465; 0.5,0.5;  0.625,0.535; 0.75,0.6; 0.875,0.7335; 1,1">
                                          <p:stCondLst>
                                            <p:cond delay="1986"/>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1" dur="246" tmFilter="0, 0; 0.125,0.2665; 0.25,0.4; 0.375,0.465; 0.5,0.5;  0.625,0.535; 0.75,0.6; 0.875,0.7335; 1,1">
                                          <p:stCondLst>
                                            <p:cond delay="2484"/>
                                          </p:stCondLst>
                                        </p:cTn>
                                        <p:tgtEl>
                                          <p:spTgt spid="3">
                                            <p:txEl>
                                              <p:pRg st="4" end="4"/>
                                            </p:txEl>
                                          </p:spTgt>
                                        </p:tgtEl>
                                        <p:attrNameLst>
                                          <p:attrName>ppt_y</p:attrName>
                                        </p:attrNameLst>
                                      </p:cBhvr>
                                      <p:tavLst>
                                        <p:tav tm="0" fmla="#ppt_y-sin(pi*$)/81">
                                          <p:val>
                                            <p:fltVal val="0"/>
                                          </p:val>
                                        </p:tav>
                                        <p:tav tm="100000">
                                          <p:val>
                                            <p:fltVal val="1"/>
                                          </p:val>
                                        </p:tav>
                                      </p:tavLst>
                                    </p:anim>
                                    <p:animScale>
                                      <p:cBhvr>
                                        <p:cTn id="82" dur="39">
                                          <p:stCondLst>
                                            <p:cond delay="975"/>
                                          </p:stCondLst>
                                        </p:cTn>
                                        <p:tgtEl>
                                          <p:spTgt spid="3">
                                            <p:txEl>
                                              <p:pRg st="4" end="4"/>
                                            </p:txEl>
                                          </p:spTgt>
                                        </p:tgtEl>
                                      </p:cBhvr>
                                      <p:to x="100000" y="60000"/>
                                    </p:animScale>
                                    <p:animScale>
                                      <p:cBhvr>
                                        <p:cTn id="83" dur="249" decel="50000">
                                          <p:stCondLst>
                                            <p:cond delay="1014"/>
                                          </p:stCondLst>
                                        </p:cTn>
                                        <p:tgtEl>
                                          <p:spTgt spid="3">
                                            <p:txEl>
                                              <p:pRg st="4" end="4"/>
                                            </p:txEl>
                                          </p:spTgt>
                                        </p:tgtEl>
                                      </p:cBhvr>
                                      <p:to x="100000" y="100000"/>
                                    </p:animScale>
                                    <p:animScale>
                                      <p:cBhvr>
                                        <p:cTn id="84" dur="39">
                                          <p:stCondLst>
                                            <p:cond delay="1968"/>
                                          </p:stCondLst>
                                        </p:cTn>
                                        <p:tgtEl>
                                          <p:spTgt spid="3">
                                            <p:txEl>
                                              <p:pRg st="4" end="4"/>
                                            </p:txEl>
                                          </p:spTgt>
                                        </p:tgtEl>
                                      </p:cBhvr>
                                      <p:to x="100000" y="80000"/>
                                    </p:animScale>
                                    <p:animScale>
                                      <p:cBhvr>
                                        <p:cTn id="85" dur="249" decel="50000">
                                          <p:stCondLst>
                                            <p:cond delay="2007"/>
                                          </p:stCondLst>
                                        </p:cTn>
                                        <p:tgtEl>
                                          <p:spTgt spid="3">
                                            <p:txEl>
                                              <p:pRg st="4" end="4"/>
                                            </p:txEl>
                                          </p:spTgt>
                                        </p:tgtEl>
                                      </p:cBhvr>
                                      <p:to x="100000" y="100000"/>
                                    </p:animScale>
                                    <p:animScale>
                                      <p:cBhvr>
                                        <p:cTn id="86" dur="39">
                                          <p:stCondLst>
                                            <p:cond delay="2463"/>
                                          </p:stCondLst>
                                        </p:cTn>
                                        <p:tgtEl>
                                          <p:spTgt spid="3">
                                            <p:txEl>
                                              <p:pRg st="4" end="4"/>
                                            </p:txEl>
                                          </p:spTgt>
                                        </p:tgtEl>
                                      </p:cBhvr>
                                      <p:to x="100000" y="90000"/>
                                    </p:animScale>
                                    <p:animScale>
                                      <p:cBhvr>
                                        <p:cTn id="87" dur="249" decel="50000">
                                          <p:stCondLst>
                                            <p:cond delay="2502"/>
                                          </p:stCondLst>
                                        </p:cTn>
                                        <p:tgtEl>
                                          <p:spTgt spid="3">
                                            <p:txEl>
                                              <p:pRg st="4" end="4"/>
                                            </p:txEl>
                                          </p:spTgt>
                                        </p:tgtEl>
                                      </p:cBhvr>
                                      <p:to x="100000" y="100000"/>
                                    </p:animScale>
                                    <p:animScale>
                                      <p:cBhvr>
                                        <p:cTn id="88" dur="39">
                                          <p:stCondLst>
                                            <p:cond delay="2712"/>
                                          </p:stCondLst>
                                        </p:cTn>
                                        <p:tgtEl>
                                          <p:spTgt spid="3">
                                            <p:txEl>
                                              <p:pRg st="4" end="4"/>
                                            </p:txEl>
                                          </p:spTgt>
                                        </p:tgtEl>
                                      </p:cBhvr>
                                      <p:to x="100000" y="95000"/>
                                    </p:animScale>
                                    <p:animScale>
                                      <p:cBhvr>
                                        <p:cTn id="89" dur="249" decel="50000">
                                          <p:stCondLst>
                                            <p:cond delay="2751"/>
                                          </p:stCondLst>
                                        </p:cTn>
                                        <p:tgtEl>
                                          <p:spTgt spid="3">
                                            <p:txEl>
                                              <p:pRg st="4" end="4"/>
                                            </p:txEl>
                                          </p:spTgt>
                                        </p:tgtEl>
                                      </p:cBhvr>
                                      <p:to x="100000" y="100000"/>
                                    </p:animScale>
                                  </p:childTnLst>
                                </p:cTn>
                              </p:par>
                              <p:par>
                                <p:cTn id="90" presetID="26" presetClass="entr" presetSubtype="0" fill="hold" grpId="0" nodeType="with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wipe(down)">
                                      <p:cBhvr>
                                        <p:cTn id="92" dur="870">
                                          <p:stCondLst>
                                            <p:cond delay="0"/>
                                          </p:stCondLst>
                                        </p:cTn>
                                        <p:tgtEl>
                                          <p:spTgt spid="3">
                                            <p:txEl>
                                              <p:pRg st="5" end="5"/>
                                            </p:txEl>
                                          </p:spTgt>
                                        </p:tgtEl>
                                      </p:cBhvr>
                                    </p:animEffect>
                                    <p:anim calcmode="lin" valueType="num">
                                      <p:cBhvr>
                                        <p:cTn id="93" dur="2733"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4" dur="996"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5" dur="996" tmFilter="0, 0; 0.125,0.2665; 0.25,0.4; 0.375,0.465; 0.5,0.5;  0.625,0.535; 0.75,0.6; 0.875,0.7335; 1,1">
                                          <p:stCondLst>
                                            <p:cond delay="996"/>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6" dur="498" tmFilter="0, 0; 0.125,0.2665; 0.25,0.4; 0.375,0.465; 0.5,0.5;  0.625,0.535; 0.75,0.6; 0.875,0.7335; 1,1">
                                          <p:stCondLst>
                                            <p:cond delay="1986"/>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7" dur="246" tmFilter="0, 0; 0.125,0.2665; 0.25,0.4; 0.375,0.465; 0.5,0.5;  0.625,0.535; 0.75,0.6; 0.875,0.7335; 1,1">
                                          <p:stCondLst>
                                            <p:cond delay="2484"/>
                                          </p:stCondLst>
                                        </p:cTn>
                                        <p:tgtEl>
                                          <p:spTgt spid="3">
                                            <p:txEl>
                                              <p:pRg st="5" end="5"/>
                                            </p:txEl>
                                          </p:spTgt>
                                        </p:tgtEl>
                                        <p:attrNameLst>
                                          <p:attrName>ppt_y</p:attrName>
                                        </p:attrNameLst>
                                      </p:cBhvr>
                                      <p:tavLst>
                                        <p:tav tm="0" fmla="#ppt_y-sin(pi*$)/81">
                                          <p:val>
                                            <p:fltVal val="0"/>
                                          </p:val>
                                        </p:tav>
                                        <p:tav tm="100000">
                                          <p:val>
                                            <p:fltVal val="1"/>
                                          </p:val>
                                        </p:tav>
                                      </p:tavLst>
                                    </p:anim>
                                    <p:animScale>
                                      <p:cBhvr>
                                        <p:cTn id="98" dur="39">
                                          <p:stCondLst>
                                            <p:cond delay="975"/>
                                          </p:stCondLst>
                                        </p:cTn>
                                        <p:tgtEl>
                                          <p:spTgt spid="3">
                                            <p:txEl>
                                              <p:pRg st="5" end="5"/>
                                            </p:txEl>
                                          </p:spTgt>
                                        </p:tgtEl>
                                      </p:cBhvr>
                                      <p:to x="100000" y="60000"/>
                                    </p:animScale>
                                    <p:animScale>
                                      <p:cBhvr>
                                        <p:cTn id="99" dur="249" decel="50000">
                                          <p:stCondLst>
                                            <p:cond delay="1014"/>
                                          </p:stCondLst>
                                        </p:cTn>
                                        <p:tgtEl>
                                          <p:spTgt spid="3">
                                            <p:txEl>
                                              <p:pRg st="5" end="5"/>
                                            </p:txEl>
                                          </p:spTgt>
                                        </p:tgtEl>
                                      </p:cBhvr>
                                      <p:to x="100000" y="100000"/>
                                    </p:animScale>
                                    <p:animScale>
                                      <p:cBhvr>
                                        <p:cTn id="100" dur="39">
                                          <p:stCondLst>
                                            <p:cond delay="1968"/>
                                          </p:stCondLst>
                                        </p:cTn>
                                        <p:tgtEl>
                                          <p:spTgt spid="3">
                                            <p:txEl>
                                              <p:pRg st="5" end="5"/>
                                            </p:txEl>
                                          </p:spTgt>
                                        </p:tgtEl>
                                      </p:cBhvr>
                                      <p:to x="100000" y="80000"/>
                                    </p:animScale>
                                    <p:animScale>
                                      <p:cBhvr>
                                        <p:cTn id="101" dur="249" decel="50000">
                                          <p:stCondLst>
                                            <p:cond delay="2007"/>
                                          </p:stCondLst>
                                        </p:cTn>
                                        <p:tgtEl>
                                          <p:spTgt spid="3">
                                            <p:txEl>
                                              <p:pRg st="5" end="5"/>
                                            </p:txEl>
                                          </p:spTgt>
                                        </p:tgtEl>
                                      </p:cBhvr>
                                      <p:to x="100000" y="100000"/>
                                    </p:animScale>
                                    <p:animScale>
                                      <p:cBhvr>
                                        <p:cTn id="102" dur="39">
                                          <p:stCondLst>
                                            <p:cond delay="2463"/>
                                          </p:stCondLst>
                                        </p:cTn>
                                        <p:tgtEl>
                                          <p:spTgt spid="3">
                                            <p:txEl>
                                              <p:pRg st="5" end="5"/>
                                            </p:txEl>
                                          </p:spTgt>
                                        </p:tgtEl>
                                      </p:cBhvr>
                                      <p:to x="100000" y="90000"/>
                                    </p:animScale>
                                    <p:animScale>
                                      <p:cBhvr>
                                        <p:cTn id="103" dur="249" decel="50000">
                                          <p:stCondLst>
                                            <p:cond delay="2502"/>
                                          </p:stCondLst>
                                        </p:cTn>
                                        <p:tgtEl>
                                          <p:spTgt spid="3">
                                            <p:txEl>
                                              <p:pRg st="5" end="5"/>
                                            </p:txEl>
                                          </p:spTgt>
                                        </p:tgtEl>
                                      </p:cBhvr>
                                      <p:to x="100000" y="100000"/>
                                    </p:animScale>
                                    <p:animScale>
                                      <p:cBhvr>
                                        <p:cTn id="104" dur="39">
                                          <p:stCondLst>
                                            <p:cond delay="2712"/>
                                          </p:stCondLst>
                                        </p:cTn>
                                        <p:tgtEl>
                                          <p:spTgt spid="3">
                                            <p:txEl>
                                              <p:pRg st="5" end="5"/>
                                            </p:txEl>
                                          </p:spTgt>
                                        </p:tgtEl>
                                      </p:cBhvr>
                                      <p:to x="100000" y="95000"/>
                                    </p:animScale>
                                    <p:animScale>
                                      <p:cBhvr>
                                        <p:cTn id="105" dur="249" decel="50000">
                                          <p:stCondLst>
                                            <p:cond delay="2751"/>
                                          </p:stCondLst>
                                        </p:cTn>
                                        <p:tgtEl>
                                          <p:spTgt spid="3">
                                            <p:txEl>
                                              <p:pRg st="5" end="5"/>
                                            </p:txEl>
                                          </p:spTgt>
                                        </p:tgtEl>
                                      </p:cBhvr>
                                      <p:to x="100000" y="100000"/>
                                    </p:animScale>
                                  </p:childTnLst>
                                </p:cTn>
                              </p:par>
                              <p:par>
                                <p:cTn id="106" presetID="26" presetClass="entr" presetSubtype="0" fill="hold" grpId="0" nodeType="withEffect">
                                  <p:stCondLst>
                                    <p:cond delay="0"/>
                                  </p:stCondLst>
                                  <p:childTnLst>
                                    <p:set>
                                      <p:cBhvr>
                                        <p:cTn id="107" dur="1" fill="hold">
                                          <p:stCondLst>
                                            <p:cond delay="0"/>
                                          </p:stCondLst>
                                        </p:cTn>
                                        <p:tgtEl>
                                          <p:spTgt spid="3">
                                            <p:txEl>
                                              <p:pRg st="6" end="6"/>
                                            </p:txEl>
                                          </p:spTgt>
                                        </p:tgtEl>
                                        <p:attrNameLst>
                                          <p:attrName>style.visibility</p:attrName>
                                        </p:attrNameLst>
                                      </p:cBhvr>
                                      <p:to>
                                        <p:strVal val="visible"/>
                                      </p:to>
                                    </p:set>
                                    <p:animEffect transition="in" filter="wipe(down)">
                                      <p:cBhvr>
                                        <p:cTn id="108" dur="870">
                                          <p:stCondLst>
                                            <p:cond delay="0"/>
                                          </p:stCondLst>
                                        </p:cTn>
                                        <p:tgtEl>
                                          <p:spTgt spid="3">
                                            <p:txEl>
                                              <p:pRg st="6" end="6"/>
                                            </p:txEl>
                                          </p:spTgt>
                                        </p:tgtEl>
                                      </p:cBhvr>
                                    </p:animEffect>
                                    <p:anim calcmode="lin" valueType="num">
                                      <p:cBhvr>
                                        <p:cTn id="109" dur="2733"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0" dur="996"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1" dur="996" tmFilter="0, 0; 0.125,0.2665; 0.25,0.4; 0.375,0.465; 0.5,0.5;  0.625,0.535; 0.75,0.6; 0.875,0.7335; 1,1">
                                          <p:stCondLst>
                                            <p:cond delay="996"/>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2" dur="498" tmFilter="0, 0; 0.125,0.2665; 0.25,0.4; 0.375,0.465; 0.5,0.5;  0.625,0.535; 0.75,0.6; 0.875,0.7335; 1,1">
                                          <p:stCondLst>
                                            <p:cond delay="1986"/>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13" dur="246" tmFilter="0, 0; 0.125,0.2665; 0.25,0.4; 0.375,0.465; 0.5,0.5;  0.625,0.535; 0.75,0.6; 0.875,0.7335; 1,1">
                                          <p:stCondLst>
                                            <p:cond delay="2484"/>
                                          </p:stCondLst>
                                        </p:cTn>
                                        <p:tgtEl>
                                          <p:spTgt spid="3">
                                            <p:txEl>
                                              <p:pRg st="6" end="6"/>
                                            </p:txEl>
                                          </p:spTgt>
                                        </p:tgtEl>
                                        <p:attrNameLst>
                                          <p:attrName>ppt_y</p:attrName>
                                        </p:attrNameLst>
                                      </p:cBhvr>
                                      <p:tavLst>
                                        <p:tav tm="0" fmla="#ppt_y-sin(pi*$)/81">
                                          <p:val>
                                            <p:fltVal val="0"/>
                                          </p:val>
                                        </p:tav>
                                        <p:tav tm="100000">
                                          <p:val>
                                            <p:fltVal val="1"/>
                                          </p:val>
                                        </p:tav>
                                      </p:tavLst>
                                    </p:anim>
                                    <p:animScale>
                                      <p:cBhvr>
                                        <p:cTn id="114" dur="39">
                                          <p:stCondLst>
                                            <p:cond delay="975"/>
                                          </p:stCondLst>
                                        </p:cTn>
                                        <p:tgtEl>
                                          <p:spTgt spid="3">
                                            <p:txEl>
                                              <p:pRg st="6" end="6"/>
                                            </p:txEl>
                                          </p:spTgt>
                                        </p:tgtEl>
                                      </p:cBhvr>
                                      <p:to x="100000" y="60000"/>
                                    </p:animScale>
                                    <p:animScale>
                                      <p:cBhvr>
                                        <p:cTn id="115" dur="249" decel="50000">
                                          <p:stCondLst>
                                            <p:cond delay="1014"/>
                                          </p:stCondLst>
                                        </p:cTn>
                                        <p:tgtEl>
                                          <p:spTgt spid="3">
                                            <p:txEl>
                                              <p:pRg st="6" end="6"/>
                                            </p:txEl>
                                          </p:spTgt>
                                        </p:tgtEl>
                                      </p:cBhvr>
                                      <p:to x="100000" y="100000"/>
                                    </p:animScale>
                                    <p:animScale>
                                      <p:cBhvr>
                                        <p:cTn id="116" dur="39">
                                          <p:stCondLst>
                                            <p:cond delay="1968"/>
                                          </p:stCondLst>
                                        </p:cTn>
                                        <p:tgtEl>
                                          <p:spTgt spid="3">
                                            <p:txEl>
                                              <p:pRg st="6" end="6"/>
                                            </p:txEl>
                                          </p:spTgt>
                                        </p:tgtEl>
                                      </p:cBhvr>
                                      <p:to x="100000" y="80000"/>
                                    </p:animScale>
                                    <p:animScale>
                                      <p:cBhvr>
                                        <p:cTn id="117" dur="249" decel="50000">
                                          <p:stCondLst>
                                            <p:cond delay="2007"/>
                                          </p:stCondLst>
                                        </p:cTn>
                                        <p:tgtEl>
                                          <p:spTgt spid="3">
                                            <p:txEl>
                                              <p:pRg st="6" end="6"/>
                                            </p:txEl>
                                          </p:spTgt>
                                        </p:tgtEl>
                                      </p:cBhvr>
                                      <p:to x="100000" y="100000"/>
                                    </p:animScale>
                                    <p:animScale>
                                      <p:cBhvr>
                                        <p:cTn id="118" dur="39">
                                          <p:stCondLst>
                                            <p:cond delay="2463"/>
                                          </p:stCondLst>
                                        </p:cTn>
                                        <p:tgtEl>
                                          <p:spTgt spid="3">
                                            <p:txEl>
                                              <p:pRg st="6" end="6"/>
                                            </p:txEl>
                                          </p:spTgt>
                                        </p:tgtEl>
                                      </p:cBhvr>
                                      <p:to x="100000" y="90000"/>
                                    </p:animScale>
                                    <p:animScale>
                                      <p:cBhvr>
                                        <p:cTn id="119" dur="249" decel="50000">
                                          <p:stCondLst>
                                            <p:cond delay="2502"/>
                                          </p:stCondLst>
                                        </p:cTn>
                                        <p:tgtEl>
                                          <p:spTgt spid="3">
                                            <p:txEl>
                                              <p:pRg st="6" end="6"/>
                                            </p:txEl>
                                          </p:spTgt>
                                        </p:tgtEl>
                                      </p:cBhvr>
                                      <p:to x="100000" y="100000"/>
                                    </p:animScale>
                                    <p:animScale>
                                      <p:cBhvr>
                                        <p:cTn id="120" dur="39">
                                          <p:stCondLst>
                                            <p:cond delay="2712"/>
                                          </p:stCondLst>
                                        </p:cTn>
                                        <p:tgtEl>
                                          <p:spTgt spid="3">
                                            <p:txEl>
                                              <p:pRg st="6" end="6"/>
                                            </p:txEl>
                                          </p:spTgt>
                                        </p:tgtEl>
                                      </p:cBhvr>
                                      <p:to x="100000" y="95000"/>
                                    </p:animScale>
                                    <p:animScale>
                                      <p:cBhvr>
                                        <p:cTn id="121" dur="249" decel="50000">
                                          <p:stCondLst>
                                            <p:cond delay="2751"/>
                                          </p:stCondLst>
                                        </p:cTn>
                                        <p:tgtEl>
                                          <p:spTgt spid="3">
                                            <p:txEl>
                                              <p:pRg st="6" end="6"/>
                                            </p:txEl>
                                          </p:spTgt>
                                        </p:tgtEl>
                                      </p:cBhvr>
                                      <p:to x="100000" y="100000"/>
                                    </p:animScale>
                                  </p:childTnLst>
                                </p:cTn>
                              </p:par>
                              <p:par>
                                <p:cTn id="122" presetID="26" presetClass="entr" presetSubtype="0" fill="hold" grpId="0" nodeType="withEffect">
                                  <p:stCondLst>
                                    <p:cond delay="0"/>
                                  </p:stCondLst>
                                  <p:childTnLst>
                                    <p:set>
                                      <p:cBhvr>
                                        <p:cTn id="123" dur="1" fill="hold">
                                          <p:stCondLst>
                                            <p:cond delay="0"/>
                                          </p:stCondLst>
                                        </p:cTn>
                                        <p:tgtEl>
                                          <p:spTgt spid="3">
                                            <p:txEl>
                                              <p:pRg st="7" end="7"/>
                                            </p:txEl>
                                          </p:spTgt>
                                        </p:tgtEl>
                                        <p:attrNameLst>
                                          <p:attrName>style.visibility</p:attrName>
                                        </p:attrNameLst>
                                      </p:cBhvr>
                                      <p:to>
                                        <p:strVal val="visible"/>
                                      </p:to>
                                    </p:set>
                                    <p:animEffect transition="in" filter="wipe(down)">
                                      <p:cBhvr>
                                        <p:cTn id="124" dur="870">
                                          <p:stCondLst>
                                            <p:cond delay="0"/>
                                          </p:stCondLst>
                                        </p:cTn>
                                        <p:tgtEl>
                                          <p:spTgt spid="3">
                                            <p:txEl>
                                              <p:pRg st="7" end="7"/>
                                            </p:txEl>
                                          </p:spTgt>
                                        </p:tgtEl>
                                      </p:cBhvr>
                                    </p:animEffect>
                                    <p:anim calcmode="lin" valueType="num">
                                      <p:cBhvr>
                                        <p:cTn id="125" dur="2733"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6" dur="996"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7" dur="996" tmFilter="0, 0; 0.125,0.2665; 0.25,0.4; 0.375,0.465; 0.5,0.5;  0.625,0.535; 0.75,0.6; 0.875,0.7335; 1,1">
                                          <p:stCondLst>
                                            <p:cond delay="996"/>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8" dur="498" tmFilter="0, 0; 0.125,0.2665; 0.25,0.4; 0.375,0.465; 0.5,0.5;  0.625,0.535; 0.75,0.6; 0.875,0.7335; 1,1">
                                          <p:stCondLst>
                                            <p:cond delay="1986"/>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9" dur="246" tmFilter="0, 0; 0.125,0.2665; 0.25,0.4; 0.375,0.465; 0.5,0.5;  0.625,0.535; 0.75,0.6; 0.875,0.7335; 1,1">
                                          <p:stCondLst>
                                            <p:cond delay="2484"/>
                                          </p:stCondLst>
                                        </p:cTn>
                                        <p:tgtEl>
                                          <p:spTgt spid="3">
                                            <p:txEl>
                                              <p:pRg st="7" end="7"/>
                                            </p:txEl>
                                          </p:spTgt>
                                        </p:tgtEl>
                                        <p:attrNameLst>
                                          <p:attrName>ppt_y</p:attrName>
                                        </p:attrNameLst>
                                      </p:cBhvr>
                                      <p:tavLst>
                                        <p:tav tm="0" fmla="#ppt_y-sin(pi*$)/81">
                                          <p:val>
                                            <p:fltVal val="0"/>
                                          </p:val>
                                        </p:tav>
                                        <p:tav tm="100000">
                                          <p:val>
                                            <p:fltVal val="1"/>
                                          </p:val>
                                        </p:tav>
                                      </p:tavLst>
                                    </p:anim>
                                    <p:animScale>
                                      <p:cBhvr>
                                        <p:cTn id="130" dur="39">
                                          <p:stCondLst>
                                            <p:cond delay="975"/>
                                          </p:stCondLst>
                                        </p:cTn>
                                        <p:tgtEl>
                                          <p:spTgt spid="3">
                                            <p:txEl>
                                              <p:pRg st="7" end="7"/>
                                            </p:txEl>
                                          </p:spTgt>
                                        </p:tgtEl>
                                      </p:cBhvr>
                                      <p:to x="100000" y="60000"/>
                                    </p:animScale>
                                    <p:animScale>
                                      <p:cBhvr>
                                        <p:cTn id="131" dur="249" decel="50000">
                                          <p:stCondLst>
                                            <p:cond delay="1014"/>
                                          </p:stCondLst>
                                        </p:cTn>
                                        <p:tgtEl>
                                          <p:spTgt spid="3">
                                            <p:txEl>
                                              <p:pRg st="7" end="7"/>
                                            </p:txEl>
                                          </p:spTgt>
                                        </p:tgtEl>
                                      </p:cBhvr>
                                      <p:to x="100000" y="100000"/>
                                    </p:animScale>
                                    <p:animScale>
                                      <p:cBhvr>
                                        <p:cTn id="132" dur="39">
                                          <p:stCondLst>
                                            <p:cond delay="1968"/>
                                          </p:stCondLst>
                                        </p:cTn>
                                        <p:tgtEl>
                                          <p:spTgt spid="3">
                                            <p:txEl>
                                              <p:pRg st="7" end="7"/>
                                            </p:txEl>
                                          </p:spTgt>
                                        </p:tgtEl>
                                      </p:cBhvr>
                                      <p:to x="100000" y="80000"/>
                                    </p:animScale>
                                    <p:animScale>
                                      <p:cBhvr>
                                        <p:cTn id="133" dur="249" decel="50000">
                                          <p:stCondLst>
                                            <p:cond delay="2007"/>
                                          </p:stCondLst>
                                        </p:cTn>
                                        <p:tgtEl>
                                          <p:spTgt spid="3">
                                            <p:txEl>
                                              <p:pRg st="7" end="7"/>
                                            </p:txEl>
                                          </p:spTgt>
                                        </p:tgtEl>
                                      </p:cBhvr>
                                      <p:to x="100000" y="100000"/>
                                    </p:animScale>
                                    <p:animScale>
                                      <p:cBhvr>
                                        <p:cTn id="134" dur="39">
                                          <p:stCondLst>
                                            <p:cond delay="2463"/>
                                          </p:stCondLst>
                                        </p:cTn>
                                        <p:tgtEl>
                                          <p:spTgt spid="3">
                                            <p:txEl>
                                              <p:pRg st="7" end="7"/>
                                            </p:txEl>
                                          </p:spTgt>
                                        </p:tgtEl>
                                      </p:cBhvr>
                                      <p:to x="100000" y="90000"/>
                                    </p:animScale>
                                    <p:animScale>
                                      <p:cBhvr>
                                        <p:cTn id="135" dur="249" decel="50000">
                                          <p:stCondLst>
                                            <p:cond delay="2502"/>
                                          </p:stCondLst>
                                        </p:cTn>
                                        <p:tgtEl>
                                          <p:spTgt spid="3">
                                            <p:txEl>
                                              <p:pRg st="7" end="7"/>
                                            </p:txEl>
                                          </p:spTgt>
                                        </p:tgtEl>
                                      </p:cBhvr>
                                      <p:to x="100000" y="100000"/>
                                    </p:animScale>
                                    <p:animScale>
                                      <p:cBhvr>
                                        <p:cTn id="136" dur="39">
                                          <p:stCondLst>
                                            <p:cond delay="2712"/>
                                          </p:stCondLst>
                                        </p:cTn>
                                        <p:tgtEl>
                                          <p:spTgt spid="3">
                                            <p:txEl>
                                              <p:pRg st="7" end="7"/>
                                            </p:txEl>
                                          </p:spTgt>
                                        </p:tgtEl>
                                      </p:cBhvr>
                                      <p:to x="100000" y="95000"/>
                                    </p:animScale>
                                    <p:animScale>
                                      <p:cBhvr>
                                        <p:cTn id="137" dur="249" decel="50000">
                                          <p:stCondLst>
                                            <p:cond delay="2751"/>
                                          </p:stCondLst>
                                        </p:cTn>
                                        <p:tgtEl>
                                          <p:spTgt spid="3">
                                            <p:txEl>
                                              <p:pRg st="7" end="7"/>
                                            </p:txEl>
                                          </p:spTgt>
                                        </p:tgtEl>
                                      </p:cBhvr>
                                      <p:to x="100000" y="100000"/>
                                    </p:animScale>
                                  </p:childTnLst>
                                </p:cTn>
                              </p:par>
                              <p:par>
                                <p:cTn id="138" presetID="26" presetClass="entr" presetSubtype="0" fill="hold" grpId="0" nodeType="withEffect">
                                  <p:stCondLst>
                                    <p:cond delay="0"/>
                                  </p:stCondLst>
                                  <p:childTnLst>
                                    <p:set>
                                      <p:cBhvr>
                                        <p:cTn id="139" dur="1" fill="hold">
                                          <p:stCondLst>
                                            <p:cond delay="0"/>
                                          </p:stCondLst>
                                        </p:cTn>
                                        <p:tgtEl>
                                          <p:spTgt spid="3">
                                            <p:txEl>
                                              <p:pRg st="8" end="8"/>
                                            </p:txEl>
                                          </p:spTgt>
                                        </p:tgtEl>
                                        <p:attrNameLst>
                                          <p:attrName>style.visibility</p:attrName>
                                        </p:attrNameLst>
                                      </p:cBhvr>
                                      <p:to>
                                        <p:strVal val="visible"/>
                                      </p:to>
                                    </p:set>
                                    <p:animEffect transition="in" filter="wipe(down)">
                                      <p:cBhvr>
                                        <p:cTn id="140" dur="870">
                                          <p:stCondLst>
                                            <p:cond delay="0"/>
                                          </p:stCondLst>
                                        </p:cTn>
                                        <p:tgtEl>
                                          <p:spTgt spid="3">
                                            <p:txEl>
                                              <p:pRg st="8" end="8"/>
                                            </p:txEl>
                                          </p:spTgt>
                                        </p:tgtEl>
                                      </p:cBhvr>
                                    </p:animEffect>
                                    <p:anim calcmode="lin" valueType="num">
                                      <p:cBhvr>
                                        <p:cTn id="141" dur="2733"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42" dur="996"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43" dur="996" tmFilter="0, 0; 0.125,0.2665; 0.25,0.4; 0.375,0.465; 0.5,0.5;  0.625,0.535; 0.75,0.6; 0.875,0.7335; 1,1">
                                          <p:stCondLst>
                                            <p:cond delay="996"/>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44" dur="498" tmFilter="0, 0; 0.125,0.2665; 0.25,0.4; 0.375,0.465; 0.5,0.5;  0.625,0.535; 0.75,0.6; 0.875,0.7335; 1,1">
                                          <p:stCondLst>
                                            <p:cond delay="1986"/>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5" dur="246" tmFilter="0, 0; 0.125,0.2665; 0.25,0.4; 0.375,0.465; 0.5,0.5;  0.625,0.535; 0.75,0.6; 0.875,0.7335; 1,1">
                                          <p:stCondLst>
                                            <p:cond delay="2484"/>
                                          </p:stCondLst>
                                        </p:cTn>
                                        <p:tgtEl>
                                          <p:spTgt spid="3">
                                            <p:txEl>
                                              <p:pRg st="8" end="8"/>
                                            </p:txEl>
                                          </p:spTgt>
                                        </p:tgtEl>
                                        <p:attrNameLst>
                                          <p:attrName>ppt_y</p:attrName>
                                        </p:attrNameLst>
                                      </p:cBhvr>
                                      <p:tavLst>
                                        <p:tav tm="0" fmla="#ppt_y-sin(pi*$)/81">
                                          <p:val>
                                            <p:fltVal val="0"/>
                                          </p:val>
                                        </p:tav>
                                        <p:tav tm="100000">
                                          <p:val>
                                            <p:fltVal val="1"/>
                                          </p:val>
                                        </p:tav>
                                      </p:tavLst>
                                    </p:anim>
                                    <p:animScale>
                                      <p:cBhvr>
                                        <p:cTn id="146" dur="39">
                                          <p:stCondLst>
                                            <p:cond delay="975"/>
                                          </p:stCondLst>
                                        </p:cTn>
                                        <p:tgtEl>
                                          <p:spTgt spid="3">
                                            <p:txEl>
                                              <p:pRg st="8" end="8"/>
                                            </p:txEl>
                                          </p:spTgt>
                                        </p:tgtEl>
                                      </p:cBhvr>
                                      <p:to x="100000" y="60000"/>
                                    </p:animScale>
                                    <p:animScale>
                                      <p:cBhvr>
                                        <p:cTn id="147" dur="249" decel="50000">
                                          <p:stCondLst>
                                            <p:cond delay="1014"/>
                                          </p:stCondLst>
                                        </p:cTn>
                                        <p:tgtEl>
                                          <p:spTgt spid="3">
                                            <p:txEl>
                                              <p:pRg st="8" end="8"/>
                                            </p:txEl>
                                          </p:spTgt>
                                        </p:tgtEl>
                                      </p:cBhvr>
                                      <p:to x="100000" y="100000"/>
                                    </p:animScale>
                                    <p:animScale>
                                      <p:cBhvr>
                                        <p:cTn id="148" dur="39">
                                          <p:stCondLst>
                                            <p:cond delay="1968"/>
                                          </p:stCondLst>
                                        </p:cTn>
                                        <p:tgtEl>
                                          <p:spTgt spid="3">
                                            <p:txEl>
                                              <p:pRg st="8" end="8"/>
                                            </p:txEl>
                                          </p:spTgt>
                                        </p:tgtEl>
                                      </p:cBhvr>
                                      <p:to x="100000" y="80000"/>
                                    </p:animScale>
                                    <p:animScale>
                                      <p:cBhvr>
                                        <p:cTn id="149" dur="249" decel="50000">
                                          <p:stCondLst>
                                            <p:cond delay="2007"/>
                                          </p:stCondLst>
                                        </p:cTn>
                                        <p:tgtEl>
                                          <p:spTgt spid="3">
                                            <p:txEl>
                                              <p:pRg st="8" end="8"/>
                                            </p:txEl>
                                          </p:spTgt>
                                        </p:tgtEl>
                                      </p:cBhvr>
                                      <p:to x="100000" y="100000"/>
                                    </p:animScale>
                                    <p:animScale>
                                      <p:cBhvr>
                                        <p:cTn id="150" dur="39">
                                          <p:stCondLst>
                                            <p:cond delay="2463"/>
                                          </p:stCondLst>
                                        </p:cTn>
                                        <p:tgtEl>
                                          <p:spTgt spid="3">
                                            <p:txEl>
                                              <p:pRg st="8" end="8"/>
                                            </p:txEl>
                                          </p:spTgt>
                                        </p:tgtEl>
                                      </p:cBhvr>
                                      <p:to x="100000" y="90000"/>
                                    </p:animScale>
                                    <p:animScale>
                                      <p:cBhvr>
                                        <p:cTn id="151" dur="249" decel="50000">
                                          <p:stCondLst>
                                            <p:cond delay="2502"/>
                                          </p:stCondLst>
                                        </p:cTn>
                                        <p:tgtEl>
                                          <p:spTgt spid="3">
                                            <p:txEl>
                                              <p:pRg st="8" end="8"/>
                                            </p:txEl>
                                          </p:spTgt>
                                        </p:tgtEl>
                                      </p:cBhvr>
                                      <p:to x="100000" y="100000"/>
                                    </p:animScale>
                                    <p:animScale>
                                      <p:cBhvr>
                                        <p:cTn id="152" dur="39">
                                          <p:stCondLst>
                                            <p:cond delay="2712"/>
                                          </p:stCondLst>
                                        </p:cTn>
                                        <p:tgtEl>
                                          <p:spTgt spid="3">
                                            <p:txEl>
                                              <p:pRg st="8" end="8"/>
                                            </p:txEl>
                                          </p:spTgt>
                                        </p:tgtEl>
                                      </p:cBhvr>
                                      <p:to x="100000" y="95000"/>
                                    </p:animScale>
                                    <p:animScale>
                                      <p:cBhvr>
                                        <p:cTn id="153" dur="249" decel="50000">
                                          <p:stCondLst>
                                            <p:cond delay="2751"/>
                                          </p:stCondLst>
                                        </p:cTn>
                                        <p:tgtEl>
                                          <p:spTgt spid="3">
                                            <p:txEl>
                                              <p:pRg st="8" end="8"/>
                                            </p:txEl>
                                          </p:spTgt>
                                        </p:tgtEl>
                                      </p:cBhvr>
                                      <p:to x="100000" y="100000"/>
                                    </p:animScale>
                                  </p:childTnLst>
                                </p:cTn>
                              </p:par>
                              <p:par>
                                <p:cTn id="154" presetID="13" presetClass="entr" presetSubtype="16" fill="hold" nodeType="withEffect">
                                  <p:stCondLst>
                                    <p:cond delay="0"/>
                                  </p:stCondLst>
                                  <p:childTnLst>
                                    <p:set>
                                      <p:cBhvr>
                                        <p:cTn id="155" dur="1" fill="hold">
                                          <p:stCondLst>
                                            <p:cond delay="0"/>
                                          </p:stCondLst>
                                        </p:cTn>
                                        <p:tgtEl>
                                          <p:spTgt spid="8"/>
                                        </p:tgtEl>
                                        <p:attrNameLst>
                                          <p:attrName>style.visibility</p:attrName>
                                        </p:attrNameLst>
                                      </p:cBhvr>
                                      <p:to>
                                        <p:strVal val="visible"/>
                                      </p:to>
                                    </p:set>
                                    <p:animEffect transition="in" filter="plus(in)">
                                      <p:cBhvr>
                                        <p:cTn id="156"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7" restart="whenNotActive" fill="hold" evtFilter="cancelBubble" nodeType="interactiveSeq">
                <p:stCondLst>
                  <p:cond evt="onClick" delay="0">
                    <p:tgtEl>
                      <p:spTgt spid="8"/>
                    </p:tgtEl>
                  </p:cond>
                </p:stCondLst>
                <p:endSync evt="end" delay="0">
                  <p:rtn val="all"/>
                </p:endSync>
                <p:childTnLst>
                  <p:par>
                    <p:cTn id="158" fill="hold">
                      <p:stCondLst>
                        <p:cond delay="0"/>
                      </p:stCondLst>
                      <p:childTnLst>
                        <p:par>
                          <p:cTn id="159" fill="hold">
                            <p:stCondLst>
                              <p:cond delay="0"/>
                            </p:stCondLst>
                            <p:childTnLst>
                              <p:par>
                                <p:cTn id="160" presetID="2" presetClass="mediacall" presetSubtype="0" fill="hold" nodeType="withEffect">
                                  <p:stCondLst>
                                    <p:cond delay="0"/>
                                  </p:stCondLst>
                                  <p:childTnLst>
                                    <p:cmd type="call" cmd="togglePause">
                                      <p:cBhvr>
                                        <p:cTn id="161" dur="1" fill="hold"/>
                                        <p:tgtEl>
                                          <p:spTgt spid="8"/>
                                        </p:tgtEl>
                                      </p:cBhvr>
                                    </p:cmd>
                                  </p:childTnLst>
                                </p:cTn>
                              </p:par>
                            </p:childTnLst>
                          </p:cTn>
                        </p:par>
                      </p:childTnLst>
                    </p:cTn>
                  </p:par>
                </p:childTnLst>
              </p:cTn>
              <p:nextCondLst>
                <p:cond evt="onClick" delay="0">
                  <p:tgtEl>
                    <p:spTgt spid="8"/>
                  </p:tgtEl>
                </p:cond>
              </p:nextCondLst>
            </p:seq>
            <p:video>
              <p:cMediaNode>
                <p:cTn id="162" fill="hold" display="0">
                  <p:stCondLst>
                    <p:cond delay="indefinite"/>
                  </p:stCondLst>
                  <p:endCondLst>
                    <p:cond evt="onNext" delay="0">
                      <p:tgtEl>
                        <p:sldTgt/>
                      </p:tgtEl>
                    </p:cond>
                    <p:cond evt="onPrev" delay="0">
                      <p:tgtEl>
                        <p:sldTgt/>
                      </p:tgtEl>
                    </p:cond>
                  </p:endCondLst>
                </p:cTn>
                <p:tgtEl>
                  <p:spTgt spid="8"/>
                </p:tgtEl>
              </p:cMediaNode>
            </p:video>
          </p:childTnLst>
        </p:cTn>
      </p:par>
    </p:tnLst>
    <p:bldLst>
      <p:bldP spid="7" grpId="0" build="p"/>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71462"/>
            <a:ext cx="8229600" cy="1143000"/>
          </a:xfrm>
        </p:spPr>
        <p:txBody>
          <a:bodyPr/>
          <a:lstStyle/>
          <a:p>
            <a:r>
              <a:rPr lang="fr-FR" b="1" dirty="0" smtClean="0">
                <a:latin typeface="Britannic Bold" pitchFamily="34" charset="0"/>
              </a:rPr>
              <a:t>ASPECT PRATIQUE </a:t>
            </a:r>
            <a:endParaRPr lang="fr-FR" b="1" dirty="0">
              <a:latin typeface="Britannic Bold" pitchFamily="34" charset="0"/>
            </a:endParaRPr>
          </a:p>
        </p:txBody>
      </p:sp>
      <p:sp>
        <p:nvSpPr>
          <p:cNvPr id="7" name="ZoneTexte 6"/>
          <p:cNvSpPr txBox="1"/>
          <p:nvPr/>
        </p:nvSpPr>
        <p:spPr>
          <a:xfrm>
            <a:off x="-214346" y="1285860"/>
            <a:ext cx="2643206" cy="1200329"/>
          </a:xfrm>
          <a:prstGeom prst="rect">
            <a:avLst/>
          </a:prstGeom>
          <a:noFill/>
        </p:spPr>
        <p:txBody>
          <a:bodyPr wrap="square" rtlCol="0">
            <a:spAutoFit/>
          </a:bodyPr>
          <a:lstStyle/>
          <a:p>
            <a:pPr algn="ctr"/>
            <a:r>
              <a:rPr lang="fr-FR" sz="2400" b="1" dirty="0" smtClean="0">
                <a:solidFill>
                  <a:srgbClr val="C00000"/>
                </a:solidFill>
              </a:rPr>
              <a:t>*LES 6 PHASES D’IMPLANTATION   de Glen YODER p43</a:t>
            </a:r>
            <a:endParaRPr lang="fr-FR" sz="2400" b="1" dirty="0">
              <a:solidFill>
                <a:srgbClr val="C00000"/>
              </a:solidFill>
            </a:endParaRPr>
          </a:p>
        </p:txBody>
      </p:sp>
      <p:grpSp>
        <p:nvGrpSpPr>
          <p:cNvPr id="17410" name="Group 2"/>
          <p:cNvGrpSpPr>
            <a:grpSpLocks/>
          </p:cNvGrpSpPr>
          <p:nvPr/>
        </p:nvGrpSpPr>
        <p:grpSpPr bwMode="auto">
          <a:xfrm>
            <a:off x="2285984" y="1071570"/>
            <a:ext cx="6572264" cy="5643578"/>
            <a:chOff x="1200" y="1610"/>
            <a:chExt cx="10200" cy="6613"/>
          </a:xfrm>
        </p:grpSpPr>
        <p:sp>
          <p:nvSpPr>
            <p:cNvPr id="17411" name="AutoShape 3"/>
            <p:cNvSpPr>
              <a:spLocks noChangeArrowheads="1"/>
            </p:cNvSpPr>
            <p:nvPr/>
          </p:nvSpPr>
          <p:spPr bwMode="auto">
            <a:xfrm>
              <a:off x="4410" y="1610"/>
              <a:ext cx="3675" cy="301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7412" name="AutoShape 4"/>
            <p:cNvSpPr>
              <a:spLocks noChangeArrowheads="1"/>
            </p:cNvSpPr>
            <p:nvPr/>
          </p:nvSpPr>
          <p:spPr bwMode="auto">
            <a:xfrm rot="10800000">
              <a:off x="4410" y="5142"/>
              <a:ext cx="3675" cy="247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cxnSp>
          <p:nvCxnSpPr>
            <p:cNvPr id="17413" name="AutoShape 5"/>
            <p:cNvCxnSpPr>
              <a:cxnSpLocks noChangeShapeType="1"/>
            </p:cNvCxnSpPr>
            <p:nvPr/>
          </p:nvCxnSpPr>
          <p:spPr bwMode="auto">
            <a:xfrm>
              <a:off x="4680" y="2555"/>
              <a:ext cx="3120" cy="1"/>
            </a:xfrm>
            <a:prstGeom prst="straightConnector1">
              <a:avLst/>
            </a:prstGeom>
            <a:noFill/>
            <a:ln w="9525">
              <a:solidFill>
                <a:srgbClr val="000000"/>
              </a:solidFill>
              <a:round/>
              <a:headEnd/>
              <a:tailEnd/>
            </a:ln>
          </p:spPr>
        </p:cxnSp>
        <p:cxnSp>
          <p:nvCxnSpPr>
            <p:cNvPr id="17414" name="AutoShape 6"/>
            <p:cNvCxnSpPr>
              <a:cxnSpLocks noChangeShapeType="1"/>
            </p:cNvCxnSpPr>
            <p:nvPr/>
          </p:nvCxnSpPr>
          <p:spPr bwMode="auto">
            <a:xfrm>
              <a:off x="5022" y="3535"/>
              <a:ext cx="2460" cy="1"/>
            </a:xfrm>
            <a:prstGeom prst="straightConnector1">
              <a:avLst/>
            </a:prstGeom>
            <a:noFill/>
            <a:ln w="9525">
              <a:solidFill>
                <a:srgbClr val="000000"/>
              </a:solidFill>
              <a:round/>
              <a:headEnd/>
              <a:tailEnd/>
            </a:ln>
          </p:spPr>
        </p:cxnSp>
        <p:cxnSp>
          <p:nvCxnSpPr>
            <p:cNvPr id="17415" name="AutoShape 7"/>
            <p:cNvCxnSpPr>
              <a:cxnSpLocks noChangeShapeType="1"/>
            </p:cNvCxnSpPr>
            <p:nvPr/>
          </p:nvCxnSpPr>
          <p:spPr bwMode="auto">
            <a:xfrm flipV="1">
              <a:off x="5310" y="4625"/>
              <a:ext cx="0" cy="564"/>
            </a:xfrm>
            <a:prstGeom prst="straightConnector1">
              <a:avLst/>
            </a:prstGeom>
            <a:noFill/>
            <a:ln w="9525">
              <a:solidFill>
                <a:srgbClr val="000000"/>
              </a:solidFill>
              <a:round/>
              <a:headEnd/>
              <a:tailEnd/>
            </a:ln>
          </p:spPr>
        </p:cxnSp>
        <p:cxnSp>
          <p:nvCxnSpPr>
            <p:cNvPr id="17416" name="AutoShape 8"/>
            <p:cNvCxnSpPr>
              <a:cxnSpLocks noChangeShapeType="1"/>
            </p:cNvCxnSpPr>
            <p:nvPr/>
          </p:nvCxnSpPr>
          <p:spPr bwMode="auto">
            <a:xfrm flipV="1">
              <a:off x="7155" y="4617"/>
              <a:ext cx="0" cy="564"/>
            </a:xfrm>
            <a:prstGeom prst="straightConnector1">
              <a:avLst/>
            </a:prstGeom>
            <a:noFill/>
            <a:ln w="9525">
              <a:solidFill>
                <a:srgbClr val="000000"/>
              </a:solidFill>
              <a:round/>
              <a:headEnd/>
              <a:tailEnd/>
            </a:ln>
          </p:spPr>
        </p:cxnSp>
        <p:cxnSp>
          <p:nvCxnSpPr>
            <p:cNvPr id="17417" name="AutoShape 9"/>
            <p:cNvCxnSpPr>
              <a:cxnSpLocks noChangeShapeType="1"/>
            </p:cNvCxnSpPr>
            <p:nvPr/>
          </p:nvCxnSpPr>
          <p:spPr bwMode="auto">
            <a:xfrm>
              <a:off x="4830" y="6592"/>
              <a:ext cx="2850" cy="0"/>
            </a:xfrm>
            <a:prstGeom prst="straightConnector1">
              <a:avLst/>
            </a:prstGeom>
            <a:noFill/>
            <a:ln w="9525">
              <a:solidFill>
                <a:srgbClr val="000000"/>
              </a:solidFill>
              <a:round/>
              <a:headEnd/>
              <a:tailEnd/>
            </a:ln>
          </p:spPr>
        </p:cxnSp>
        <p:sp>
          <p:nvSpPr>
            <p:cNvPr id="17418" name="Text Box 10"/>
            <p:cNvSpPr txBox="1">
              <a:spLocks noChangeArrowheads="1"/>
            </p:cNvSpPr>
            <p:nvPr/>
          </p:nvSpPr>
          <p:spPr bwMode="auto">
            <a:xfrm>
              <a:off x="5022" y="1731"/>
              <a:ext cx="2460" cy="62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rPr>
                <a:t>REPRODUCTION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17419" name="Text Box 11"/>
            <p:cNvSpPr txBox="1">
              <a:spLocks noChangeArrowheads="1"/>
            </p:cNvSpPr>
            <p:nvPr/>
          </p:nvSpPr>
          <p:spPr bwMode="auto">
            <a:xfrm>
              <a:off x="5191" y="2721"/>
              <a:ext cx="2309" cy="73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dirty="0" smtClean="0">
                  <a:ln>
                    <a:noFill/>
                  </a:ln>
                  <a:solidFill>
                    <a:schemeClr val="tx1"/>
                  </a:solidFill>
                  <a:effectLst/>
                  <a:latin typeface="Calibri" pitchFamily="34" charset="0"/>
                </a:rPr>
                <a:t>ADOLESCENCE Jusqu’à la</a:t>
              </a:r>
              <a:r>
                <a:rPr kumimoji="0" lang="fr-FR" sz="1200" b="0" i="0" u="none" strike="noStrike" cap="none" normalizeH="0" dirty="0" smtClean="0">
                  <a:ln>
                    <a:noFill/>
                  </a:ln>
                  <a:solidFill>
                    <a:schemeClr val="tx1"/>
                  </a:solidFill>
                  <a:effectLst/>
                  <a:latin typeface="Calibri" pitchFamily="34" charset="0"/>
                </a:rPr>
                <a:t> </a:t>
              </a:r>
              <a:r>
                <a:rPr kumimoji="0" lang="fr-FR" sz="1200" b="0" i="0" u="none" strike="noStrike" cap="none" normalizeH="0" baseline="0" dirty="0" smtClean="0">
                  <a:ln>
                    <a:noFill/>
                  </a:ln>
                  <a:solidFill>
                    <a:schemeClr val="tx1"/>
                  </a:solidFill>
                  <a:effectLst/>
                  <a:latin typeface="Calibri" pitchFamily="34" charset="0"/>
                </a:rPr>
                <a:t>maturité</a:t>
              </a:r>
              <a:endParaRPr kumimoji="0" lang="fr-FR" sz="1800" b="0" i="0" u="none" strike="noStrike" cap="none" normalizeH="0" baseline="0" dirty="0" smtClean="0">
                <a:ln>
                  <a:noFill/>
                </a:ln>
                <a:solidFill>
                  <a:schemeClr val="tx1"/>
                </a:solidFill>
                <a:effectLst/>
                <a:latin typeface="Arial" pitchFamily="34" charset="0"/>
              </a:endParaRPr>
            </a:p>
          </p:txBody>
        </p:sp>
        <p:sp>
          <p:nvSpPr>
            <p:cNvPr id="17420" name="Text Box 12"/>
            <p:cNvSpPr txBox="1">
              <a:spLocks noChangeArrowheads="1"/>
            </p:cNvSpPr>
            <p:nvPr/>
          </p:nvSpPr>
          <p:spPr bwMode="auto">
            <a:xfrm>
              <a:off x="5403" y="3897"/>
              <a:ext cx="1711" cy="62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rPr>
                <a:t>ENFANCE </a:t>
              </a:r>
              <a:endParaRPr kumimoji="0" lang="fr-FR" sz="1800" b="0" i="0" u="none" strike="noStrike" cap="none" normalizeH="0" baseline="0" dirty="0" smtClean="0">
                <a:ln>
                  <a:noFill/>
                </a:ln>
                <a:solidFill>
                  <a:schemeClr val="tx1"/>
                </a:solidFill>
                <a:effectLst/>
                <a:latin typeface="Arial" pitchFamily="34" charset="0"/>
              </a:endParaRPr>
            </a:p>
          </p:txBody>
        </p:sp>
        <p:sp>
          <p:nvSpPr>
            <p:cNvPr id="17421" name="Text Box 13"/>
            <p:cNvSpPr txBox="1">
              <a:spLocks noChangeArrowheads="1"/>
            </p:cNvSpPr>
            <p:nvPr/>
          </p:nvSpPr>
          <p:spPr bwMode="auto">
            <a:xfrm>
              <a:off x="5328" y="5540"/>
              <a:ext cx="1932" cy="62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rPr>
                <a:t>      Prénatale </a:t>
              </a:r>
              <a:endParaRPr kumimoji="0" lang="fr-FR" sz="1800" b="0" i="0" u="none" strike="noStrike" cap="none" normalizeH="0" baseline="0" dirty="0" smtClean="0">
                <a:ln>
                  <a:noFill/>
                </a:ln>
                <a:solidFill>
                  <a:schemeClr val="tx1"/>
                </a:solidFill>
                <a:effectLst/>
                <a:latin typeface="Arial" pitchFamily="34" charset="0"/>
              </a:endParaRPr>
            </a:p>
          </p:txBody>
        </p:sp>
        <p:sp>
          <p:nvSpPr>
            <p:cNvPr id="17422" name="Text Box 14"/>
            <p:cNvSpPr txBox="1">
              <a:spLocks noChangeArrowheads="1"/>
            </p:cNvSpPr>
            <p:nvPr/>
          </p:nvSpPr>
          <p:spPr bwMode="auto">
            <a:xfrm>
              <a:off x="5013" y="6965"/>
              <a:ext cx="2787" cy="5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rPr>
                <a:t>        CONCEPTION </a:t>
              </a:r>
              <a:endParaRPr kumimoji="0" lang="fr-FR" sz="1800" b="0" i="0" u="none" strike="noStrike" cap="none" normalizeH="0" baseline="0" dirty="0" smtClean="0">
                <a:ln>
                  <a:noFill/>
                </a:ln>
                <a:solidFill>
                  <a:schemeClr val="tx1"/>
                </a:solidFill>
                <a:effectLst/>
                <a:latin typeface="Arial" pitchFamily="34" charset="0"/>
              </a:endParaRPr>
            </a:p>
          </p:txBody>
        </p:sp>
        <p:sp>
          <p:nvSpPr>
            <p:cNvPr id="17423" name="Text Box 15"/>
            <p:cNvSpPr txBox="1">
              <a:spLocks noChangeArrowheads="1"/>
            </p:cNvSpPr>
            <p:nvPr/>
          </p:nvSpPr>
          <p:spPr bwMode="auto">
            <a:xfrm>
              <a:off x="1200" y="1610"/>
              <a:ext cx="3210" cy="63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Commence l'implantation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d'églises. Accent sur les missions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Formation de nouveaux ministères.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Multiplication de dirigeants. Location permanente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Les membres s'accordent sur les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alliances, forment les dirigeants des petits groupes, met l'accent sur l'évangélisation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Ministère aux enfants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Début des réunions publiques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Fondations ministérielles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Organisation des petits groupes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Entre dans la communauté</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Planification des stratégies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Développement de la Vision</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Formation de l'équipe</a:t>
              </a:r>
              <a:endParaRPr kumimoji="0" lang="fr-FR" sz="2000" b="1" i="0" u="none" strike="noStrike" cap="none" normalizeH="0" baseline="0" dirty="0" smtClean="0">
                <a:ln>
                  <a:noFill/>
                </a:ln>
                <a:solidFill>
                  <a:srgbClr val="7030A0"/>
                </a:solidFill>
                <a:effectLst/>
                <a:latin typeface="Arial" pitchFamily="34" charset="0"/>
              </a:endParaRPr>
            </a:p>
          </p:txBody>
        </p:sp>
        <p:sp>
          <p:nvSpPr>
            <p:cNvPr id="17424" name="Text Box 16"/>
            <p:cNvSpPr txBox="1">
              <a:spLocks noChangeArrowheads="1"/>
            </p:cNvSpPr>
            <p:nvPr/>
          </p:nvSpPr>
          <p:spPr bwMode="auto">
            <a:xfrm>
              <a:off x="8085" y="1610"/>
              <a:ext cx="3315" cy="6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   Formation missionnaire</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   Formation en management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Délégation d'autorité</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Délégation de responsabilité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Former des dirigeants des petits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groupes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Former en évangélisation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Louange et adoration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Baptême repas du seigneur</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Usage des principes de croissance de l'église former dans les petits groupes Service communautaire (santé nutrition) Pratique/formation en évangélisation)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7030A0"/>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Formation en Management du temps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Les rapports humains sont établis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7030A0"/>
                  </a:solidFill>
                  <a:effectLst/>
                  <a:latin typeface="Times New Roman" pitchFamily="18" charset="0"/>
                </a:rPr>
                <a:t>La prière résulte dans la direction</a:t>
              </a:r>
              <a:endParaRPr kumimoji="0" lang="fr-FR" sz="2000" b="1" i="0" u="none" strike="noStrike" cap="none" normalizeH="0" baseline="0" dirty="0" smtClean="0">
                <a:ln>
                  <a:noFill/>
                </a:ln>
                <a:solidFill>
                  <a:srgbClr val="7030A0"/>
                </a:solidFill>
                <a:effectLst/>
                <a:latin typeface="Arial" pitchFamily="34" charset="0"/>
              </a:endParaRPr>
            </a:p>
          </p:txBody>
        </p:sp>
      </p:grpSp>
      <p:sp>
        <p:nvSpPr>
          <p:cNvPr id="23" name="ZoneTexte 22"/>
          <p:cNvSpPr txBox="1"/>
          <p:nvPr/>
        </p:nvSpPr>
        <p:spPr>
          <a:xfrm>
            <a:off x="4929190" y="3702610"/>
            <a:ext cx="1214446" cy="369332"/>
          </a:xfrm>
          <a:prstGeom prst="rect">
            <a:avLst/>
          </a:prstGeom>
          <a:solidFill>
            <a:schemeClr val="bg1"/>
          </a:solidFill>
        </p:spPr>
        <p:txBody>
          <a:bodyPr wrap="square" rtlCol="0">
            <a:spAutoFit/>
          </a:bodyPr>
          <a:lstStyle/>
          <a:p>
            <a:r>
              <a:rPr lang="fr-FR" dirty="0" smtClean="0"/>
              <a:t>Naissance</a:t>
            </a:r>
            <a:endParaRPr lang="fr-FR" dirty="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par>
                                <p:cTn id="11" presetID="26" presetClass="entr" presetSubtype="0" fill="hold" nodeType="withEffect">
                                  <p:stCondLst>
                                    <p:cond delay="0"/>
                                  </p:stCondLst>
                                  <p:childTnLst>
                                    <p:set>
                                      <p:cBhvr>
                                        <p:cTn id="12" dur="1" fill="hold">
                                          <p:stCondLst>
                                            <p:cond delay="0"/>
                                          </p:stCondLst>
                                        </p:cTn>
                                        <p:tgtEl>
                                          <p:spTgt spid="17410"/>
                                        </p:tgtEl>
                                        <p:attrNameLst>
                                          <p:attrName>style.visibility</p:attrName>
                                        </p:attrNameLst>
                                      </p:cBhvr>
                                      <p:to>
                                        <p:strVal val="visible"/>
                                      </p:to>
                                    </p:set>
                                    <p:animEffect transition="in" filter="wipe(down)">
                                      <p:cBhvr>
                                        <p:cTn id="13" dur="580">
                                          <p:stCondLst>
                                            <p:cond delay="0"/>
                                          </p:stCondLst>
                                        </p:cTn>
                                        <p:tgtEl>
                                          <p:spTgt spid="17410"/>
                                        </p:tgtEl>
                                      </p:cBhvr>
                                    </p:animEffect>
                                    <p:anim calcmode="lin" valueType="num">
                                      <p:cBhvr>
                                        <p:cTn id="14" dur="1822" tmFilter="0,0; 0.14,0.36; 0.43,0.73; 0.71,0.91; 1.0,1.0">
                                          <p:stCondLst>
                                            <p:cond delay="0"/>
                                          </p:stCondLst>
                                        </p:cTn>
                                        <p:tgtEl>
                                          <p:spTgt spid="17410"/>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7410"/>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7410"/>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7410"/>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7410"/>
                                        </p:tgtEl>
                                        <p:attrNameLst>
                                          <p:attrName>ppt_y</p:attrName>
                                        </p:attrNameLst>
                                      </p:cBhvr>
                                      <p:tavLst>
                                        <p:tav tm="0" fmla="#ppt_y-sin(pi*$)/81">
                                          <p:val>
                                            <p:fltVal val="0"/>
                                          </p:val>
                                        </p:tav>
                                        <p:tav tm="100000">
                                          <p:val>
                                            <p:fltVal val="1"/>
                                          </p:val>
                                        </p:tav>
                                      </p:tavLst>
                                    </p:anim>
                                    <p:animScale>
                                      <p:cBhvr>
                                        <p:cTn id="19" dur="26">
                                          <p:stCondLst>
                                            <p:cond delay="650"/>
                                          </p:stCondLst>
                                        </p:cTn>
                                        <p:tgtEl>
                                          <p:spTgt spid="17410"/>
                                        </p:tgtEl>
                                      </p:cBhvr>
                                      <p:to x="100000" y="60000"/>
                                    </p:animScale>
                                    <p:animScale>
                                      <p:cBhvr>
                                        <p:cTn id="20" dur="166" decel="50000">
                                          <p:stCondLst>
                                            <p:cond delay="676"/>
                                          </p:stCondLst>
                                        </p:cTn>
                                        <p:tgtEl>
                                          <p:spTgt spid="17410"/>
                                        </p:tgtEl>
                                      </p:cBhvr>
                                      <p:to x="100000" y="100000"/>
                                    </p:animScale>
                                    <p:animScale>
                                      <p:cBhvr>
                                        <p:cTn id="21" dur="26">
                                          <p:stCondLst>
                                            <p:cond delay="1312"/>
                                          </p:stCondLst>
                                        </p:cTn>
                                        <p:tgtEl>
                                          <p:spTgt spid="17410"/>
                                        </p:tgtEl>
                                      </p:cBhvr>
                                      <p:to x="100000" y="80000"/>
                                    </p:animScale>
                                    <p:animScale>
                                      <p:cBhvr>
                                        <p:cTn id="22" dur="166" decel="50000">
                                          <p:stCondLst>
                                            <p:cond delay="1338"/>
                                          </p:stCondLst>
                                        </p:cTn>
                                        <p:tgtEl>
                                          <p:spTgt spid="17410"/>
                                        </p:tgtEl>
                                      </p:cBhvr>
                                      <p:to x="100000" y="100000"/>
                                    </p:animScale>
                                    <p:animScale>
                                      <p:cBhvr>
                                        <p:cTn id="23" dur="26">
                                          <p:stCondLst>
                                            <p:cond delay="1642"/>
                                          </p:stCondLst>
                                        </p:cTn>
                                        <p:tgtEl>
                                          <p:spTgt spid="17410"/>
                                        </p:tgtEl>
                                      </p:cBhvr>
                                      <p:to x="100000" y="90000"/>
                                    </p:animScale>
                                    <p:animScale>
                                      <p:cBhvr>
                                        <p:cTn id="24" dur="166" decel="50000">
                                          <p:stCondLst>
                                            <p:cond delay="1668"/>
                                          </p:stCondLst>
                                        </p:cTn>
                                        <p:tgtEl>
                                          <p:spTgt spid="17410"/>
                                        </p:tgtEl>
                                      </p:cBhvr>
                                      <p:to x="100000" y="100000"/>
                                    </p:animScale>
                                    <p:animScale>
                                      <p:cBhvr>
                                        <p:cTn id="25" dur="26">
                                          <p:stCondLst>
                                            <p:cond delay="1808"/>
                                          </p:stCondLst>
                                        </p:cTn>
                                        <p:tgtEl>
                                          <p:spTgt spid="17410"/>
                                        </p:tgtEl>
                                      </p:cBhvr>
                                      <p:to x="100000" y="95000"/>
                                    </p:animScale>
                                    <p:animScale>
                                      <p:cBhvr>
                                        <p:cTn id="26" dur="166" decel="50000">
                                          <p:stCondLst>
                                            <p:cond delay="1834"/>
                                          </p:stCondLst>
                                        </p:cTn>
                                        <p:tgtEl>
                                          <p:spTgt spid="17410"/>
                                        </p:tgtEl>
                                      </p:cBhvr>
                                      <p:to x="100000" y="100000"/>
                                    </p:animScale>
                                  </p:childTnLst>
                                </p:cTn>
                              </p:par>
                              <p:par>
                                <p:cTn id="27" presetID="26"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580">
                                          <p:stCondLst>
                                            <p:cond delay="0"/>
                                          </p:stCondLst>
                                        </p:cTn>
                                        <p:tgtEl>
                                          <p:spTgt spid="23"/>
                                        </p:tgtEl>
                                      </p:cBhvr>
                                    </p:animEffect>
                                    <p:anim calcmode="lin" valueType="num">
                                      <p:cBhvr>
                                        <p:cTn id="30"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35" dur="26">
                                          <p:stCondLst>
                                            <p:cond delay="650"/>
                                          </p:stCondLst>
                                        </p:cTn>
                                        <p:tgtEl>
                                          <p:spTgt spid="23"/>
                                        </p:tgtEl>
                                      </p:cBhvr>
                                      <p:to x="100000" y="60000"/>
                                    </p:animScale>
                                    <p:animScale>
                                      <p:cBhvr>
                                        <p:cTn id="36" dur="166" decel="50000">
                                          <p:stCondLst>
                                            <p:cond delay="676"/>
                                          </p:stCondLst>
                                        </p:cTn>
                                        <p:tgtEl>
                                          <p:spTgt spid="23"/>
                                        </p:tgtEl>
                                      </p:cBhvr>
                                      <p:to x="100000" y="100000"/>
                                    </p:animScale>
                                    <p:animScale>
                                      <p:cBhvr>
                                        <p:cTn id="37" dur="26">
                                          <p:stCondLst>
                                            <p:cond delay="1312"/>
                                          </p:stCondLst>
                                        </p:cTn>
                                        <p:tgtEl>
                                          <p:spTgt spid="23"/>
                                        </p:tgtEl>
                                      </p:cBhvr>
                                      <p:to x="100000" y="80000"/>
                                    </p:animScale>
                                    <p:animScale>
                                      <p:cBhvr>
                                        <p:cTn id="38" dur="166" decel="50000">
                                          <p:stCondLst>
                                            <p:cond delay="1338"/>
                                          </p:stCondLst>
                                        </p:cTn>
                                        <p:tgtEl>
                                          <p:spTgt spid="23"/>
                                        </p:tgtEl>
                                      </p:cBhvr>
                                      <p:to x="100000" y="100000"/>
                                    </p:animScale>
                                    <p:animScale>
                                      <p:cBhvr>
                                        <p:cTn id="39" dur="26">
                                          <p:stCondLst>
                                            <p:cond delay="1642"/>
                                          </p:stCondLst>
                                        </p:cTn>
                                        <p:tgtEl>
                                          <p:spTgt spid="23"/>
                                        </p:tgtEl>
                                      </p:cBhvr>
                                      <p:to x="100000" y="90000"/>
                                    </p:animScale>
                                    <p:animScale>
                                      <p:cBhvr>
                                        <p:cTn id="40" dur="166" decel="50000">
                                          <p:stCondLst>
                                            <p:cond delay="1668"/>
                                          </p:stCondLst>
                                        </p:cTn>
                                        <p:tgtEl>
                                          <p:spTgt spid="23"/>
                                        </p:tgtEl>
                                      </p:cBhvr>
                                      <p:to x="100000" y="100000"/>
                                    </p:animScale>
                                    <p:animScale>
                                      <p:cBhvr>
                                        <p:cTn id="41" dur="26">
                                          <p:stCondLst>
                                            <p:cond delay="1808"/>
                                          </p:stCondLst>
                                        </p:cTn>
                                        <p:tgtEl>
                                          <p:spTgt spid="23"/>
                                        </p:tgtEl>
                                      </p:cBhvr>
                                      <p:to x="100000" y="95000"/>
                                    </p:animScale>
                                    <p:animScale>
                                      <p:cBhvr>
                                        <p:cTn id="42" dur="166" decel="50000">
                                          <p:stCondLst>
                                            <p:cond delay="1834"/>
                                          </p:stCondLst>
                                        </p:cTn>
                                        <p:tgtEl>
                                          <p:spTgt spid="23"/>
                                        </p:tgtEl>
                                      </p:cBhvr>
                                      <p:to x="100000" y="100000"/>
                                    </p:animScale>
                                  </p:childTnLst>
                                </p:cTn>
                              </p:par>
                              <p:par>
                                <p:cTn id="43" presetID="15" presetClass="entr" presetSubtype="0" fill="hold" grpId="0" nodeType="with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3000" fill="hold"/>
                                        <p:tgtEl>
                                          <p:spTgt spid="7"/>
                                        </p:tgtEl>
                                        <p:attrNameLst>
                                          <p:attrName>ppt_w</p:attrName>
                                        </p:attrNameLst>
                                      </p:cBhvr>
                                      <p:tavLst>
                                        <p:tav tm="0">
                                          <p:val>
                                            <p:fltVal val="0"/>
                                          </p:val>
                                        </p:tav>
                                        <p:tav tm="100000">
                                          <p:val>
                                            <p:strVal val="#ppt_w"/>
                                          </p:val>
                                        </p:tav>
                                      </p:tavLst>
                                    </p:anim>
                                    <p:anim calcmode="lin" valueType="num">
                                      <p:cBhvr>
                                        <p:cTn id="46" dur="3000" fill="hold"/>
                                        <p:tgtEl>
                                          <p:spTgt spid="7"/>
                                        </p:tgtEl>
                                        <p:attrNameLst>
                                          <p:attrName>ppt_h</p:attrName>
                                        </p:attrNameLst>
                                      </p:cBhvr>
                                      <p:tavLst>
                                        <p:tav tm="0">
                                          <p:val>
                                            <p:fltVal val="0"/>
                                          </p:val>
                                        </p:tav>
                                        <p:tav tm="100000">
                                          <p:val>
                                            <p:strVal val="#ppt_h"/>
                                          </p:val>
                                        </p:tav>
                                      </p:tavLst>
                                    </p:anim>
                                    <p:anim calcmode="lin" valueType="num">
                                      <p:cBhvr>
                                        <p:cTn id="47" dur="3000" fill="hold"/>
                                        <p:tgtEl>
                                          <p:spTgt spid="7"/>
                                        </p:tgtEl>
                                        <p:attrNameLst>
                                          <p:attrName>ppt_x</p:attrName>
                                        </p:attrNameLst>
                                      </p:cBhvr>
                                      <p:tavLst>
                                        <p:tav tm="0" fmla="#ppt_x+(cos(-2*pi*(1-$))*-#ppt_x-sin(-2*pi*(1-$))*(1-#ppt_y))*(1-$)">
                                          <p:val>
                                            <p:fltVal val="0"/>
                                          </p:val>
                                        </p:tav>
                                        <p:tav tm="100000">
                                          <p:val>
                                            <p:fltVal val="1"/>
                                          </p:val>
                                        </p:tav>
                                      </p:tavLst>
                                    </p:anim>
                                    <p:anim calcmode="lin" valueType="num">
                                      <p:cBhvr>
                                        <p:cTn id="48" dur="3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14338"/>
            <a:ext cx="8229600" cy="989034"/>
          </a:xfrm>
        </p:spPr>
        <p:txBody>
          <a:bodyPr/>
          <a:lstStyle/>
          <a:p>
            <a:r>
              <a:rPr lang="fr-FR" b="1" u="sng" dirty="0" smtClean="0"/>
              <a:t>LES MINISTÈRES IMPLIQUÉS</a:t>
            </a:r>
            <a:endParaRPr lang="fr-FR" b="1" u="sng" dirty="0"/>
          </a:p>
        </p:txBody>
      </p:sp>
      <p:sp>
        <p:nvSpPr>
          <p:cNvPr id="3" name="Espace réservé du texte 2"/>
          <p:cNvSpPr>
            <a:spLocks noGrp="1"/>
          </p:cNvSpPr>
          <p:nvPr>
            <p:ph type="body" idx="1"/>
          </p:nvPr>
        </p:nvSpPr>
        <p:spPr>
          <a:xfrm>
            <a:off x="0" y="1214422"/>
            <a:ext cx="4429124" cy="642942"/>
          </a:xfrm>
        </p:spPr>
        <p:txBody>
          <a:bodyPr>
            <a:noAutofit/>
          </a:bodyPr>
          <a:lstStyle/>
          <a:p>
            <a:pPr algn="ctr">
              <a:buFont typeface="Wingdings" pitchFamily="2" charset="2"/>
              <a:buChar char="q"/>
            </a:pPr>
            <a:r>
              <a:rPr lang="fr-FR" u="sng" dirty="0" smtClean="0">
                <a:solidFill>
                  <a:srgbClr val="C00000"/>
                </a:solidFill>
                <a:latin typeface="Baskerville Old Face" pitchFamily="18" charset="0"/>
              </a:rPr>
              <a:t> ÉQUIPE APOSTOLIQUE </a:t>
            </a:r>
          </a:p>
          <a:p>
            <a:pPr algn="ctr"/>
            <a:r>
              <a:rPr lang="fr-FR" dirty="0" err="1" smtClean="0">
                <a:solidFill>
                  <a:srgbClr val="C00000"/>
                </a:solidFill>
              </a:rPr>
              <a:t>Eph</a:t>
            </a:r>
            <a:r>
              <a:rPr lang="fr-FR" dirty="0" smtClean="0">
                <a:solidFill>
                  <a:srgbClr val="C00000"/>
                </a:solidFill>
              </a:rPr>
              <a:t> 4:11-12</a:t>
            </a:r>
            <a:endParaRPr lang="fr-FR" dirty="0">
              <a:solidFill>
                <a:srgbClr val="C00000"/>
              </a:solidFill>
            </a:endParaRPr>
          </a:p>
        </p:txBody>
      </p:sp>
      <p:sp>
        <p:nvSpPr>
          <p:cNvPr id="4" name="Espace réservé du contenu 3"/>
          <p:cNvSpPr>
            <a:spLocks noGrp="1"/>
          </p:cNvSpPr>
          <p:nvPr>
            <p:ph sz="half" idx="2"/>
          </p:nvPr>
        </p:nvSpPr>
        <p:spPr>
          <a:xfrm>
            <a:off x="4357686" y="571480"/>
            <a:ext cx="4572032" cy="2500330"/>
          </a:xfrm>
        </p:spPr>
        <p:txBody>
          <a:bodyPr/>
          <a:lstStyle/>
          <a:p>
            <a:r>
              <a:rPr lang="fr-FR" sz="2800" dirty="0" smtClean="0"/>
              <a:t>Apôtre</a:t>
            </a:r>
            <a:r>
              <a:rPr lang="fr-FR" dirty="0" smtClean="0"/>
              <a:t>      implantation</a:t>
            </a:r>
          </a:p>
          <a:p>
            <a:r>
              <a:rPr lang="fr-FR" dirty="0" smtClean="0"/>
              <a:t>Prophète   fondation,</a:t>
            </a:r>
            <a:r>
              <a:rPr lang="fr-FR" sz="2800" dirty="0" smtClean="0"/>
              <a:t> </a:t>
            </a:r>
            <a:r>
              <a:rPr lang="fr-FR" dirty="0" smtClean="0"/>
              <a:t>direction</a:t>
            </a:r>
          </a:p>
          <a:p>
            <a:r>
              <a:rPr lang="fr-FR" dirty="0" smtClean="0"/>
              <a:t>Evangéliste       Evangélisation</a:t>
            </a:r>
          </a:p>
          <a:p>
            <a:r>
              <a:rPr lang="fr-FR" dirty="0" smtClean="0"/>
              <a:t>Pasteur      Le soin et édification</a:t>
            </a:r>
          </a:p>
          <a:p>
            <a:r>
              <a:rPr lang="fr-FR" dirty="0" smtClean="0"/>
              <a:t>Docteur       Enseignement</a:t>
            </a:r>
            <a:endParaRPr lang="fr-FR" dirty="0"/>
          </a:p>
        </p:txBody>
      </p:sp>
      <p:sp>
        <p:nvSpPr>
          <p:cNvPr id="5" name="Espace réservé du texte 4"/>
          <p:cNvSpPr>
            <a:spLocks noGrp="1"/>
          </p:cNvSpPr>
          <p:nvPr>
            <p:ph type="body" sz="quarter" idx="3"/>
          </p:nvPr>
        </p:nvSpPr>
        <p:spPr>
          <a:xfrm>
            <a:off x="142844" y="3000372"/>
            <a:ext cx="5500726" cy="500066"/>
          </a:xfrm>
        </p:spPr>
        <p:txBody>
          <a:bodyPr>
            <a:noAutofit/>
          </a:bodyPr>
          <a:lstStyle/>
          <a:p>
            <a:pPr>
              <a:buFont typeface="Wingdings" pitchFamily="2" charset="2"/>
              <a:buChar char="q"/>
            </a:pPr>
            <a:r>
              <a:rPr lang="fr-FR" u="sng" dirty="0" smtClean="0">
                <a:solidFill>
                  <a:srgbClr val="C00000"/>
                </a:solidFill>
                <a:latin typeface="Baskerville Old Face" pitchFamily="18" charset="0"/>
              </a:rPr>
              <a:t> LES TYPES DE CROISSANCES</a:t>
            </a:r>
            <a:endParaRPr lang="fr-FR" u="sng" dirty="0">
              <a:solidFill>
                <a:srgbClr val="C00000"/>
              </a:solidFill>
              <a:latin typeface="Baskerville Old Face" pitchFamily="18" charset="0"/>
            </a:endParaRPr>
          </a:p>
        </p:txBody>
      </p:sp>
      <p:graphicFrame>
        <p:nvGraphicFramePr>
          <p:cNvPr id="15" name="Espace réservé du contenu 14"/>
          <p:cNvGraphicFramePr>
            <a:graphicFrameLocks noGrp="1"/>
          </p:cNvGraphicFramePr>
          <p:nvPr>
            <p:ph sz="quarter" idx="4"/>
          </p:nvPr>
        </p:nvGraphicFramePr>
        <p:xfrm>
          <a:off x="71406" y="3571876"/>
          <a:ext cx="8929719" cy="2000264"/>
        </p:xfrm>
        <a:graphic>
          <a:graphicData uri="http://schemas.openxmlformats.org/drawingml/2006/table">
            <a:tbl>
              <a:tblPr/>
              <a:tblGrid>
                <a:gridCol w="4357718"/>
                <a:gridCol w="4572001"/>
              </a:tblGrid>
              <a:tr h="338169">
                <a:tc>
                  <a:txBody>
                    <a:bodyPr/>
                    <a:lstStyle/>
                    <a:p>
                      <a:pPr marL="80645" algn="just">
                        <a:lnSpc>
                          <a:spcPct val="115000"/>
                        </a:lnSpc>
                        <a:spcAft>
                          <a:spcPts val="0"/>
                        </a:spcAft>
                      </a:pPr>
                      <a:r>
                        <a:rPr lang="fr-FR" sz="1800" b="1" dirty="0">
                          <a:solidFill>
                            <a:srgbClr val="000000"/>
                          </a:solidFill>
                          <a:latin typeface="Times New Roman"/>
                          <a:ea typeface="Calibri"/>
                          <a:cs typeface="Times New Roman"/>
                        </a:rPr>
                        <a:t>Croissance initiale</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1945" algn="ctr">
                        <a:lnSpc>
                          <a:spcPct val="115000"/>
                        </a:lnSpc>
                        <a:spcAft>
                          <a:spcPts val="0"/>
                        </a:spcAft>
                      </a:pPr>
                      <a:r>
                        <a:rPr lang="fr-FR" sz="1800" b="1" dirty="0">
                          <a:solidFill>
                            <a:srgbClr val="000000"/>
                          </a:solidFill>
                          <a:latin typeface="Times New Roman"/>
                          <a:ea typeface="Calibri"/>
                          <a:cs typeface="Times New Roman"/>
                        </a:rPr>
                        <a:t>Ap</a:t>
                      </a:r>
                      <a:r>
                        <a:rPr lang="fr-FR" sz="1600" b="1" dirty="0">
                          <a:solidFill>
                            <a:srgbClr val="000000"/>
                          </a:solidFill>
                          <a:latin typeface="Courier"/>
                          <a:ea typeface="Calibri"/>
                          <a:cs typeface="Courier"/>
                        </a:rPr>
                        <a:t>ô</a:t>
                      </a:r>
                      <a:r>
                        <a:rPr lang="fr-FR" sz="1800" b="1" dirty="0">
                          <a:solidFill>
                            <a:srgbClr val="000000"/>
                          </a:solidFill>
                          <a:latin typeface="Times New Roman"/>
                          <a:ea typeface="Calibri"/>
                          <a:cs typeface="Times New Roman"/>
                        </a:rPr>
                        <a:t>tre, Proph</a:t>
                      </a:r>
                      <a:r>
                        <a:rPr lang="fr-FR" sz="1600" b="1" dirty="0">
                          <a:solidFill>
                            <a:srgbClr val="000000"/>
                          </a:solidFill>
                          <a:latin typeface="Courier"/>
                          <a:ea typeface="Calibri"/>
                          <a:cs typeface="Courier"/>
                        </a:rPr>
                        <a:t>è</a:t>
                      </a:r>
                      <a:r>
                        <a:rPr lang="fr-FR" sz="1800" b="1" dirty="0">
                          <a:solidFill>
                            <a:srgbClr val="000000"/>
                          </a:solidFill>
                          <a:latin typeface="Times New Roman"/>
                          <a:ea typeface="Calibri"/>
                          <a:cs typeface="Times New Roman"/>
                        </a:rPr>
                        <a:t>te, Evang</a:t>
                      </a:r>
                      <a:r>
                        <a:rPr lang="fr-FR" sz="1600" b="1" dirty="0">
                          <a:solidFill>
                            <a:srgbClr val="000000"/>
                          </a:solidFill>
                          <a:latin typeface="Courier"/>
                          <a:ea typeface="Calibri"/>
                          <a:cs typeface="Courier"/>
                        </a:rPr>
                        <a:t>é</a:t>
                      </a:r>
                      <a:r>
                        <a:rPr lang="fr-FR" sz="1800" b="1" dirty="0">
                          <a:solidFill>
                            <a:srgbClr val="000000"/>
                          </a:solidFill>
                          <a:latin typeface="Times New Roman"/>
                          <a:ea typeface="Calibri"/>
                          <a:cs typeface="Times New Roman"/>
                        </a:rPr>
                        <a:t>liste</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641">
                <a:tc>
                  <a:txBody>
                    <a:bodyPr/>
                    <a:lstStyle/>
                    <a:p>
                      <a:pPr marL="80645" algn="just">
                        <a:lnSpc>
                          <a:spcPct val="115000"/>
                        </a:lnSpc>
                        <a:spcAft>
                          <a:spcPts val="0"/>
                        </a:spcAft>
                      </a:pPr>
                      <a:r>
                        <a:rPr lang="fr-FR" sz="1800" b="1">
                          <a:solidFill>
                            <a:srgbClr val="000000"/>
                          </a:solidFill>
                          <a:latin typeface="Times New Roman"/>
                          <a:ea typeface="Calibri"/>
                          <a:cs typeface="Times New Roman"/>
                        </a:rPr>
                        <a:t>Croissance interne (qualit</a:t>
                      </a:r>
                      <a:r>
                        <a:rPr lang="fr-FR" sz="1600" b="1">
                          <a:solidFill>
                            <a:srgbClr val="000000"/>
                          </a:solidFill>
                          <a:latin typeface="Courier"/>
                          <a:ea typeface="Calibri"/>
                          <a:cs typeface="Courier"/>
                        </a:rPr>
                        <a:t>é</a:t>
                      </a:r>
                      <a:r>
                        <a:rPr lang="fr-FR" sz="1800" b="1">
                          <a:solidFill>
                            <a:srgbClr val="000000"/>
                          </a:solidFill>
                          <a:latin typeface="Times New Roman"/>
                          <a:ea typeface="Calibri"/>
                          <a:cs typeface="Times New Roman"/>
                        </a:rPr>
                        <a:t>)</a:t>
                      </a:r>
                      <a:endParaRPr lang="fr-FR" sz="1600" b="1">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0520" algn="ctr">
                        <a:lnSpc>
                          <a:spcPct val="115000"/>
                        </a:lnSpc>
                        <a:spcAft>
                          <a:spcPts val="0"/>
                        </a:spcAft>
                      </a:pPr>
                      <a:r>
                        <a:rPr lang="fr-FR" sz="1800" b="1" dirty="0">
                          <a:solidFill>
                            <a:srgbClr val="000000"/>
                          </a:solidFill>
                          <a:latin typeface="Times New Roman"/>
                          <a:ea typeface="Calibri"/>
                          <a:cs typeface="Times New Roman"/>
                        </a:rPr>
                        <a:t>Pasteur, Docteur</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641">
                <a:tc>
                  <a:txBody>
                    <a:bodyPr/>
                    <a:lstStyle/>
                    <a:p>
                      <a:pPr marL="80645" algn="just">
                        <a:lnSpc>
                          <a:spcPct val="115000"/>
                        </a:lnSpc>
                        <a:spcAft>
                          <a:spcPts val="0"/>
                        </a:spcAft>
                      </a:pPr>
                      <a:r>
                        <a:rPr lang="fr-FR" sz="1800" b="1" dirty="0" smtClean="0">
                          <a:solidFill>
                            <a:srgbClr val="000000"/>
                          </a:solidFill>
                          <a:latin typeface="Times New Roman"/>
                          <a:ea typeface="Calibri"/>
                          <a:cs typeface="Times New Roman"/>
                        </a:rPr>
                        <a:t>Croissance</a:t>
                      </a:r>
                      <a:r>
                        <a:rPr lang="fr-FR" sz="1800" b="1" baseline="0" dirty="0" smtClean="0">
                          <a:solidFill>
                            <a:srgbClr val="000000"/>
                          </a:solidFill>
                          <a:latin typeface="Times New Roman"/>
                          <a:ea typeface="Calibri"/>
                          <a:cs typeface="Times New Roman"/>
                        </a:rPr>
                        <a:t> </a:t>
                      </a:r>
                      <a:r>
                        <a:rPr lang="fr-FR" sz="1800" b="1" dirty="0" smtClean="0">
                          <a:solidFill>
                            <a:srgbClr val="000000"/>
                          </a:solidFill>
                          <a:latin typeface="Times New Roman"/>
                          <a:ea typeface="Calibri"/>
                          <a:cs typeface="Times New Roman"/>
                        </a:rPr>
                        <a:t>d’expansion </a:t>
                      </a:r>
                      <a:r>
                        <a:rPr lang="fr-FR" sz="1800" b="1" dirty="0">
                          <a:solidFill>
                            <a:srgbClr val="000000"/>
                          </a:solidFill>
                          <a:latin typeface="Times New Roman"/>
                          <a:ea typeface="Calibri"/>
                          <a:cs typeface="Times New Roman"/>
                        </a:rPr>
                        <a:t>(quantit</a:t>
                      </a:r>
                      <a:r>
                        <a:rPr lang="fr-FR" sz="1600" b="1" dirty="0">
                          <a:solidFill>
                            <a:srgbClr val="000000"/>
                          </a:solidFill>
                          <a:latin typeface="Courier"/>
                          <a:ea typeface="Calibri"/>
                          <a:cs typeface="Courier"/>
                        </a:rPr>
                        <a:t>é</a:t>
                      </a:r>
                      <a:r>
                        <a:rPr lang="fr-FR" sz="1800" b="1" dirty="0">
                          <a:solidFill>
                            <a:srgbClr val="000000"/>
                          </a:solidFill>
                          <a:latin typeface="Times New Roman"/>
                          <a:ea typeface="Calibri"/>
                          <a:cs typeface="Times New Roman"/>
                        </a:rPr>
                        <a:t>)</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2895" algn="ctr">
                        <a:lnSpc>
                          <a:spcPct val="115000"/>
                        </a:lnSpc>
                        <a:spcAft>
                          <a:spcPts val="0"/>
                        </a:spcAft>
                      </a:pPr>
                      <a:r>
                        <a:rPr lang="fr-FR" sz="1800" b="1" dirty="0">
                          <a:solidFill>
                            <a:srgbClr val="000000"/>
                          </a:solidFill>
                          <a:latin typeface="Times New Roman"/>
                          <a:ea typeface="Calibri"/>
                          <a:cs typeface="Times New Roman"/>
                        </a:rPr>
                        <a:t>Evang</a:t>
                      </a:r>
                      <a:r>
                        <a:rPr lang="fr-FR" sz="1600" b="1" dirty="0">
                          <a:solidFill>
                            <a:srgbClr val="000000"/>
                          </a:solidFill>
                          <a:latin typeface="Courier"/>
                          <a:ea typeface="Calibri"/>
                          <a:cs typeface="Courier"/>
                        </a:rPr>
                        <a:t>é</a:t>
                      </a:r>
                      <a:r>
                        <a:rPr lang="fr-FR" sz="1800" b="1" dirty="0">
                          <a:solidFill>
                            <a:srgbClr val="000000"/>
                          </a:solidFill>
                          <a:latin typeface="Times New Roman"/>
                          <a:ea typeface="Calibri"/>
                          <a:cs typeface="Times New Roman"/>
                        </a:rPr>
                        <a:t>liste</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641">
                <a:tc gridSpan="2">
                  <a:txBody>
                    <a:bodyPr/>
                    <a:lstStyle/>
                    <a:p>
                      <a:pPr marL="80645" algn="l">
                        <a:lnSpc>
                          <a:spcPct val="115000"/>
                        </a:lnSpc>
                        <a:spcAft>
                          <a:spcPts val="0"/>
                        </a:spcAft>
                      </a:pPr>
                      <a:r>
                        <a:rPr lang="fr-FR" sz="1800" b="1" dirty="0">
                          <a:solidFill>
                            <a:srgbClr val="000000"/>
                          </a:solidFill>
                          <a:latin typeface="Times New Roman"/>
                          <a:ea typeface="Calibri"/>
                          <a:cs typeface="Times New Roman"/>
                        </a:rPr>
                        <a:t>Croissance d'extension (formation) </a:t>
                      </a:r>
                      <a:r>
                        <a:rPr lang="fr-FR" sz="1800" b="1" dirty="0" smtClean="0">
                          <a:solidFill>
                            <a:srgbClr val="000000"/>
                          </a:solidFill>
                          <a:latin typeface="Times New Roman"/>
                          <a:ea typeface="Calibri"/>
                          <a:cs typeface="Times New Roman"/>
                        </a:rPr>
                        <a:t>       Evangéliste</a:t>
                      </a:r>
                      <a:r>
                        <a:rPr lang="fr-FR" sz="1800" b="1" dirty="0">
                          <a:solidFill>
                            <a:srgbClr val="000000"/>
                          </a:solidFill>
                          <a:latin typeface="Times New Roman"/>
                          <a:ea typeface="Calibri"/>
                          <a:cs typeface="Times New Roman"/>
                        </a:rPr>
                        <a:t>, Docteur, Ap</a:t>
                      </a:r>
                      <a:r>
                        <a:rPr lang="fr-FR" sz="1600" b="1" dirty="0">
                          <a:solidFill>
                            <a:srgbClr val="000000"/>
                          </a:solidFill>
                          <a:latin typeface="Courier"/>
                          <a:ea typeface="Calibri"/>
                          <a:cs typeface="Courier"/>
                        </a:rPr>
                        <a:t>ô</a:t>
                      </a:r>
                      <a:r>
                        <a:rPr lang="fr-FR" sz="1800" b="1" dirty="0">
                          <a:solidFill>
                            <a:srgbClr val="000000"/>
                          </a:solidFill>
                          <a:latin typeface="Times New Roman"/>
                          <a:ea typeface="Calibri"/>
                          <a:cs typeface="Times New Roman"/>
                        </a:rPr>
                        <a:t>tre des nouvelles </a:t>
                      </a:r>
                      <a:r>
                        <a:rPr lang="fr-FR" sz="1600" b="1" dirty="0" smtClean="0">
                          <a:solidFill>
                            <a:srgbClr val="000000"/>
                          </a:solidFill>
                          <a:latin typeface="Courier"/>
                          <a:ea typeface="Calibri"/>
                          <a:cs typeface="Courier"/>
                        </a:rPr>
                        <a:t>é</a:t>
                      </a:r>
                      <a:r>
                        <a:rPr lang="fr-FR" sz="1800" b="1" dirty="0" smtClean="0">
                          <a:solidFill>
                            <a:srgbClr val="000000"/>
                          </a:solidFill>
                          <a:latin typeface="Times New Roman"/>
                          <a:ea typeface="Calibri"/>
                          <a:cs typeface="Times New Roman"/>
                        </a:rPr>
                        <a:t>glises </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324641">
                <a:tc gridSpan="2">
                  <a:txBody>
                    <a:bodyPr/>
                    <a:lstStyle/>
                    <a:p>
                      <a:pPr marL="80645" algn="l">
                        <a:lnSpc>
                          <a:spcPct val="115000"/>
                        </a:lnSpc>
                        <a:spcAft>
                          <a:spcPts val="0"/>
                        </a:spcAft>
                      </a:pPr>
                      <a:r>
                        <a:rPr lang="fr-FR" sz="1800" b="1" dirty="0">
                          <a:solidFill>
                            <a:srgbClr val="000000"/>
                          </a:solidFill>
                          <a:latin typeface="Times New Roman"/>
                          <a:ea typeface="Calibri"/>
                          <a:cs typeface="Times New Roman"/>
                        </a:rPr>
                        <a:t>Croissance interm</a:t>
                      </a:r>
                      <a:r>
                        <a:rPr lang="fr-FR" sz="1600" b="1" dirty="0">
                          <a:solidFill>
                            <a:srgbClr val="000000"/>
                          </a:solidFill>
                          <a:latin typeface="Courier"/>
                          <a:ea typeface="Calibri"/>
                          <a:cs typeface="Courier"/>
                        </a:rPr>
                        <a:t>é</a:t>
                      </a:r>
                      <a:r>
                        <a:rPr lang="fr-FR" sz="1800" b="1" dirty="0">
                          <a:solidFill>
                            <a:srgbClr val="000000"/>
                          </a:solidFill>
                          <a:latin typeface="Times New Roman"/>
                          <a:ea typeface="Calibri"/>
                          <a:cs typeface="Times New Roman"/>
                        </a:rPr>
                        <a:t>diaire (missions</a:t>
                      </a:r>
                      <a:r>
                        <a:rPr lang="fr-FR" sz="1800" b="1" dirty="0" smtClean="0">
                          <a:solidFill>
                            <a:srgbClr val="000000"/>
                          </a:solidFill>
                          <a:latin typeface="Times New Roman"/>
                          <a:ea typeface="Calibri"/>
                          <a:cs typeface="Times New Roman"/>
                        </a:rPr>
                        <a:t>)</a:t>
                      </a:r>
                      <a:r>
                        <a:rPr lang="fr-FR" sz="1800" b="1" baseline="0" dirty="0" smtClean="0">
                          <a:solidFill>
                            <a:srgbClr val="000000"/>
                          </a:solidFill>
                          <a:latin typeface="Times New Roman"/>
                          <a:ea typeface="Calibri"/>
                          <a:cs typeface="Times New Roman"/>
                        </a:rPr>
                        <a:t>    </a:t>
                      </a:r>
                      <a:r>
                        <a:rPr lang="fr-FR" sz="1800" b="1" dirty="0" smtClean="0">
                          <a:solidFill>
                            <a:srgbClr val="000000"/>
                          </a:solidFill>
                          <a:latin typeface="Times New Roman"/>
                          <a:ea typeface="Calibri"/>
                          <a:cs typeface="Times New Roman"/>
                        </a:rPr>
                        <a:t>                             Ap</a:t>
                      </a:r>
                      <a:r>
                        <a:rPr lang="fr-FR" sz="1600" b="1" dirty="0" smtClean="0">
                          <a:solidFill>
                            <a:srgbClr val="000000"/>
                          </a:solidFill>
                          <a:latin typeface="Courier"/>
                          <a:ea typeface="Calibri"/>
                          <a:cs typeface="Courier"/>
                        </a:rPr>
                        <a:t>ô</a:t>
                      </a:r>
                      <a:r>
                        <a:rPr lang="fr-FR" sz="1800" b="1" dirty="0" smtClean="0">
                          <a:solidFill>
                            <a:srgbClr val="000000"/>
                          </a:solidFill>
                          <a:latin typeface="Times New Roman"/>
                          <a:ea typeface="Calibri"/>
                          <a:cs typeface="Times New Roman"/>
                        </a:rPr>
                        <a:t>tre</a:t>
                      </a:r>
                      <a:r>
                        <a:rPr lang="fr-FR" sz="1800" b="1" dirty="0">
                          <a:solidFill>
                            <a:srgbClr val="000000"/>
                          </a:solidFill>
                          <a:latin typeface="Times New Roman"/>
                          <a:ea typeface="Calibri"/>
                          <a:cs typeface="Times New Roman"/>
                        </a:rPr>
                        <a:t>, proph</a:t>
                      </a:r>
                      <a:r>
                        <a:rPr lang="fr-FR" sz="1600" b="1" dirty="0">
                          <a:solidFill>
                            <a:srgbClr val="000000"/>
                          </a:solidFill>
                          <a:latin typeface="Courier"/>
                          <a:ea typeface="Calibri"/>
                          <a:cs typeface="Courier"/>
                        </a:rPr>
                        <a:t>è</a:t>
                      </a:r>
                      <a:r>
                        <a:rPr lang="fr-FR" sz="1800" b="1" dirty="0">
                          <a:solidFill>
                            <a:srgbClr val="000000"/>
                          </a:solidFill>
                          <a:latin typeface="Times New Roman"/>
                          <a:ea typeface="Calibri"/>
                          <a:cs typeface="Times New Roman"/>
                        </a:rPr>
                        <a:t>te</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363531">
                <a:tc>
                  <a:txBody>
                    <a:bodyPr/>
                    <a:lstStyle/>
                    <a:p>
                      <a:pPr marL="80645" algn="just">
                        <a:lnSpc>
                          <a:spcPct val="115000"/>
                        </a:lnSpc>
                        <a:spcAft>
                          <a:spcPts val="0"/>
                        </a:spcAft>
                      </a:pPr>
                      <a:r>
                        <a:rPr lang="fr-FR" sz="1600" b="1" dirty="0">
                          <a:solidFill>
                            <a:srgbClr val="000000"/>
                          </a:solidFill>
                          <a:latin typeface="Times New Roman"/>
                          <a:ea typeface="Calibri"/>
                          <a:cs typeface="Times New Roman"/>
                        </a:rPr>
                        <a:t>Croissance de la vision (en g</a:t>
                      </a:r>
                      <a:r>
                        <a:rPr lang="fr-FR" sz="1400" b="1" dirty="0">
                          <a:solidFill>
                            <a:srgbClr val="000000"/>
                          </a:solidFill>
                          <a:latin typeface="Courier"/>
                          <a:ea typeface="Calibri"/>
                          <a:cs typeface="Courier"/>
                        </a:rPr>
                        <a:t>é</a:t>
                      </a:r>
                      <a:r>
                        <a:rPr lang="fr-FR" sz="1600" b="1" dirty="0">
                          <a:solidFill>
                            <a:srgbClr val="000000"/>
                          </a:solidFill>
                          <a:latin typeface="Times New Roman"/>
                          <a:ea typeface="Calibri"/>
                          <a:cs typeface="Times New Roman"/>
                        </a:rPr>
                        <a:t>n</a:t>
                      </a:r>
                      <a:r>
                        <a:rPr lang="fr-FR" sz="1400" b="1" dirty="0">
                          <a:solidFill>
                            <a:srgbClr val="000000"/>
                          </a:solidFill>
                          <a:latin typeface="Courier"/>
                          <a:ea typeface="Calibri"/>
                          <a:cs typeface="Courier"/>
                        </a:rPr>
                        <a:t>é</a:t>
                      </a:r>
                      <a:r>
                        <a:rPr lang="fr-FR" sz="1600" b="1" dirty="0">
                          <a:solidFill>
                            <a:srgbClr val="000000"/>
                          </a:solidFill>
                          <a:latin typeface="Times New Roman"/>
                          <a:ea typeface="Calibri"/>
                          <a:cs typeface="Times New Roman"/>
                        </a:rPr>
                        <a:t>rale)</a:t>
                      </a:r>
                      <a:endParaRPr lang="fr-FR" sz="14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1445" algn="ctr">
                        <a:lnSpc>
                          <a:spcPct val="115000"/>
                        </a:lnSpc>
                        <a:spcAft>
                          <a:spcPts val="0"/>
                        </a:spcAft>
                      </a:pPr>
                      <a:r>
                        <a:rPr lang="fr-FR" sz="1800" b="1" dirty="0">
                          <a:solidFill>
                            <a:srgbClr val="000000"/>
                          </a:solidFill>
                          <a:latin typeface="Times New Roman"/>
                          <a:ea typeface="Calibri"/>
                          <a:cs typeface="Times New Roman"/>
                        </a:rPr>
                        <a:t>Proph</a:t>
                      </a:r>
                      <a:r>
                        <a:rPr lang="fr-FR" sz="1600" b="1" dirty="0">
                          <a:solidFill>
                            <a:srgbClr val="000000"/>
                          </a:solidFill>
                          <a:latin typeface="Courier"/>
                          <a:ea typeface="Calibri"/>
                          <a:cs typeface="Courier"/>
                        </a:rPr>
                        <a:t>è</a:t>
                      </a:r>
                      <a:r>
                        <a:rPr lang="fr-FR" sz="1800" b="1" dirty="0">
                          <a:solidFill>
                            <a:srgbClr val="000000"/>
                          </a:solidFill>
                          <a:latin typeface="Times New Roman"/>
                          <a:ea typeface="Calibri"/>
                          <a:cs typeface="Times New Roman"/>
                        </a:rPr>
                        <a:t>te</a:t>
                      </a:r>
                      <a:endParaRPr lang="fr-FR" sz="1600" b="1" dirty="0">
                        <a:latin typeface="Calibri"/>
                        <a:ea typeface="Calibri"/>
                        <a:cs typeface="Times New Roman"/>
                      </a:endParaRPr>
                    </a:p>
                  </a:txBody>
                  <a:tcPr marL="29892" marR="2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Accolade fermante 6"/>
          <p:cNvSpPr/>
          <p:nvPr/>
        </p:nvSpPr>
        <p:spPr>
          <a:xfrm>
            <a:off x="5857884" y="642918"/>
            <a:ext cx="428628" cy="1000132"/>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9" name="Connecteur droit avec flèche 8"/>
          <p:cNvCxnSpPr/>
          <p:nvPr/>
        </p:nvCxnSpPr>
        <p:spPr>
          <a:xfrm>
            <a:off x="5786446" y="2285992"/>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5786446" y="2786058"/>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6215074" y="1857364"/>
            <a:ext cx="35719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5400000">
            <a:off x="3679819" y="4749809"/>
            <a:ext cx="35719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14282" y="5786454"/>
            <a:ext cx="8929718" cy="461665"/>
          </a:xfrm>
          <a:prstGeom prst="rect">
            <a:avLst/>
          </a:prstGeom>
          <a:noFill/>
        </p:spPr>
        <p:txBody>
          <a:bodyPr wrap="square" rtlCol="0">
            <a:spAutoFit/>
          </a:bodyPr>
          <a:lstStyle/>
          <a:p>
            <a:pPr>
              <a:buFont typeface="Wingdings" pitchFamily="2" charset="2"/>
              <a:buChar char="q"/>
            </a:pPr>
            <a:r>
              <a:rPr lang="fr-FR" sz="2400" b="1" dirty="0" smtClean="0">
                <a:solidFill>
                  <a:srgbClr val="C00000"/>
                </a:solidFill>
              </a:rPr>
              <a:t>  </a:t>
            </a:r>
            <a:r>
              <a:rPr lang="fr-FR" sz="2400" b="1" u="sng" dirty="0" smtClean="0">
                <a:solidFill>
                  <a:srgbClr val="C00000"/>
                </a:solidFill>
                <a:latin typeface="Baskerville Old Face" pitchFamily="18" charset="0"/>
              </a:rPr>
              <a:t>LA PHILOSOPHIE  D’ALLER – DONNER - QUITTER</a:t>
            </a:r>
            <a:endParaRPr lang="fr-FR" sz="2400" b="1" u="sng" dirty="0">
              <a:solidFill>
                <a:srgbClr val="C00000"/>
              </a:solidFill>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4" presetClass="entr" presetSubtype="16"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box(in)">
                                      <p:cBhvr>
                                        <p:cTn id="23" dur="2000"/>
                                        <p:tgtEl>
                                          <p:spTgt spid="3">
                                            <p:txEl>
                                              <p:pRg st="0" end="0"/>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ox(in)">
                                      <p:cBhvr>
                                        <p:cTn id="26" dur="2000"/>
                                        <p:tgtEl>
                                          <p:spTgt spid="3">
                                            <p:txEl>
                                              <p:pRg st="1" end="1"/>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p:cTn id="29" dur="2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30"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31" dur="2000"/>
                                        <p:tgtEl>
                                          <p:spTgt spid="4">
                                            <p:txEl>
                                              <p:pRg st="0" end="0"/>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p:cTn id="34" dur="2000" fill="hold"/>
                                        <p:tgtEl>
                                          <p:spTgt spid="4">
                                            <p:txEl>
                                              <p:pRg st="1" end="1"/>
                                            </p:txEl>
                                          </p:spTgt>
                                        </p:tgtEl>
                                        <p:attrNameLst>
                                          <p:attrName>ppt_w</p:attrName>
                                        </p:attrNameLst>
                                      </p:cBhvr>
                                      <p:tavLst>
                                        <p:tav tm="0">
                                          <p:val>
                                            <p:strVal val="#ppt_w+.3"/>
                                          </p:val>
                                        </p:tav>
                                        <p:tav tm="100000">
                                          <p:val>
                                            <p:strVal val="#ppt_w"/>
                                          </p:val>
                                        </p:tav>
                                      </p:tavLst>
                                    </p:anim>
                                    <p:anim calcmode="lin" valueType="num">
                                      <p:cBhvr>
                                        <p:cTn id="35" dur="2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6" dur="2000"/>
                                        <p:tgtEl>
                                          <p:spTgt spid="4">
                                            <p:txEl>
                                              <p:pRg st="1" end="1"/>
                                            </p:txEl>
                                          </p:spTgt>
                                        </p:tgtEl>
                                      </p:cBhvr>
                                    </p:animEffect>
                                  </p:childTnLst>
                                </p:cTn>
                              </p:par>
                              <p:par>
                                <p:cTn id="37" presetID="50" presetClass="entr" presetSubtype="0" decel="100000" fill="hold" grpId="0"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p:cTn id="39" dur="2000" fill="hold"/>
                                        <p:tgtEl>
                                          <p:spTgt spid="4">
                                            <p:txEl>
                                              <p:pRg st="2" end="2"/>
                                            </p:txEl>
                                          </p:spTgt>
                                        </p:tgtEl>
                                        <p:attrNameLst>
                                          <p:attrName>ppt_w</p:attrName>
                                        </p:attrNameLst>
                                      </p:cBhvr>
                                      <p:tavLst>
                                        <p:tav tm="0">
                                          <p:val>
                                            <p:strVal val="#ppt_w+.3"/>
                                          </p:val>
                                        </p:tav>
                                        <p:tav tm="100000">
                                          <p:val>
                                            <p:strVal val="#ppt_w"/>
                                          </p:val>
                                        </p:tav>
                                      </p:tavLst>
                                    </p:anim>
                                    <p:anim calcmode="lin" valueType="num">
                                      <p:cBhvr>
                                        <p:cTn id="40" dur="2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1" dur="2000"/>
                                        <p:tgtEl>
                                          <p:spTgt spid="4">
                                            <p:txEl>
                                              <p:pRg st="2" end="2"/>
                                            </p:txEl>
                                          </p:spTgt>
                                        </p:tgtEl>
                                      </p:cBhvr>
                                    </p:animEffect>
                                  </p:childTnLst>
                                </p:cTn>
                              </p:par>
                              <p:par>
                                <p:cTn id="42" presetID="50" presetClass="entr" presetSubtype="0" decel="100000" fill="hold" grpId="0" nodeType="with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 calcmode="lin" valueType="num">
                                      <p:cBhvr>
                                        <p:cTn id="44" dur="2000" fill="hold"/>
                                        <p:tgtEl>
                                          <p:spTgt spid="4">
                                            <p:txEl>
                                              <p:pRg st="3" end="3"/>
                                            </p:txEl>
                                          </p:spTgt>
                                        </p:tgtEl>
                                        <p:attrNameLst>
                                          <p:attrName>ppt_w</p:attrName>
                                        </p:attrNameLst>
                                      </p:cBhvr>
                                      <p:tavLst>
                                        <p:tav tm="0">
                                          <p:val>
                                            <p:strVal val="#ppt_w+.3"/>
                                          </p:val>
                                        </p:tav>
                                        <p:tav tm="100000">
                                          <p:val>
                                            <p:strVal val="#ppt_w"/>
                                          </p:val>
                                        </p:tav>
                                      </p:tavLst>
                                    </p:anim>
                                    <p:anim calcmode="lin" valueType="num">
                                      <p:cBhvr>
                                        <p:cTn id="45" dur="2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6" dur="2000"/>
                                        <p:tgtEl>
                                          <p:spTgt spid="4">
                                            <p:txEl>
                                              <p:pRg st="3" end="3"/>
                                            </p:txEl>
                                          </p:spTgt>
                                        </p:tgtEl>
                                      </p:cBhvr>
                                    </p:animEffect>
                                  </p:childTnLst>
                                </p:cTn>
                              </p:par>
                              <p:par>
                                <p:cTn id="47" presetID="50" presetClass="entr" presetSubtype="0" decel="100000" fill="hold" grpId="0"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p:cTn id="49" dur="2000" fill="hold"/>
                                        <p:tgtEl>
                                          <p:spTgt spid="4">
                                            <p:txEl>
                                              <p:pRg st="4" end="4"/>
                                            </p:txEl>
                                          </p:spTgt>
                                        </p:tgtEl>
                                        <p:attrNameLst>
                                          <p:attrName>ppt_w</p:attrName>
                                        </p:attrNameLst>
                                      </p:cBhvr>
                                      <p:tavLst>
                                        <p:tav tm="0">
                                          <p:val>
                                            <p:strVal val="#ppt_w+.3"/>
                                          </p:val>
                                        </p:tav>
                                        <p:tav tm="100000">
                                          <p:val>
                                            <p:strVal val="#ppt_w"/>
                                          </p:val>
                                        </p:tav>
                                      </p:tavLst>
                                    </p:anim>
                                    <p:anim calcmode="lin" valueType="num">
                                      <p:cBhvr>
                                        <p:cTn id="50" dur="2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51" dur="2000"/>
                                        <p:tgtEl>
                                          <p:spTgt spid="4">
                                            <p:txEl>
                                              <p:pRg st="4" end="4"/>
                                            </p:txEl>
                                          </p:spTgt>
                                        </p:tgtEl>
                                      </p:cBhvr>
                                    </p:animEffect>
                                  </p:childTnLst>
                                </p:cTn>
                              </p:par>
                              <p:par>
                                <p:cTn id="52" presetID="50" presetClass="entr" presetSubtype="0" decel="100000" fill="hold" grpId="0"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2000" fill="hold"/>
                                        <p:tgtEl>
                                          <p:spTgt spid="7"/>
                                        </p:tgtEl>
                                        <p:attrNameLst>
                                          <p:attrName>ppt_w</p:attrName>
                                        </p:attrNameLst>
                                      </p:cBhvr>
                                      <p:tavLst>
                                        <p:tav tm="0">
                                          <p:val>
                                            <p:strVal val="#ppt_w+.3"/>
                                          </p:val>
                                        </p:tav>
                                        <p:tav tm="100000">
                                          <p:val>
                                            <p:strVal val="#ppt_w"/>
                                          </p:val>
                                        </p:tav>
                                      </p:tavLst>
                                    </p:anim>
                                    <p:anim calcmode="lin" valueType="num">
                                      <p:cBhvr>
                                        <p:cTn id="55" dur="2000" fill="hold"/>
                                        <p:tgtEl>
                                          <p:spTgt spid="7"/>
                                        </p:tgtEl>
                                        <p:attrNameLst>
                                          <p:attrName>ppt_h</p:attrName>
                                        </p:attrNameLst>
                                      </p:cBhvr>
                                      <p:tavLst>
                                        <p:tav tm="0">
                                          <p:val>
                                            <p:strVal val="#ppt_h"/>
                                          </p:val>
                                        </p:tav>
                                        <p:tav tm="100000">
                                          <p:val>
                                            <p:strVal val="#ppt_h"/>
                                          </p:val>
                                        </p:tav>
                                      </p:tavLst>
                                    </p:anim>
                                    <p:animEffect transition="in" filter="fade">
                                      <p:cBhvr>
                                        <p:cTn id="56" dur="2000"/>
                                        <p:tgtEl>
                                          <p:spTgt spid="7"/>
                                        </p:tgtEl>
                                      </p:cBhvr>
                                    </p:animEffect>
                                  </p:childTnLst>
                                </p:cTn>
                              </p:par>
                              <p:par>
                                <p:cTn id="57" presetID="50" presetClass="entr" presetSubtype="0" decel="10000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p:cTn id="59" dur="2000" fill="hold"/>
                                        <p:tgtEl>
                                          <p:spTgt spid="13"/>
                                        </p:tgtEl>
                                        <p:attrNameLst>
                                          <p:attrName>ppt_w</p:attrName>
                                        </p:attrNameLst>
                                      </p:cBhvr>
                                      <p:tavLst>
                                        <p:tav tm="0">
                                          <p:val>
                                            <p:strVal val="#ppt_w+.3"/>
                                          </p:val>
                                        </p:tav>
                                        <p:tav tm="100000">
                                          <p:val>
                                            <p:strVal val="#ppt_w"/>
                                          </p:val>
                                        </p:tav>
                                      </p:tavLst>
                                    </p:anim>
                                    <p:anim calcmode="lin" valueType="num">
                                      <p:cBhvr>
                                        <p:cTn id="60" dur="2000" fill="hold"/>
                                        <p:tgtEl>
                                          <p:spTgt spid="13"/>
                                        </p:tgtEl>
                                        <p:attrNameLst>
                                          <p:attrName>ppt_h</p:attrName>
                                        </p:attrNameLst>
                                      </p:cBhvr>
                                      <p:tavLst>
                                        <p:tav tm="0">
                                          <p:val>
                                            <p:strVal val="#ppt_h"/>
                                          </p:val>
                                        </p:tav>
                                        <p:tav tm="100000">
                                          <p:val>
                                            <p:strVal val="#ppt_h"/>
                                          </p:val>
                                        </p:tav>
                                      </p:tavLst>
                                    </p:anim>
                                    <p:animEffect transition="in" filter="fade">
                                      <p:cBhvr>
                                        <p:cTn id="61" dur="2000"/>
                                        <p:tgtEl>
                                          <p:spTgt spid="13"/>
                                        </p:tgtEl>
                                      </p:cBhvr>
                                    </p:animEffect>
                                  </p:childTnLst>
                                </p:cTn>
                              </p:par>
                              <p:par>
                                <p:cTn id="62" presetID="50" presetClass="entr" presetSubtype="0" decel="100000" fill="hold" nodeType="with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2000" fill="hold"/>
                                        <p:tgtEl>
                                          <p:spTgt spid="9"/>
                                        </p:tgtEl>
                                        <p:attrNameLst>
                                          <p:attrName>ppt_w</p:attrName>
                                        </p:attrNameLst>
                                      </p:cBhvr>
                                      <p:tavLst>
                                        <p:tav tm="0">
                                          <p:val>
                                            <p:strVal val="#ppt_w+.3"/>
                                          </p:val>
                                        </p:tav>
                                        <p:tav tm="100000">
                                          <p:val>
                                            <p:strVal val="#ppt_w"/>
                                          </p:val>
                                        </p:tav>
                                      </p:tavLst>
                                    </p:anim>
                                    <p:anim calcmode="lin" valueType="num">
                                      <p:cBhvr>
                                        <p:cTn id="65" dur="2000" fill="hold"/>
                                        <p:tgtEl>
                                          <p:spTgt spid="9"/>
                                        </p:tgtEl>
                                        <p:attrNameLst>
                                          <p:attrName>ppt_h</p:attrName>
                                        </p:attrNameLst>
                                      </p:cBhvr>
                                      <p:tavLst>
                                        <p:tav tm="0">
                                          <p:val>
                                            <p:strVal val="#ppt_h"/>
                                          </p:val>
                                        </p:tav>
                                        <p:tav tm="100000">
                                          <p:val>
                                            <p:strVal val="#ppt_h"/>
                                          </p:val>
                                        </p:tav>
                                      </p:tavLst>
                                    </p:anim>
                                    <p:animEffect transition="in" filter="fade">
                                      <p:cBhvr>
                                        <p:cTn id="66" dur="2000"/>
                                        <p:tgtEl>
                                          <p:spTgt spid="9"/>
                                        </p:tgtEl>
                                      </p:cBhvr>
                                    </p:animEffect>
                                  </p:childTnLst>
                                </p:cTn>
                              </p:par>
                              <p:par>
                                <p:cTn id="67" presetID="50" presetClass="entr" presetSubtype="0" decel="100000" fill="hold" nodeType="withEffect">
                                  <p:stCondLst>
                                    <p:cond delay="0"/>
                                  </p:stCondLst>
                                  <p:childTnLst>
                                    <p:set>
                                      <p:cBhvr>
                                        <p:cTn id="68" dur="1" fill="hold">
                                          <p:stCondLst>
                                            <p:cond delay="0"/>
                                          </p:stCondLst>
                                        </p:cTn>
                                        <p:tgtEl>
                                          <p:spTgt spid="11"/>
                                        </p:tgtEl>
                                        <p:attrNameLst>
                                          <p:attrName>style.visibility</p:attrName>
                                        </p:attrNameLst>
                                      </p:cBhvr>
                                      <p:to>
                                        <p:strVal val="visible"/>
                                      </p:to>
                                    </p:set>
                                    <p:anim calcmode="lin" valueType="num">
                                      <p:cBhvr>
                                        <p:cTn id="69" dur="2000" fill="hold"/>
                                        <p:tgtEl>
                                          <p:spTgt spid="11"/>
                                        </p:tgtEl>
                                        <p:attrNameLst>
                                          <p:attrName>ppt_w</p:attrName>
                                        </p:attrNameLst>
                                      </p:cBhvr>
                                      <p:tavLst>
                                        <p:tav tm="0">
                                          <p:val>
                                            <p:strVal val="#ppt_w+.3"/>
                                          </p:val>
                                        </p:tav>
                                        <p:tav tm="100000">
                                          <p:val>
                                            <p:strVal val="#ppt_w"/>
                                          </p:val>
                                        </p:tav>
                                      </p:tavLst>
                                    </p:anim>
                                    <p:anim calcmode="lin" valueType="num">
                                      <p:cBhvr>
                                        <p:cTn id="70" dur="2000" fill="hold"/>
                                        <p:tgtEl>
                                          <p:spTgt spid="11"/>
                                        </p:tgtEl>
                                        <p:attrNameLst>
                                          <p:attrName>ppt_h</p:attrName>
                                        </p:attrNameLst>
                                      </p:cBhvr>
                                      <p:tavLst>
                                        <p:tav tm="0">
                                          <p:val>
                                            <p:strVal val="#ppt_h"/>
                                          </p:val>
                                        </p:tav>
                                        <p:tav tm="100000">
                                          <p:val>
                                            <p:strVal val="#ppt_h"/>
                                          </p:val>
                                        </p:tav>
                                      </p:tavLst>
                                    </p:anim>
                                    <p:animEffect transition="in" filter="fade">
                                      <p:cBhvr>
                                        <p:cTn id="71" dur="2000"/>
                                        <p:tgtEl>
                                          <p:spTgt spid="11"/>
                                        </p:tgtEl>
                                      </p:cBhvr>
                                    </p:animEffect>
                                  </p:childTnLst>
                                </p:cTn>
                              </p:par>
                            </p:childTnLst>
                          </p:cTn>
                        </p:par>
                        <p:par>
                          <p:cTn id="72" fill="hold">
                            <p:stCondLst>
                              <p:cond delay="2000"/>
                            </p:stCondLst>
                            <p:childTnLst>
                              <p:par>
                                <p:cTn id="73" presetID="40" presetClass="entr" presetSubtype="0" fill="hold" grpId="0" nodeType="afterEffect">
                                  <p:stCondLst>
                                    <p:cond delay="5000"/>
                                  </p:stCondLst>
                                  <p:iterate type="lt">
                                    <p:tmPct val="10000"/>
                                  </p:iterate>
                                  <p:childTnLst>
                                    <p:set>
                                      <p:cBhvr>
                                        <p:cTn id="74" dur="1" fill="hold">
                                          <p:stCondLst>
                                            <p:cond delay="0"/>
                                          </p:stCondLst>
                                        </p:cTn>
                                        <p:tgtEl>
                                          <p:spTgt spid="5">
                                            <p:txEl>
                                              <p:pRg st="0" end="0"/>
                                            </p:txEl>
                                          </p:spTgt>
                                        </p:tgtEl>
                                        <p:attrNameLst>
                                          <p:attrName>style.visibility</p:attrName>
                                        </p:attrNameLst>
                                      </p:cBhvr>
                                      <p:to>
                                        <p:strVal val="visible"/>
                                      </p:to>
                                    </p:set>
                                    <p:animEffect transition="in" filter="fade">
                                      <p:cBhvr>
                                        <p:cTn id="75" dur="1000"/>
                                        <p:tgtEl>
                                          <p:spTgt spid="5">
                                            <p:txEl>
                                              <p:pRg st="0" end="0"/>
                                            </p:txEl>
                                          </p:spTgt>
                                        </p:tgtEl>
                                      </p:cBhvr>
                                    </p:animEffect>
                                    <p:anim calcmode="lin" valueType="num">
                                      <p:cBhvr>
                                        <p:cTn id="76" dur="1000" fill="hold"/>
                                        <p:tgtEl>
                                          <p:spTgt spid="5">
                                            <p:txEl>
                                              <p:pRg st="0" end="0"/>
                                            </p:txEl>
                                          </p:spTgt>
                                        </p:tgtEl>
                                        <p:attrNameLst>
                                          <p:attrName>ppt_x</p:attrName>
                                        </p:attrNameLst>
                                      </p:cBhvr>
                                      <p:tavLst>
                                        <p:tav tm="0">
                                          <p:val>
                                            <p:strVal val="#ppt_x-.1"/>
                                          </p:val>
                                        </p:tav>
                                        <p:tav tm="100000">
                                          <p:val>
                                            <p:strVal val="#ppt_x"/>
                                          </p:val>
                                        </p:tav>
                                      </p:tavLst>
                                    </p:anim>
                                    <p:anim calcmode="lin" valueType="num">
                                      <p:cBhvr>
                                        <p:cTn id="77"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78" fill="hold">
                            <p:stCondLst>
                              <p:cond delay="10000"/>
                            </p:stCondLst>
                            <p:childTnLst>
                              <p:par>
                                <p:cTn id="79" presetID="13" presetClass="entr" presetSubtype="16" fill="hold" nodeType="afterEffect">
                                  <p:stCondLst>
                                    <p:cond delay="5000"/>
                                  </p:stCondLst>
                                  <p:childTnLst>
                                    <p:set>
                                      <p:cBhvr>
                                        <p:cTn id="80" dur="1" fill="hold">
                                          <p:stCondLst>
                                            <p:cond delay="0"/>
                                          </p:stCondLst>
                                        </p:cTn>
                                        <p:tgtEl>
                                          <p:spTgt spid="15"/>
                                        </p:tgtEl>
                                        <p:attrNameLst>
                                          <p:attrName>style.visibility</p:attrName>
                                        </p:attrNameLst>
                                      </p:cBhvr>
                                      <p:to>
                                        <p:strVal val="visible"/>
                                      </p:to>
                                    </p:set>
                                    <p:animEffect transition="in" filter="plus(in)">
                                      <p:cBhvr>
                                        <p:cTn id="81" dur="2000"/>
                                        <p:tgtEl>
                                          <p:spTgt spid="15"/>
                                        </p:tgtEl>
                                      </p:cBhvr>
                                    </p:animEffect>
                                  </p:childTnLst>
                                </p:cTn>
                              </p:par>
                            </p:childTnLst>
                          </p:cTn>
                        </p:par>
                        <p:par>
                          <p:cTn id="82" fill="hold">
                            <p:stCondLst>
                              <p:cond delay="17000"/>
                            </p:stCondLst>
                            <p:childTnLst>
                              <p:par>
                                <p:cTn id="83" presetID="50" presetClass="entr" presetSubtype="0" decel="100000" fill="hold" nodeType="afterEffect">
                                  <p:stCondLst>
                                    <p:cond delay="5000"/>
                                  </p:stCondLst>
                                  <p:childTnLst>
                                    <p:set>
                                      <p:cBhvr>
                                        <p:cTn id="84" dur="1" fill="hold">
                                          <p:stCondLst>
                                            <p:cond delay="0"/>
                                          </p:stCondLst>
                                        </p:cTn>
                                        <p:tgtEl>
                                          <p:spTgt spid="17"/>
                                        </p:tgtEl>
                                        <p:attrNameLst>
                                          <p:attrName>style.visibility</p:attrName>
                                        </p:attrNameLst>
                                      </p:cBhvr>
                                      <p:to>
                                        <p:strVal val="visible"/>
                                      </p:to>
                                    </p:set>
                                    <p:anim calcmode="lin" valueType="num">
                                      <p:cBhvr>
                                        <p:cTn id="85" dur="2000" fill="hold"/>
                                        <p:tgtEl>
                                          <p:spTgt spid="17"/>
                                        </p:tgtEl>
                                        <p:attrNameLst>
                                          <p:attrName>ppt_w</p:attrName>
                                        </p:attrNameLst>
                                      </p:cBhvr>
                                      <p:tavLst>
                                        <p:tav tm="0">
                                          <p:val>
                                            <p:strVal val="#ppt_w+.3"/>
                                          </p:val>
                                        </p:tav>
                                        <p:tav tm="100000">
                                          <p:val>
                                            <p:strVal val="#ppt_w"/>
                                          </p:val>
                                        </p:tav>
                                      </p:tavLst>
                                    </p:anim>
                                    <p:anim calcmode="lin" valueType="num">
                                      <p:cBhvr>
                                        <p:cTn id="86" dur="2000" fill="hold"/>
                                        <p:tgtEl>
                                          <p:spTgt spid="17"/>
                                        </p:tgtEl>
                                        <p:attrNameLst>
                                          <p:attrName>ppt_h</p:attrName>
                                        </p:attrNameLst>
                                      </p:cBhvr>
                                      <p:tavLst>
                                        <p:tav tm="0">
                                          <p:val>
                                            <p:strVal val="#ppt_h"/>
                                          </p:val>
                                        </p:tav>
                                        <p:tav tm="100000">
                                          <p:val>
                                            <p:strVal val="#ppt_h"/>
                                          </p:val>
                                        </p:tav>
                                      </p:tavLst>
                                    </p:anim>
                                    <p:animEffect transition="in" filter="fade">
                                      <p:cBhvr>
                                        <p:cTn id="87" dur="2000"/>
                                        <p:tgtEl>
                                          <p:spTgt spid="17"/>
                                        </p:tgtEl>
                                      </p:cBhvr>
                                    </p:animEffect>
                                  </p:childTnLst>
                                </p:cTn>
                              </p:par>
                            </p:childTnLst>
                          </p:cTn>
                        </p:par>
                        <p:par>
                          <p:cTn id="88" fill="hold">
                            <p:stCondLst>
                              <p:cond delay="24000"/>
                            </p:stCondLst>
                            <p:childTnLst>
                              <p:par>
                                <p:cTn id="89" presetID="23" presetClass="entr" presetSubtype="16" fill="hold" grpId="0" nodeType="afterEffect">
                                  <p:stCondLst>
                                    <p:cond delay="5000"/>
                                  </p:stCondLst>
                                  <p:childTnLst>
                                    <p:set>
                                      <p:cBhvr>
                                        <p:cTn id="90" dur="1" fill="hold">
                                          <p:stCondLst>
                                            <p:cond delay="0"/>
                                          </p:stCondLst>
                                        </p:cTn>
                                        <p:tgtEl>
                                          <p:spTgt spid="18"/>
                                        </p:tgtEl>
                                        <p:attrNameLst>
                                          <p:attrName>style.visibility</p:attrName>
                                        </p:attrNameLst>
                                      </p:cBhvr>
                                      <p:to>
                                        <p:strVal val="visible"/>
                                      </p:to>
                                    </p:set>
                                    <p:anim calcmode="lin" valueType="num">
                                      <p:cBhvr>
                                        <p:cTn id="91" dur="2000" fill="hold"/>
                                        <p:tgtEl>
                                          <p:spTgt spid="18"/>
                                        </p:tgtEl>
                                        <p:attrNameLst>
                                          <p:attrName>ppt_w</p:attrName>
                                        </p:attrNameLst>
                                      </p:cBhvr>
                                      <p:tavLst>
                                        <p:tav tm="0">
                                          <p:val>
                                            <p:fltVal val="0"/>
                                          </p:val>
                                        </p:tav>
                                        <p:tav tm="100000">
                                          <p:val>
                                            <p:strVal val="#ppt_w"/>
                                          </p:val>
                                        </p:tav>
                                      </p:tavLst>
                                    </p:anim>
                                    <p:anim calcmode="lin" valueType="num">
                                      <p:cBhvr>
                                        <p:cTn id="92" dur="2000" fill="hold"/>
                                        <p:tgtEl>
                                          <p:spTgt spid="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7" grpId="0" animBg="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18434" name="Group 2"/>
          <p:cNvGrpSpPr>
            <a:grpSpLocks/>
          </p:cNvGrpSpPr>
          <p:nvPr/>
        </p:nvGrpSpPr>
        <p:grpSpPr bwMode="auto">
          <a:xfrm>
            <a:off x="142844" y="142852"/>
            <a:ext cx="8643998" cy="6286544"/>
            <a:chOff x="945" y="8562"/>
            <a:chExt cx="10230" cy="6189"/>
          </a:xfrm>
        </p:grpSpPr>
        <p:sp>
          <p:nvSpPr>
            <p:cNvPr id="18435" name="Text Box 3"/>
            <p:cNvSpPr txBox="1">
              <a:spLocks noChangeArrowheads="1"/>
            </p:cNvSpPr>
            <p:nvPr/>
          </p:nvSpPr>
          <p:spPr bwMode="auto">
            <a:xfrm>
              <a:off x="4065" y="8562"/>
              <a:ext cx="4005" cy="63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Equipe apostolique Originale EQUIPE "A"</a:t>
              </a:r>
              <a:endParaRPr kumimoji="0" lang="fr-FR" sz="1800" b="0" i="0" u="none" strike="noStrike" cap="none" normalizeH="0" baseline="0" smtClean="0">
                <a:ln>
                  <a:noFill/>
                </a:ln>
                <a:solidFill>
                  <a:schemeClr val="tx1"/>
                </a:solidFill>
                <a:effectLst/>
                <a:latin typeface="Arial" pitchFamily="34" charset="0"/>
              </a:endParaRPr>
            </a:p>
          </p:txBody>
        </p:sp>
        <p:sp>
          <p:nvSpPr>
            <p:cNvPr id="18436" name="AutoShape 4"/>
            <p:cNvSpPr>
              <a:spLocks noChangeArrowheads="1"/>
            </p:cNvSpPr>
            <p:nvPr/>
          </p:nvSpPr>
          <p:spPr bwMode="auto">
            <a:xfrm>
              <a:off x="6015" y="9261"/>
              <a:ext cx="143" cy="435"/>
            </a:xfrm>
            <a:prstGeom prst="downArrow">
              <a:avLst>
                <a:gd name="adj1" fmla="val 50000"/>
                <a:gd name="adj2" fmla="val 76049"/>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37" name="Text Box 5"/>
            <p:cNvSpPr txBox="1">
              <a:spLocks noChangeArrowheads="1"/>
            </p:cNvSpPr>
            <p:nvPr/>
          </p:nvSpPr>
          <p:spPr bwMode="auto">
            <a:xfrm>
              <a:off x="3585" y="9696"/>
              <a:ext cx="5025" cy="6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PEUPLE NON EVANGELISE     GROUPE #1 Présence, Proclamation, Persuasion, Puissance, Propagation 5P</a:t>
              </a:r>
              <a:endParaRPr kumimoji="0" lang="fr-FR" sz="1800" b="0" i="0" u="none" strike="noStrike" cap="none" normalizeH="0" baseline="0" smtClean="0">
                <a:ln>
                  <a:noFill/>
                </a:ln>
                <a:solidFill>
                  <a:schemeClr val="tx1"/>
                </a:solidFill>
                <a:effectLst/>
                <a:latin typeface="Arial" pitchFamily="34" charset="0"/>
              </a:endParaRPr>
            </a:p>
          </p:txBody>
        </p:sp>
        <p:sp>
          <p:nvSpPr>
            <p:cNvPr id="18438" name="AutoShape 6"/>
            <p:cNvSpPr>
              <a:spLocks noChangeArrowheads="1"/>
            </p:cNvSpPr>
            <p:nvPr/>
          </p:nvSpPr>
          <p:spPr bwMode="auto">
            <a:xfrm>
              <a:off x="5962" y="10311"/>
              <a:ext cx="143" cy="435"/>
            </a:xfrm>
            <a:prstGeom prst="downArrow">
              <a:avLst>
                <a:gd name="adj1" fmla="val 50000"/>
                <a:gd name="adj2" fmla="val 76049"/>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39" name="Text Box 7"/>
            <p:cNvSpPr txBox="1">
              <a:spLocks noChangeArrowheads="1"/>
            </p:cNvSpPr>
            <p:nvPr/>
          </p:nvSpPr>
          <p:spPr bwMode="auto">
            <a:xfrm>
              <a:off x="4770" y="10776"/>
              <a:ext cx="2445" cy="9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IMPLANTEE #1</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Avec une </a:t>
              </a:r>
              <a:r>
                <a:rPr kumimoji="0" lang="fr-FR" sz="1200" b="0" i="0" u="none" strike="noStrike" cap="none" normalizeH="0" baseline="0" smtClean="0">
                  <a:ln>
                    <a:noFill/>
                  </a:ln>
                  <a:solidFill>
                    <a:schemeClr val="tx1"/>
                  </a:solidFill>
                  <a:effectLst/>
                  <a:latin typeface="Times New Roman" pitchFamily="18" charset="0"/>
                </a:rPr>
                <a:t>é</a:t>
              </a:r>
              <a:r>
                <a:rPr kumimoji="0" lang="fr-FR" sz="1000" b="0" i="0" u="none" strike="noStrike" cap="none" normalizeH="0" baseline="0" smtClean="0">
                  <a:ln>
                    <a:noFill/>
                  </a:ln>
                  <a:solidFill>
                    <a:schemeClr val="tx1"/>
                  </a:solidFill>
                  <a:effectLst/>
                  <a:latin typeface="Times New Roman" pitchFamily="18" charset="0"/>
                </a:rPr>
                <a:t>quipe de 5 minist</a:t>
              </a:r>
              <a:r>
                <a:rPr kumimoji="0" lang="fr-FR" sz="1200" b="0" i="0" u="none" strike="noStrike" cap="none" normalizeH="0" baseline="0" smtClean="0">
                  <a:ln>
                    <a:noFill/>
                  </a:ln>
                  <a:solidFill>
                    <a:schemeClr val="tx1"/>
                  </a:solidFill>
                  <a:effectLst/>
                  <a:latin typeface="Times New Roman" pitchFamily="18" charset="0"/>
                </a:rPr>
                <a:t>è</a:t>
              </a:r>
              <a:r>
                <a:rPr kumimoji="0" lang="fr-FR" sz="1000" b="0" i="0" u="none" strike="noStrike" cap="none" normalizeH="0" baseline="0" smtClean="0">
                  <a:ln>
                    <a:noFill/>
                  </a:ln>
                  <a:solidFill>
                    <a:schemeClr val="tx1"/>
                  </a:solidFill>
                  <a:effectLst/>
                  <a:latin typeface="Times New Roman" pitchFamily="18" charset="0"/>
                </a:rPr>
                <a:t>res</a:t>
              </a:r>
              <a:endParaRPr kumimoji="0" lang="fr-FR" sz="1800" b="0" i="0" u="none" strike="noStrike" cap="none" normalizeH="0" baseline="0" smtClean="0">
                <a:ln>
                  <a:noFill/>
                </a:ln>
                <a:solidFill>
                  <a:schemeClr val="tx1"/>
                </a:solidFill>
                <a:effectLst/>
                <a:latin typeface="Arial" pitchFamily="34" charset="0"/>
              </a:endParaRPr>
            </a:p>
          </p:txBody>
        </p:sp>
        <p:sp>
          <p:nvSpPr>
            <p:cNvPr id="18440" name="AutoShape 8"/>
            <p:cNvSpPr>
              <a:spLocks noChangeArrowheads="1"/>
            </p:cNvSpPr>
            <p:nvPr/>
          </p:nvSpPr>
          <p:spPr bwMode="auto">
            <a:xfrm>
              <a:off x="7215" y="11166"/>
              <a:ext cx="480" cy="150"/>
            </a:xfrm>
            <a:prstGeom prst="rightArrow">
              <a:avLst>
                <a:gd name="adj1" fmla="val 50000"/>
                <a:gd name="adj2" fmla="val 80000"/>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41" name="AutoShape 9"/>
            <p:cNvSpPr>
              <a:spLocks noChangeArrowheads="1"/>
            </p:cNvSpPr>
            <p:nvPr/>
          </p:nvSpPr>
          <p:spPr bwMode="auto">
            <a:xfrm>
              <a:off x="4275" y="11166"/>
              <a:ext cx="435" cy="150"/>
            </a:xfrm>
            <a:prstGeom prst="leftArrow">
              <a:avLst>
                <a:gd name="adj1" fmla="val 50000"/>
                <a:gd name="adj2" fmla="val 72500"/>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42" name="AutoShape 10"/>
            <p:cNvSpPr>
              <a:spLocks noChangeArrowheads="1"/>
            </p:cNvSpPr>
            <p:nvPr/>
          </p:nvSpPr>
          <p:spPr bwMode="auto">
            <a:xfrm>
              <a:off x="5917" y="11795"/>
              <a:ext cx="143" cy="375"/>
            </a:xfrm>
            <a:prstGeom prst="downArrow">
              <a:avLst>
                <a:gd name="adj1" fmla="val 50000"/>
                <a:gd name="adj2" fmla="val 65559"/>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43" name="Text Box 11"/>
            <p:cNvSpPr txBox="1">
              <a:spLocks noChangeArrowheads="1"/>
            </p:cNvSpPr>
            <p:nvPr/>
          </p:nvSpPr>
          <p:spPr bwMode="auto">
            <a:xfrm>
              <a:off x="1290" y="10851"/>
              <a:ext cx="2985" cy="7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Equipe Apostolique "B"</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envoy</a:t>
              </a:r>
              <a:r>
                <a:rPr kumimoji="0" lang="fr-FR" sz="1200" b="0" i="0" u="none" strike="noStrike" cap="none" normalizeH="0" baseline="0" smtClean="0">
                  <a:ln>
                    <a:noFill/>
                  </a:ln>
                  <a:solidFill>
                    <a:schemeClr val="tx1"/>
                  </a:solidFill>
                  <a:effectLst/>
                  <a:latin typeface="Times New Roman" pitchFamily="18" charset="0"/>
                </a:rPr>
                <a:t>é</a:t>
              </a:r>
              <a:r>
                <a:rPr kumimoji="0" lang="fr-FR" sz="1000" b="0" i="0" u="none" strike="noStrike" cap="none" normalizeH="0" baseline="0" smtClean="0">
                  <a:ln>
                    <a:noFill/>
                  </a:ln>
                  <a:solidFill>
                    <a:schemeClr val="tx1"/>
                  </a:solidFill>
                  <a:effectLst/>
                  <a:latin typeface="Times New Roman" pitchFamily="18" charset="0"/>
                </a:rPr>
                <a:t>e de l'</a:t>
              </a:r>
              <a:r>
                <a:rPr kumimoji="0" lang="fr-FR" sz="1200" b="0" i="0" u="none" strike="noStrike" cap="none" normalizeH="0" baseline="0" smtClean="0">
                  <a:ln>
                    <a:noFill/>
                  </a:ln>
                  <a:solidFill>
                    <a:schemeClr val="tx1"/>
                  </a:solidFill>
                  <a:effectLst/>
                  <a:latin typeface="Times New Roman" pitchFamily="18" charset="0"/>
                </a:rPr>
                <a:t>é</a:t>
              </a:r>
              <a:r>
                <a:rPr kumimoji="0" lang="fr-FR" sz="1000" b="0" i="0" u="none" strike="noStrike" cap="none" normalizeH="0" baseline="0" smtClean="0">
                  <a:ln>
                    <a:noFill/>
                  </a:ln>
                  <a:solidFill>
                    <a:schemeClr val="tx1"/>
                  </a:solidFill>
                  <a:effectLst/>
                  <a:latin typeface="Times New Roman" pitchFamily="18" charset="0"/>
                </a:rPr>
                <a:t>glise implante #1</a:t>
              </a:r>
              <a:endParaRPr kumimoji="0" lang="fr-FR" sz="1800" b="0" i="0" u="none" strike="noStrike" cap="none" normalizeH="0" baseline="0" smtClean="0">
                <a:ln>
                  <a:noFill/>
                </a:ln>
                <a:solidFill>
                  <a:schemeClr val="tx1"/>
                </a:solidFill>
                <a:effectLst/>
                <a:latin typeface="Arial" pitchFamily="34" charset="0"/>
              </a:endParaRPr>
            </a:p>
          </p:txBody>
        </p:sp>
        <p:sp>
          <p:nvSpPr>
            <p:cNvPr id="18444" name="Text Box 12"/>
            <p:cNvSpPr txBox="1">
              <a:spLocks noChangeArrowheads="1"/>
            </p:cNvSpPr>
            <p:nvPr/>
          </p:nvSpPr>
          <p:spPr bwMode="auto">
            <a:xfrm>
              <a:off x="7710" y="10895"/>
              <a:ext cx="3390" cy="6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L'EQUIPE "A" originale apostolique va </a:t>
              </a:r>
              <a:r>
                <a:rPr kumimoji="0" lang="fr-FR" sz="1200" b="0" i="0" u="none" strike="noStrike" cap="none" normalizeH="0" baseline="0" smtClean="0">
                  <a:ln>
                    <a:noFill/>
                  </a:ln>
                  <a:solidFill>
                    <a:schemeClr val="tx1"/>
                  </a:solidFill>
                  <a:effectLst/>
                  <a:latin typeface="Times New Roman" pitchFamily="18" charset="0"/>
                </a:rPr>
                <a:t>à </a:t>
              </a:r>
              <a:r>
                <a:rPr kumimoji="0" lang="fr-FR" sz="1000" b="0" i="0" u="none" strike="noStrike" cap="none" normalizeH="0" baseline="0" smtClean="0">
                  <a:ln>
                    <a:noFill/>
                  </a:ln>
                  <a:solidFill>
                    <a:schemeClr val="tx1"/>
                  </a:solidFill>
                  <a:effectLst/>
                  <a:latin typeface="Times New Roman" pitchFamily="18" charset="0"/>
                </a:rPr>
                <a:t>un autre lieu</a:t>
              </a:r>
              <a:endParaRPr kumimoji="0" lang="fr-FR" sz="1800" b="0" i="0" u="none" strike="noStrike" cap="none" normalizeH="0" baseline="0" smtClean="0">
                <a:ln>
                  <a:noFill/>
                </a:ln>
                <a:solidFill>
                  <a:schemeClr val="tx1"/>
                </a:solidFill>
                <a:effectLst/>
                <a:latin typeface="Arial" pitchFamily="34" charset="0"/>
              </a:endParaRPr>
            </a:p>
          </p:txBody>
        </p:sp>
        <p:sp>
          <p:nvSpPr>
            <p:cNvPr id="18445" name="Text Box 13"/>
            <p:cNvSpPr txBox="1">
              <a:spLocks noChangeArrowheads="1"/>
            </p:cNvSpPr>
            <p:nvPr/>
          </p:nvSpPr>
          <p:spPr bwMode="auto">
            <a:xfrm>
              <a:off x="4905" y="12245"/>
              <a:ext cx="2055" cy="4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  EGLISE SOEUR</a:t>
              </a:r>
              <a:endParaRPr kumimoji="0" lang="fr-FR" sz="1800" b="0" i="0" u="none" strike="noStrike" cap="none" normalizeH="0" baseline="0" smtClean="0">
                <a:ln>
                  <a:noFill/>
                </a:ln>
                <a:solidFill>
                  <a:schemeClr val="tx1"/>
                </a:solidFill>
                <a:effectLst/>
                <a:latin typeface="Arial" pitchFamily="34" charset="0"/>
              </a:endParaRPr>
            </a:p>
          </p:txBody>
        </p:sp>
        <p:sp>
          <p:nvSpPr>
            <p:cNvPr id="18446" name="Text Box 14"/>
            <p:cNvSpPr txBox="1">
              <a:spLocks noChangeArrowheads="1"/>
            </p:cNvSpPr>
            <p:nvPr/>
          </p:nvSpPr>
          <p:spPr bwMode="auto">
            <a:xfrm>
              <a:off x="1350" y="11795"/>
              <a:ext cx="2850" cy="6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PEUPLE NON EVANGELIS</a:t>
              </a:r>
              <a:r>
                <a:rPr kumimoji="0" lang="fr-FR" sz="1200" b="0" i="0" u="none" strike="noStrike" cap="none" normalizeH="0" baseline="0" smtClean="0">
                  <a:ln>
                    <a:noFill/>
                  </a:ln>
                  <a:solidFill>
                    <a:schemeClr val="tx1"/>
                  </a:solidFill>
                  <a:effectLst/>
                  <a:latin typeface="Times New Roman" pitchFamily="18" charset="0"/>
                </a:rPr>
                <a:t>É</a:t>
              </a:r>
              <a:endParaRPr kumimoji="0" lang="fr-FR" sz="10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GROUPE #3 (5</a:t>
              </a:r>
              <a:endParaRPr kumimoji="0" lang="fr-FR" sz="1800" b="0" i="0" u="none" strike="noStrike" cap="none" normalizeH="0" baseline="0" smtClean="0">
                <a:ln>
                  <a:noFill/>
                </a:ln>
                <a:solidFill>
                  <a:schemeClr val="tx1"/>
                </a:solidFill>
                <a:effectLst/>
                <a:latin typeface="Arial" pitchFamily="34" charset="0"/>
              </a:endParaRPr>
            </a:p>
          </p:txBody>
        </p:sp>
        <p:sp>
          <p:nvSpPr>
            <p:cNvPr id="18447" name="Text Box 15"/>
            <p:cNvSpPr txBox="1">
              <a:spLocks noChangeArrowheads="1"/>
            </p:cNvSpPr>
            <p:nvPr/>
          </p:nvSpPr>
          <p:spPr bwMode="auto">
            <a:xfrm>
              <a:off x="7710" y="11825"/>
              <a:ext cx="2910" cy="63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PEUPLE NON EVANGELISE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GROUPE #2 (5P)</a:t>
              </a:r>
              <a:endParaRPr kumimoji="0" lang="fr-FR" sz="1800" b="0" i="0" u="none" strike="noStrike" cap="none" normalizeH="0" baseline="0" smtClean="0">
                <a:ln>
                  <a:noFill/>
                </a:ln>
                <a:solidFill>
                  <a:schemeClr val="tx1"/>
                </a:solidFill>
                <a:effectLst/>
                <a:latin typeface="Arial" pitchFamily="34" charset="0"/>
              </a:endParaRPr>
            </a:p>
          </p:txBody>
        </p:sp>
        <p:sp>
          <p:nvSpPr>
            <p:cNvPr id="18448" name="AutoShape 16"/>
            <p:cNvSpPr>
              <a:spLocks noChangeArrowheads="1"/>
            </p:cNvSpPr>
            <p:nvPr/>
          </p:nvSpPr>
          <p:spPr bwMode="auto">
            <a:xfrm>
              <a:off x="9105" y="11556"/>
              <a:ext cx="143" cy="285"/>
            </a:xfrm>
            <a:prstGeom prst="downArrow">
              <a:avLst>
                <a:gd name="adj1" fmla="val 50000"/>
                <a:gd name="adj2" fmla="val 49825"/>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49" name="Text Box 17"/>
            <p:cNvSpPr txBox="1">
              <a:spLocks noChangeArrowheads="1"/>
            </p:cNvSpPr>
            <p:nvPr/>
          </p:nvSpPr>
          <p:spPr bwMode="auto">
            <a:xfrm>
              <a:off x="7470" y="12996"/>
              <a:ext cx="1778"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IMPLANTEE #2 avec 5 minist</a:t>
              </a:r>
              <a:r>
                <a:rPr kumimoji="0" lang="fr-FR" sz="1200" b="0" i="0" u="none" strike="noStrike" cap="none" normalizeH="0" baseline="0" smtClean="0">
                  <a:ln>
                    <a:noFill/>
                  </a:ln>
                  <a:solidFill>
                    <a:schemeClr val="tx1"/>
                  </a:solidFill>
                  <a:effectLst/>
                  <a:latin typeface="Times New Roman" pitchFamily="18" charset="0"/>
                </a:rPr>
                <a:t>è</a:t>
              </a:r>
              <a:r>
                <a:rPr kumimoji="0" lang="fr-FR" sz="1000" b="0" i="0" u="none" strike="noStrike" cap="none" normalizeH="0" baseline="0" smtClean="0">
                  <a:ln>
                    <a:noFill/>
                  </a:ln>
                  <a:solidFill>
                    <a:schemeClr val="tx1"/>
                  </a:solidFill>
                  <a:effectLst/>
                  <a:latin typeface="Times New Roman" pitchFamily="18" charset="0"/>
                </a:rPr>
                <a:t>res</a:t>
              </a:r>
              <a:endParaRPr kumimoji="0" lang="fr-FR" sz="1800" b="0" i="0" u="none" strike="noStrike" cap="none" normalizeH="0" baseline="0" smtClean="0">
                <a:ln>
                  <a:noFill/>
                </a:ln>
                <a:solidFill>
                  <a:schemeClr val="tx1"/>
                </a:solidFill>
                <a:effectLst/>
                <a:latin typeface="Arial" pitchFamily="34" charset="0"/>
              </a:endParaRPr>
            </a:p>
          </p:txBody>
        </p:sp>
        <p:sp>
          <p:nvSpPr>
            <p:cNvPr id="18450" name="Text Box 18"/>
            <p:cNvSpPr txBox="1">
              <a:spLocks noChangeArrowheads="1"/>
            </p:cNvSpPr>
            <p:nvPr/>
          </p:nvSpPr>
          <p:spPr bwMode="auto">
            <a:xfrm>
              <a:off x="9615" y="12996"/>
              <a:ext cx="1470" cy="7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EQUIPE "C" de l'</a:t>
              </a:r>
              <a:r>
                <a:rPr kumimoji="0" lang="fr-FR" sz="1200" b="0" i="0" u="none" strike="noStrike" cap="none" normalizeH="0" baseline="0" smtClean="0">
                  <a:ln>
                    <a:noFill/>
                  </a:ln>
                  <a:solidFill>
                    <a:schemeClr val="tx1"/>
                  </a:solidFill>
                  <a:effectLst/>
                  <a:latin typeface="Times New Roman" pitchFamily="18" charset="0"/>
                </a:rPr>
                <a:t>é</a:t>
              </a:r>
              <a:r>
                <a:rPr kumimoji="0" lang="fr-FR" sz="1000" b="0" i="0" u="none" strike="noStrike" cap="none" normalizeH="0" baseline="0" smtClean="0">
                  <a:ln>
                    <a:noFill/>
                  </a:ln>
                  <a:solidFill>
                    <a:schemeClr val="tx1"/>
                  </a:solidFill>
                  <a:effectLst/>
                  <a:latin typeface="Times New Roman" pitchFamily="18" charset="0"/>
                </a:rPr>
                <a:t>glise # 2</a:t>
              </a:r>
              <a:endParaRPr kumimoji="0" lang="fr-FR" sz="1800" b="0" i="0" u="none" strike="noStrike" cap="none" normalizeH="0" baseline="0" smtClean="0">
                <a:ln>
                  <a:noFill/>
                </a:ln>
                <a:solidFill>
                  <a:schemeClr val="tx1"/>
                </a:solidFill>
                <a:effectLst/>
                <a:latin typeface="Arial" pitchFamily="34" charset="0"/>
              </a:endParaRPr>
            </a:p>
          </p:txBody>
        </p:sp>
        <p:sp>
          <p:nvSpPr>
            <p:cNvPr id="18451" name="Text Box 19"/>
            <p:cNvSpPr txBox="1">
              <a:spLocks noChangeArrowheads="1"/>
            </p:cNvSpPr>
            <p:nvPr/>
          </p:nvSpPr>
          <p:spPr bwMode="auto">
            <a:xfrm>
              <a:off x="8610" y="14256"/>
              <a:ext cx="1830" cy="4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SOEUR</a:t>
              </a:r>
              <a:endParaRPr kumimoji="0" lang="fr-FR" sz="1800" b="0" i="0" u="none" strike="noStrike" cap="none" normalizeH="0" baseline="0" smtClean="0">
                <a:ln>
                  <a:noFill/>
                </a:ln>
                <a:solidFill>
                  <a:schemeClr val="tx1"/>
                </a:solidFill>
                <a:effectLst/>
                <a:latin typeface="Arial" pitchFamily="34" charset="0"/>
              </a:endParaRPr>
            </a:p>
          </p:txBody>
        </p:sp>
        <p:sp>
          <p:nvSpPr>
            <p:cNvPr id="18452" name="Text Box 20"/>
            <p:cNvSpPr txBox="1">
              <a:spLocks noChangeArrowheads="1"/>
            </p:cNvSpPr>
            <p:nvPr/>
          </p:nvSpPr>
          <p:spPr bwMode="auto">
            <a:xfrm>
              <a:off x="6413" y="14256"/>
              <a:ext cx="1778"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SOEUR</a:t>
              </a:r>
              <a:endParaRPr kumimoji="0" lang="fr-FR" sz="1800" b="0" i="0" u="none" strike="noStrike" cap="none" normalizeH="0" baseline="0" smtClean="0">
                <a:ln>
                  <a:noFill/>
                </a:ln>
                <a:solidFill>
                  <a:schemeClr val="tx1"/>
                </a:solidFill>
                <a:effectLst/>
                <a:latin typeface="Arial" pitchFamily="34" charset="0"/>
              </a:endParaRPr>
            </a:p>
          </p:txBody>
        </p:sp>
        <p:sp>
          <p:nvSpPr>
            <p:cNvPr id="18453" name="Text Box 21"/>
            <p:cNvSpPr txBox="1">
              <a:spLocks noChangeArrowheads="1"/>
            </p:cNvSpPr>
            <p:nvPr/>
          </p:nvSpPr>
          <p:spPr bwMode="auto">
            <a:xfrm>
              <a:off x="5190" y="12951"/>
              <a:ext cx="1770" cy="8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EQUIPE "C" ide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l'église #2</a:t>
              </a:r>
              <a:endParaRPr kumimoji="0" lang="fr-FR" sz="1800" b="0" i="0" u="none" strike="noStrike" cap="none" normalizeH="0" baseline="0" smtClean="0">
                <a:ln>
                  <a:noFill/>
                </a:ln>
                <a:solidFill>
                  <a:schemeClr val="tx1"/>
                </a:solidFill>
                <a:effectLst/>
                <a:latin typeface="Arial" pitchFamily="34" charset="0"/>
              </a:endParaRPr>
            </a:p>
          </p:txBody>
        </p:sp>
        <p:sp>
          <p:nvSpPr>
            <p:cNvPr id="18454" name="Text Box 22"/>
            <p:cNvSpPr txBox="1">
              <a:spLocks noChangeArrowheads="1"/>
            </p:cNvSpPr>
            <p:nvPr/>
          </p:nvSpPr>
          <p:spPr bwMode="auto">
            <a:xfrm>
              <a:off x="1455" y="12906"/>
              <a:ext cx="2535" cy="8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IMPLANTEE #3</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avec 5  minist</a:t>
              </a:r>
              <a:r>
                <a:rPr kumimoji="0" lang="fr-FR" sz="1200" b="0" i="0" u="none" strike="noStrike" cap="none" normalizeH="0" baseline="0" smtClean="0">
                  <a:ln>
                    <a:noFill/>
                  </a:ln>
                  <a:solidFill>
                    <a:schemeClr val="tx1"/>
                  </a:solidFill>
                  <a:effectLst/>
                  <a:latin typeface="Times New Roman" pitchFamily="18" charset="0"/>
                </a:rPr>
                <a:t>è</a:t>
              </a:r>
              <a:r>
                <a:rPr kumimoji="0" lang="fr-FR" sz="1000" b="0" i="0" u="none" strike="noStrike" cap="none" normalizeH="0" baseline="0" smtClean="0">
                  <a:ln>
                    <a:noFill/>
                  </a:ln>
                  <a:solidFill>
                    <a:schemeClr val="tx1"/>
                  </a:solidFill>
                  <a:effectLst/>
                  <a:latin typeface="Times New Roman" pitchFamily="18" charset="0"/>
                </a:rPr>
                <a:t>res</a:t>
              </a:r>
              <a:endParaRPr kumimoji="0" lang="fr-FR" sz="1800" b="0" i="0" u="none" strike="noStrike" cap="none" normalizeH="0" baseline="0" smtClean="0">
                <a:ln>
                  <a:noFill/>
                </a:ln>
                <a:solidFill>
                  <a:schemeClr val="tx1"/>
                </a:solidFill>
                <a:effectLst/>
                <a:latin typeface="Arial" pitchFamily="34" charset="0"/>
              </a:endParaRPr>
            </a:p>
          </p:txBody>
        </p:sp>
        <p:sp>
          <p:nvSpPr>
            <p:cNvPr id="18455" name="Text Box 23"/>
            <p:cNvSpPr txBox="1">
              <a:spLocks noChangeArrowheads="1"/>
            </p:cNvSpPr>
            <p:nvPr/>
          </p:nvSpPr>
          <p:spPr bwMode="auto">
            <a:xfrm>
              <a:off x="1185" y="14256"/>
              <a:ext cx="1710"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SOEUR</a:t>
              </a:r>
              <a:endParaRPr kumimoji="0" lang="fr-FR" sz="1800" b="0" i="0" u="none" strike="noStrike" cap="none" normalizeH="0" baseline="0" smtClean="0">
                <a:ln>
                  <a:noFill/>
                </a:ln>
                <a:solidFill>
                  <a:schemeClr val="tx1"/>
                </a:solidFill>
                <a:effectLst/>
                <a:latin typeface="Arial" pitchFamily="34" charset="0"/>
              </a:endParaRPr>
            </a:p>
          </p:txBody>
        </p:sp>
        <p:sp>
          <p:nvSpPr>
            <p:cNvPr id="18456" name="Text Box 24"/>
            <p:cNvSpPr txBox="1">
              <a:spLocks noChangeArrowheads="1"/>
            </p:cNvSpPr>
            <p:nvPr/>
          </p:nvSpPr>
          <p:spPr bwMode="auto">
            <a:xfrm>
              <a:off x="3255" y="14271"/>
              <a:ext cx="1740" cy="4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chemeClr val="tx1"/>
                  </a:solidFill>
                  <a:effectLst/>
                  <a:latin typeface="Times New Roman" pitchFamily="18" charset="0"/>
                </a:rPr>
                <a:t>EGLISE SOEUR</a:t>
              </a:r>
              <a:endParaRPr kumimoji="0" lang="fr-FR" sz="1800" b="0" i="0" u="none" strike="noStrike" cap="none" normalizeH="0" baseline="0" smtClean="0">
                <a:ln>
                  <a:noFill/>
                </a:ln>
                <a:solidFill>
                  <a:schemeClr val="tx1"/>
                </a:solidFill>
                <a:effectLst/>
                <a:latin typeface="Arial" pitchFamily="34" charset="0"/>
              </a:endParaRPr>
            </a:p>
          </p:txBody>
        </p:sp>
        <p:sp>
          <p:nvSpPr>
            <p:cNvPr id="18457" name="AutoShape 25"/>
            <p:cNvSpPr>
              <a:spLocks noChangeArrowheads="1"/>
            </p:cNvSpPr>
            <p:nvPr/>
          </p:nvSpPr>
          <p:spPr bwMode="auto">
            <a:xfrm>
              <a:off x="2535" y="12486"/>
              <a:ext cx="210" cy="240"/>
            </a:xfrm>
            <a:prstGeom prst="downArrow">
              <a:avLst>
                <a:gd name="adj1" fmla="val 50000"/>
                <a:gd name="adj2" fmla="val 28571"/>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58" name="AutoShape 26"/>
            <p:cNvSpPr>
              <a:spLocks noChangeArrowheads="1"/>
            </p:cNvSpPr>
            <p:nvPr/>
          </p:nvSpPr>
          <p:spPr bwMode="auto">
            <a:xfrm>
              <a:off x="4035" y="13311"/>
              <a:ext cx="465" cy="210"/>
            </a:xfrm>
            <a:prstGeom prst="rightArrow">
              <a:avLst>
                <a:gd name="adj1" fmla="val 50000"/>
                <a:gd name="adj2" fmla="val 55357"/>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59" name="AutoShape 27"/>
            <p:cNvSpPr>
              <a:spLocks noChangeArrowheads="1"/>
            </p:cNvSpPr>
            <p:nvPr/>
          </p:nvSpPr>
          <p:spPr bwMode="auto">
            <a:xfrm>
              <a:off x="945" y="13296"/>
              <a:ext cx="510" cy="210"/>
            </a:xfrm>
            <a:prstGeom prst="leftArrow">
              <a:avLst>
                <a:gd name="adj1" fmla="val 50000"/>
                <a:gd name="adj2" fmla="val 60714"/>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60" name="AutoShape 28"/>
            <p:cNvSpPr>
              <a:spLocks noChangeArrowheads="1"/>
            </p:cNvSpPr>
            <p:nvPr/>
          </p:nvSpPr>
          <p:spPr bwMode="auto">
            <a:xfrm>
              <a:off x="10890" y="13791"/>
              <a:ext cx="285" cy="240"/>
            </a:xfrm>
            <a:prstGeom prst="downArrow">
              <a:avLst>
                <a:gd name="adj1" fmla="val 50000"/>
                <a:gd name="adj2" fmla="val 25000"/>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sp>
          <p:nvSpPr>
            <p:cNvPr id="18461" name="AutoShape 29"/>
            <p:cNvSpPr>
              <a:spLocks noChangeArrowheads="1"/>
            </p:cNvSpPr>
            <p:nvPr/>
          </p:nvSpPr>
          <p:spPr bwMode="auto">
            <a:xfrm>
              <a:off x="5370" y="13837"/>
              <a:ext cx="210" cy="260"/>
            </a:xfrm>
            <a:prstGeom prst="downArrow">
              <a:avLst>
                <a:gd name="adj1" fmla="val 50000"/>
                <a:gd name="adj2" fmla="val 30952"/>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cxnSp>
          <p:nvCxnSpPr>
            <p:cNvPr id="18462" name="AutoShape 30"/>
            <p:cNvCxnSpPr>
              <a:cxnSpLocks noChangeShapeType="1"/>
            </p:cNvCxnSpPr>
            <p:nvPr/>
          </p:nvCxnSpPr>
          <p:spPr bwMode="auto">
            <a:xfrm>
              <a:off x="6960" y="13404"/>
              <a:ext cx="510" cy="0"/>
            </a:xfrm>
            <a:prstGeom prst="straightConnector1">
              <a:avLst/>
            </a:prstGeom>
            <a:noFill/>
            <a:ln w="63500">
              <a:solidFill>
                <a:srgbClr val="000000"/>
              </a:solidFill>
              <a:round/>
              <a:headEnd/>
              <a:tailEnd/>
            </a:ln>
          </p:spPr>
        </p:cxnSp>
        <p:cxnSp>
          <p:nvCxnSpPr>
            <p:cNvPr id="18463" name="AutoShape 31"/>
            <p:cNvCxnSpPr>
              <a:cxnSpLocks noChangeShapeType="1"/>
            </p:cNvCxnSpPr>
            <p:nvPr/>
          </p:nvCxnSpPr>
          <p:spPr bwMode="auto">
            <a:xfrm>
              <a:off x="9248" y="13404"/>
              <a:ext cx="367" cy="0"/>
            </a:xfrm>
            <a:prstGeom prst="straightConnector1">
              <a:avLst/>
            </a:prstGeom>
            <a:noFill/>
            <a:ln w="63500">
              <a:solidFill>
                <a:srgbClr val="000000"/>
              </a:solidFill>
              <a:round/>
              <a:headEnd/>
              <a:tailEnd/>
            </a:ln>
          </p:spPr>
        </p:cxnSp>
        <p:cxnSp>
          <p:nvCxnSpPr>
            <p:cNvPr id="18464" name="AutoShape 32"/>
            <p:cNvCxnSpPr>
              <a:cxnSpLocks noChangeShapeType="1"/>
            </p:cNvCxnSpPr>
            <p:nvPr/>
          </p:nvCxnSpPr>
          <p:spPr bwMode="auto">
            <a:xfrm>
              <a:off x="8865" y="13894"/>
              <a:ext cx="383" cy="359"/>
            </a:xfrm>
            <a:prstGeom prst="straightConnector1">
              <a:avLst/>
            </a:prstGeom>
            <a:noFill/>
            <a:ln w="63500">
              <a:solidFill>
                <a:srgbClr val="000000"/>
              </a:solidFill>
              <a:round/>
              <a:headEnd/>
              <a:tailEnd/>
            </a:ln>
          </p:spPr>
        </p:cxnSp>
        <p:cxnSp>
          <p:nvCxnSpPr>
            <p:cNvPr id="18465" name="AutoShape 33"/>
            <p:cNvCxnSpPr>
              <a:cxnSpLocks noChangeShapeType="1"/>
            </p:cNvCxnSpPr>
            <p:nvPr/>
          </p:nvCxnSpPr>
          <p:spPr bwMode="auto">
            <a:xfrm flipH="1">
              <a:off x="7545" y="13942"/>
              <a:ext cx="315" cy="275"/>
            </a:xfrm>
            <a:prstGeom prst="straightConnector1">
              <a:avLst/>
            </a:prstGeom>
            <a:noFill/>
            <a:ln w="63500">
              <a:solidFill>
                <a:srgbClr val="000000"/>
              </a:solidFill>
              <a:round/>
              <a:headEnd/>
              <a:tailEnd/>
            </a:ln>
          </p:spPr>
        </p:cxnSp>
        <p:cxnSp>
          <p:nvCxnSpPr>
            <p:cNvPr id="18466" name="AutoShape 34"/>
            <p:cNvCxnSpPr>
              <a:cxnSpLocks noChangeShapeType="1"/>
            </p:cNvCxnSpPr>
            <p:nvPr/>
          </p:nvCxnSpPr>
          <p:spPr bwMode="auto">
            <a:xfrm>
              <a:off x="3492" y="13837"/>
              <a:ext cx="495" cy="380"/>
            </a:xfrm>
            <a:prstGeom prst="straightConnector1">
              <a:avLst/>
            </a:prstGeom>
            <a:noFill/>
            <a:ln w="63500">
              <a:solidFill>
                <a:srgbClr val="000000"/>
              </a:solidFill>
              <a:round/>
              <a:headEnd/>
              <a:tailEnd/>
            </a:ln>
          </p:spPr>
        </p:cxnSp>
        <p:cxnSp>
          <p:nvCxnSpPr>
            <p:cNvPr id="18467" name="AutoShape 35"/>
            <p:cNvCxnSpPr>
              <a:cxnSpLocks noChangeShapeType="1"/>
            </p:cNvCxnSpPr>
            <p:nvPr/>
          </p:nvCxnSpPr>
          <p:spPr bwMode="auto">
            <a:xfrm flipH="1">
              <a:off x="2058" y="13837"/>
              <a:ext cx="315" cy="380"/>
            </a:xfrm>
            <a:prstGeom prst="straightConnector1">
              <a:avLst/>
            </a:prstGeom>
            <a:noFill/>
            <a:ln w="63500">
              <a:solidFill>
                <a:srgbClr val="000000"/>
              </a:solidFill>
              <a:round/>
              <a:headEnd/>
              <a:tailEnd/>
            </a:ln>
          </p:spPr>
        </p:cxnSp>
        <p:sp>
          <p:nvSpPr>
            <p:cNvPr id="18468" name="AutoShape 36"/>
            <p:cNvSpPr>
              <a:spLocks noChangeArrowheads="1"/>
            </p:cNvSpPr>
            <p:nvPr/>
          </p:nvSpPr>
          <p:spPr bwMode="auto">
            <a:xfrm rot="1379236">
              <a:off x="8514" y="12476"/>
              <a:ext cx="176" cy="465"/>
            </a:xfrm>
            <a:prstGeom prst="downArrow">
              <a:avLst>
                <a:gd name="adj1" fmla="val 50000"/>
                <a:gd name="adj2" fmla="val 66051"/>
              </a:avLst>
            </a:prstGeom>
            <a:gradFill rotWithShape="0">
              <a:gsLst>
                <a:gs pos="0">
                  <a:srgbClr val="666666"/>
                </a:gs>
                <a:gs pos="50000">
                  <a:srgbClr val="000000"/>
                </a:gs>
                <a:gs pos="100000">
                  <a:srgbClr val="666666"/>
                </a:gs>
              </a:gsLst>
              <a:lin ang="5400000" scaled="1"/>
            </a:gradFill>
            <a:ln w="12700">
              <a:solidFill>
                <a:srgbClr val="000000"/>
              </a:solidFill>
              <a:miter lim="800000"/>
              <a:headEnd/>
              <a:tailEnd/>
            </a:ln>
            <a:effectLst>
              <a:outerShdw dist="28398" dir="3806097" algn="ctr" rotWithShape="0">
                <a:srgbClr val="7F7F7F"/>
              </a:outerShdw>
            </a:effectLst>
          </p:spPr>
          <p:txBody>
            <a:bodyPr vert="horz" wrap="square" lIns="91440" tIns="45720" rIns="91440" bIns="45720" numCol="1" anchor="t" anchorCtr="0" compatLnSpc="1">
              <a:prstTxWarp prst="textNoShape">
                <a:avLst/>
              </a:prstTxWarp>
            </a:bodyPr>
            <a:lstStyle/>
            <a:p>
              <a:endParaRPr lang="fr-FR"/>
            </a:p>
          </p:txBody>
        </p:sp>
      </p:grpSp>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ppt_w</p:attrName>
                                        </p:attrNameLst>
                                      </p:cBhvr>
                                      <p:tavLst>
                                        <p:tav tm="0">
                                          <p:val>
                                            <p:strVal val="#ppt_w*0.70"/>
                                          </p:val>
                                        </p:tav>
                                        <p:tav tm="100000">
                                          <p:val>
                                            <p:strVal val="#ppt_w"/>
                                          </p:val>
                                        </p:tav>
                                      </p:tavLst>
                                    </p:anim>
                                    <p:anim calcmode="lin" valueType="num">
                                      <p:cBhvr>
                                        <p:cTn id="8" dur="1000" fill="hold"/>
                                        <p:tgtEl>
                                          <p:spTgt spid="18434"/>
                                        </p:tgtEl>
                                        <p:attrNameLst>
                                          <p:attrName>ppt_h</p:attrName>
                                        </p:attrNameLst>
                                      </p:cBhvr>
                                      <p:tavLst>
                                        <p:tav tm="0">
                                          <p:val>
                                            <p:strVal val="#ppt_h"/>
                                          </p:val>
                                        </p:tav>
                                        <p:tav tm="100000">
                                          <p:val>
                                            <p:strVal val="#ppt_h"/>
                                          </p:val>
                                        </p:tav>
                                      </p:tavLst>
                                    </p:anim>
                                    <p:animEffect transition="in" filter="fade">
                                      <p:cBhvr>
                                        <p:cTn id="9" dur="1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543956" cy="1143000"/>
          </a:xfrm>
        </p:spPr>
        <p:txBody>
          <a:bodyPr>
            <a:noAutofit/>
          </a:bodyPr>
          <a:lstStyle/>
          <a:p>
            <a:r>
              <a:rPr lang="fr-FR" sz="4000" b="1" u="sng" dirty="0" smtClean="0">
                <a:solidFill>
                  <a:srgbClr val="FFFF00"/>
                </a:solidFill>
              </a:rPr>
              <a:t>LES 12 ACTIVITES DE L’IMPLANTATION</a:t>
            </a:r>
            <a:endParaRPr lang="fr-FR" sz="4000" b="1" u="sng" dirty="0">
              <a:solidFill>
                <a:srgbClr val="FFFF00"/>
              </a:solidFill>
            </a:endParaRPr>
          </a:p>
        </p:txBody>
      </p:sp>
      <p:sp>
        <p:nvSpPr>
          <p:cNvPr id="5" name="ZoneTexte 4"/>
          <p:cNvSpPr txBox="1"/>
          <p:nvPr/>
        </p:nvSpPr>
        <p:spPr>
          <a:xfrm>
            <a:off x="71406" y="1597304"/>
            <a:ext cx="4143404" cy="4903530"/>
          </a:xfrm>
          <a:prstGeom prst="rect">
            <a:avLst/>
          </a:prstGeom>
          <a:noFill/>
        </p:spPr>
        <p:txBody>
          <a:bodyPr wrap="square" rtlCol="0">
            <a:spAutoFit/>
          </a:bodyPr>
          <a:lstStyle/>
          <a:p>
            <a:r>
              <a:rPr lang="fr-FR" sz="2800" b="1" dirty="0" smtClean="0">
                <a:solidFill>
                  <a:srgbClr val="C00000"/>
                </a:solidFill>
              </a:rPr>
              <a:t>*CHERCHER LA DIRECTION DU SEIGNEUR</a:t>
            </a:r>
          </a:p>
          <a:p>
            <a:r>
              <a:rPr lang="fr-FR" sz="2800" b="1" dirty="0" smtClean="0">
                <a:solidFill>
                  <a:srgbClr val="C00000"/>
                </a:solidFill>
              </a:rPr>
              <a:t>*ORGANISER VOTRE EQUIPE</a:t>
            </a:r>
          </a:p>
          <a:p>
            <a:r>
              <a:rPr lang="fr-FR" sz="2800" b="1" dirty="0" smtClean="0">
                <a:solidFill>
                  <a:srgbClr val="C00000"/>
                </a:solidFill>
              </a:rPr>
              <a:t>*SOYEZ ACCOUTUME AVEC LE PEUPLE</a:t>
            </a:r>
          </a:p>
          <a:p>
            <a:r>
              <a:rPr lang="fr-FR" sz="2800" b="1" dirty="0" smtClean="0">
                <a:solidFill>
                  <a:srgbClr val="C00000"/>
                </a:solidFill>
              </a:rPr>
              <a:t>*RECLAMER LA VICTOIRE DU CHRIST</a:t>
            </a:r>
          </a:p>
          <a:p>
            <a:r>
              <a:rPr lang="fr-FR" sz="2800" b="1" dirty="0" smtClean="0">
                <a:solidFill>
                  <a:srgbClr val="C00000"/>
                </a:solidFill>
              </a:rPr>
              <a:t>*TROUVEZ DES GENS RECEPTIFS</a:t>
            </a:r>
          </a:p>
          <a:p>
            <a:r>
              <a:rPr lang="fr-FR" sz="2800" b="1" dirty="0" smtClean="0">
                <a:solidFill>
                  <a:srgbClr val="C00000"/>
                </a:solidFill>
              </a:rPr>
              <a:t>*ENSEIGNEZ L’EVANGILE</a:t>
            </a:r>
            <a:endParaRPr lang="fr-FR" sz="2800" b="1" dirty="0">
              <a:solidFill>
                <a:srgbClr val="C00000"/>
              </a:solidFill>
            </a:endParaRPr>
          </a:p>
        </p:txBody>
      </p:sp>
      <p:sp>
        <p:nvSpPr>
          <p:cNvPr id="7" name="ZoneTexte 6"/>
          <p:cNvSpPr txBox="1"/>
          <p:nvPr/>
        </p:nvSpPr>
        <p:spPr>
          <a:xfrm>
            <a:off x="4572000" y="1668742"/>
            <a:ext cx="4500594" cy="4832092"/>
          </a:xfrm>
          <a:prstGeom prst="rect">
            <a:avLst/>
          </a:prstGeom>
          <a:noFill/>
        </p:spPr>
        <p:txBody>
          <a:bodyPr wrap="square" rtlCol="0">
            <a:spAutoFit/>
          </a:bodyPr>
          <a:lstStyle/>
          <a:p>
            <a:r>
              <a:rPr lang="fr-FR" sz="2800" b="1" dirty="0" smtClean="0">
                <a:solidFill>
                  <a:srgbClr val="C00000"/>
                </a:solidFill>
              </a:rPr>
              <a:t>*EVALUEZ LES RESULTATS</a:t>
            </a:r>
          </a:p>
          <a:p>
            <a:r>
              <a:rPr lang="fr-FR" sz="2800" b="1" dirty="0" smtClean="0">
                <a:solidFill>
                  <a:srgbClr val="C00000"/>
                </a:solidFill>
              </a:rPr>
              <a:t>*BAPTÊMES ET RECEPTION DES MBRES DS LA NOUVELLE EGLISE</a:t>
            </a:r>
          </a:p>
          <a:p>
            <a:r>
              <a:rPr lang="fr-FR" sz="2800" b="1" dirty="0" smtClean="0">
                <a:solidFill>
                  <a:srgbClr val="C00000"/>
                </a:solidFill>
              </a:rPr>
              <a:t>*ENSEIGNEZ  À OBÉIR</a:t>
            </a:r>
          </a:p>
          <a:p>
            <a:r>
              <a:rPr lang="fr-FR" sz="2800" b="1" dirty="0" smtClean="0">
                <a:solidFill>
                  <a:srgbClr val="C00000"/>
                </a:solidFill>
              </a:rPr>
              <a:t>*TENIR DES RENCONTRES DE LOUANGE</a:t>
            </a:r>
          </a:p>
          <a:p>
            <a:r>
              <a:rPr lang="fr-FR" sz="2800" b="1" dirty="0" smtClean="0">
                <a:solidFill>
                  <a:srgbClr val="C00000"/>
                </a:solidFill>
              </a:rPr>
              <a:t>*MOBILISER LES NOUVEAUX CONVERTIS</a:t>
            </a:r>
          </a:p>
          <a:p>
            <a:r>
              <a:rPr lang="fr-FR" sz="2800" b="1" dirty="0" smtClean="0">
                <a:solidFill>
                  <a:srgbClr val="C00000"/>
                </a:solidFill>
              </a:rPr>
              <a:t>*FORMATION DES DIRIGEANTS</a:t>
            </a:r>
            <a:endParaRPr lang="fr-FR" sz="2800" b="1"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par>
                                <p:cTn id="10" presetID="26"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par>
                                <p:cTn id="26" presetID="35"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000"/>
                                        <p:tgtEl>
                                          <p:spTgt spid="7"/>
                                        </p:tgtEl>
                                      </p:cBhvr>
                                    </p:animEffect>
                                    <p:anim calcmode="lin" valueType="num">
                                      <p:cBhvr>
                                        <p:cTn id="29" dur="2000" fill="hold"/>
                                        <p:tgtEl>
                                          <p:spTgt spid="7"/>
                                        </p:tgtEl>
                                        <p:attrNameLst>
                                          <p:attrName>style.rotation</p:attrName>
                                        </p:attrNameLst>
                                      </p:cBhvr>
                                      <p:tavLst>
                                        <p:tav tm="0">
                                          <p:val>
                                            <p:fltVal val="720"/>
                                          </p:val>
                                        </p:tav>
                                        <p:tav tm="100000">
                                          <p:val>
                                            <p:fltVal val="0"/>
                                          </p:val>
                                        </p:tav>
                                      </p:tavLst>
                                    </p:anim>
                                    <p:anim calcmode="lin" valueType="num">
                                      <p:cBhvr>
                                        <p:cTn id="30" dur="2000" fill="hold"/>
                                        <p:tgtEl>
                                          <p:spTgt spid="7"/>
                                        </p:tgtEl>
                                        <p:attrNameLst>
                                          <p:attrName>ppt_h</p:attrName>
                                        </p:attrNameLst>
                                      </p:cBhvr>
                                      <p:tavLst>
                                        <p:tav tm="0">
                                          <p:val>
                                            <p:fltVal val="0"/>
                                          </p:val>
                                        </p:tav>
                                        <p:tav tm="100000">
                                          <p:val>
                                            <p:strVal val="#ppt_h"/>
                                          </p:val>
                                        </p:tav>
                                      </p:tavLst>
                                    </p:anim>
                                    <p:anim calcmode="lin" valueType="num">
                                      <p:cBhvr>
                                        <p:cTn id="31"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fr-FR" sz="5400" b="1" dirty="0" smtClean="0">
                <a:solidFill>
                  <a:srgbClr val="FFFF00"/>
                </a:solidFill>
                <a:latin typeface="Bernard MT Condensed" pitchFamily="18" charset="0"/>
              </a:rPr>
              <a:t>LA CROISSANCE DE L’EGLISE</a:t>
            </a:r>
            <a:endParaRPr lang="fr-FR" sz="5400" b="1" dirty="0">
              <a:solidFill>
                <a:srgbClr val="FFFF00"/>
              </a:solidFill>
              <a:latin typeface="Bernard MT Condensed" pitchFamily="18" charset="0"/>
            </a:endParaRPr>
          </a:p>
        </p:txBody>
      </p:sp>
      <p:sp>
        <p:nvSpPr>
          <p:cNvPr id="3" name="Espace réservé du contenu 2"/>
          <p:cNvSpPr>
            <a:spLocks noGrp="1"/>
          </p:cNvSpPr>
          <p:nvPr>
            <p:ph idx="1"/>
          </p:nvPr>
        </p:nvSpPr>
        <p:spPr>
          <a:xfrm>
            <a:off x="285688" y="1428736"/>
            <a:ext cx="8858312" cy="5857892"/>
          </a:xfrm>
        </p:spPr>
        <p:txBody>
          <a:bodyPr/>
          <a:lstStyle/>
          <a:p>
            <a:pPr algn="ctr">
              <a:buNone/>
            </a:pPr>
            <a:r>
              <a:rPr lang="fr-FR" b="1" u="sng" dirty="0" smtClean="0">
                <a:solidFill>
                  <a:schemeClr val="bg1"/>
                </a:solidFill>
              </a:rPr>
              <a:t>Thème:  </a:t>
            </a:r>
            <a:r>
              <a:rPr lang="fr-FR" sz="2800" b="1" dirty="0" smtClean="0">
                <a:solidFill>
                  <a:schemeClr val="accent2">
                    <a:lumMod val="75000"/>
                  </a:schemeClr>
                </a:solidFill>
                <a:latin typeface="Britannic Bold" pitchFamily="34" charset="0"/>
              </a:rPr>
              <a:t>Implantation, Administration et Gestion</a:t>
            </a:r>
          </a:p>
          <a:p>
            <a:pPr algn="ctr">
              <a:buNone/>
            </a:pPr>
            <a:r>
              <a:rPr lang="fr-FR" sz="2800" b="1" dirty="0" smtClean="0">
                <a:solidFill>
                  <a:schemeClr val="accent2">
                    <a:lumMod val="75000"/>
                  </a:schemeClr>
                </a:solidFill>
                <a:latin typeface="Britannic Bold" pitchFamily="34" charset="0"/>
              </a:rPr>
              <a:t>                D’Eglises de maison et petits groupes</a:t>
            </a:r>
          </a:p>
          <a:p>
            <a:pPr algn="ctr">
              <a:buNone/>
            </a:pPr>
            <a:r>
              <a:rPr lang="fr-FR" b="1" u="sng" dirty="0" smtClean="0">
                <a:solidFill>
                  <a:schemeClr val="bg1"/>
                </a:solidFill>
              </a:rPr>
              <a:t>Objectif</a:t>
            </a:r>
            <a:r>
              <a:rPr lang="fr-FR" dirty="0" smtClean="0">
                <a:solidFill>
                  <a:schemeClr val="bg1"/>
                </a:solidFill>
              </a:rPr>
              <a:t>: </a:t>
            </a:r>
            <a:r>
              <a:rPr lang="fr-FR" dirty="0" smtClean="0"/>
              <a:t>Communiquer les techniques et principes qui produisent la croissance </a:t>
            </a:r>
          </a:p>
          <a:p>
            <a:pPr algn="ctr">
              <a:buNone/>
            </a:pPr>
            <a:r>
              <a:rPr lang="fr-FR" sz="3000" dirty="0" smtClean="0"/>
              <a:t>*La croissance est qualitative: un style de vie divin (grec: zoé)</a:t>
            </a:r>
          </a:p>
          <a:p>
            <a:pPr algn="ctr">
              <a:buNone/>
            </a:pPr>
            <a:r>
              <a:rPr lang="fr-FR" sz="3000" dirty="0" smtClean="0"/>
              <a:t>*Quand la vie est présente, Dieu lui-même ajoute</a:t>
            </a:r>
          </a:p>
          <a:p>
            <a:pPr algn="ctr">
              <a:buNone/>
            </a:pPr>
            <a:r>
              <a:rPr lang="fr-FR" sz="3000" dirty="0" smtClean="0"/>
              <a:t>D’où la quantité. Dieu ajoute les sauvés(</a:t>
            </a:r>
            <a:r>
              <a:rPr lang="fr-FR" sz="3000" dirty="0" err="1" smtClean="0"/>
              <a:t>Act</a:t>
            </a:r>
            <a:r>
              <a:rPr lang="fr-FR" sz="3000" dirty="0" smtClean="0"/>
              <a:t> 2:47)</a:t>
            </a:r>
            <a:endParaRPr lang="fr-FR" sz="3000"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par>
                                <p:cTn id="9" presetID="49" presetClass="entr" presetSubtype="0" decel="10000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4" dur="1000"/>
                                        <p:tgtEl>
                                          <p:spTgt spid="3">
                                            <p:txEl>
                                              <p:pRg st="0" end="0"/>
                                            </p:txEl>
                                          </p:spTgt>
                                        </p:tgtEl>
                                      </p:cBhvr>
                                    </p:animEffect>
                                  </p:childTnLst>
                                </p:cTn>
                              </p:par>
                              <p:par>
                                <p:cTn id="15" presetID="49" presetClass="entr" presetSubtype="0" decel="10000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0" dur="1000"/>
                                        <p:tgtEl>
                                          <p:spTgt spid="3">
                                            <p:txEl>
                                              <p:pRg st="1" end="1"/>
                                            </p:txEl>
                                          </p:spTgt>
                                        </p:tgtEl>
                                      </p:cBhvr>
                                    </p:animEffect>
                                  </p:childTnLst>
                                </p:cTn>
                              </p:par>
                              <p:par>
                                <p:cTn id="21" presetID="49" presetClass="entr" presetSubtype="0" decel="10000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1000"/>
                                        <p:tgtEl>
                                          <p:spTgt spid="3">
                                            <p:txEl>
                                              <p:pRg st="2" end="2"/>
                                            </p:txEl>
                                          </p:spTgt>
                                        </p:tgtEl>
                                      </p:cBhvr>
                                    </p:animEffect>
                                  </p:childTnLst>
                                </p:cTn>
                              </p:par>
                              <p:par>
                                <p:cTn id="27" presetID="49" presetClass="entr" presetSubtype="0" decel="10000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2" dur="1000"/>
                                        <p:tgtEl>
                                          <p:spTgt spid="3">
                                            <p:txEl>
                                              <p:pRg st="3" end="3"/>
                                            </p:txEl>
                                          </p:spTgt>
                                        </p:tgtEl>
                                      </p:cBhvr>
                                    </p:animEffect>
                                  </p:childTnLst>
                                </p:cTn>
                              </p:par>
                              <p:par>
                                <p:cTn id="33" presetID="49" presetClass="entr" presetSubtype="0" decel="10000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38" dur="1000"/>
                                        <p:tgtEl>
                                          <p:spTgt spid="3">
                                            <p:txEl>
                                              <p:pRg st="4" end="4"/>
                                            </p:txEl>
                                          </p:spTgt>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71422"/>
            <a:ext cx="8229600" cy="1143000"/>
          </a:xfrm>
        </p:spPr>
        <p:txBody>
          <a:bodyPr>
            <a:noAutofit/>
          </a:bodyPr>
          <a:lstStyle/>
          <a:p>
            <a:r>
              <a:rPr lang="fr-FR" sz="2800" b="1" dirty="0" smtClean="0">
                <a:solidFill>
                  <a:schemeClr val="accent6">
                    <a:lumMod val="75000"/>
                  </a:schemeClr>
                </a:solidFill>
              </a:rPr>
              <a:t>LA CROISSANCE COMMENCE PAR UNE VIE DE    CAMARADERIE,D’AMITIE CAR C’EST LA FINALITE </a:t>
            </a:r>
            <a:br>
              <a:rPr lang="fr-FR" sz="2800" b="1" dirty="0" smtClean="0">
                <a:solidFill>
                  <a:schemeClr val="accent6">
                    <a:lumMod val="75000"/>
                  </a:schemeClr>
                </a:solidFill>
              </a:rPr>
            </a:br>
            <a:r>
              <a:rPr lang="fr-FR" sz="2800" b="1" dirty="0" smtClean="0">
                <a:solidFill>
                  <a:schemeClr val="accent6">
                    <a:lumMod val="75000"/>
                  </a:schemeClr>
                </a:solidFill>
              </a:rPr>
              <a:t>jean 15:14-15</a:t>
            </a:r>
            <a:endParaRPr lang="fr-FR" sz="2800" b="1" dirty="0">
              <a:solidFill>
                <a:schemeClr val="accent6">
                  <a:lumMod val="75000"/>
                </a:schemeClr>
              </a:solidFill>
            </a:endParaRPr>
          </a:p>
        </p:txBody>
      </p:sp>
      <p:sp>
        <p:nvSpPr>
          <p:cNvPr id="3" name="Espace réservé du texte 2"/>
          <p:cNvSpPr>
            <a:spLocks noGrp="1"/>
          </p:cNvSpPr>
          <p:nvPr>
            <p:ph type="body" idx="1"/>
          </p:nvPr>
        </p:nvSpPr>
        <p:spPr>
          <a:xfrm>
            <a:off x="0" y="1428736"/>
            <a:ext cx="4211668" cy="1143008"/>
          </a:xfrm>
        </p:spPr>
        <p:txBody>
          <a:bodyPr>
            <a:normAutofit fontScale="92500"/>
          </a:bodyPr>
          <a:lstStyle/>
          <a:p>
            <a:pPr algn="just"/>
            <a:r>
              <a:rPr lang="fr-FR" sz="1800" dirty="0" smtClean="0">
                <a:solidFill>
                  <a:schemeClr val="tx2">
                    <a:lumMod val="60000"/>
                    <a:lumOff val="40000"/>
                  </a:schemeClr>
                </a:solidFill>
              </a:rPr>
              <a:t>CETTE AMITIE OU CAMARADERIE NE PEUT ETRE EFFECTIVE QUE DANS LES PETITS GROUPES,OÙ ON SE CONNAIT (PSAUMES 133) ET ON VIT LE PARTAGE (grec=</a:t>
            </a:r>
            <a:r>
              <a:rPr lang="fr-FR" sz="1800" dirty="0" err="1" smtClean="0">
                <a:solidFill>
                  <a:schemeClr val="tx2">
                    <a:lumMod val="60000"/>
                    <a:lumOff val="40000"/>
                  </a:schemeClr>
                </a:solidFill>
              </a:rPr>
              <a:t>koinonia</a:t>
            </a:r>
            <a:r>
              <a:rPr lang="fr-FR" sz="1800" dirty="0" smtClean="0">
                <a:solidFill>
                  <a:schemeClr val="tx2">
                    <a:lumMod val="60000"/>
                    <a:lumOff val="40000"/>
                  </a:schemeClr>
                </a:solidFill>
              </a:rPr>
              <a:t>)</a:t>
            </a:r>
            <a:endParaRPr lang="fr-FR" sz="1800" dirty="0">
              <a:solidFill>
                <a:schemeClr val="tx2">
                  <a:lumMod val="60000"/>
                  <a:lumOff val="40000"/>
                </a:schemeClr>
              </a:solidFill>
            </a:endParaRPr>
          </a:p>
        </p:txBody>
      </p:sp>
      <p:pic>
        <p:nvPicPr>
          <p:cNvPr id="7" name="Espace réservé du contenu 6" descr="IMG_31823273609825.jpeg"/>
          <p:cNvPicPr>
            <a:picLocks noGrp="1" noChangeAspect="1"/>
          </p:cNvPicPr>
          <p:nvPr>
            <p:ph sz="half" idx="2"/>
          </p:nvPr>
        </p:nvPicPr>
        <p:blipFill>
          <a:blip r:embed="rId3"/>
          <a:stretch>
            <a:fillRect/>
          </a:stretch>
        </p:blipFill>
        <p:spPr>
          <a:xfrm>
            <a:off x="142844" y="2692422"/>
            <a:ext cx="3357586" cy="3951288"/>
          </a:xfrm>
        </p:spPr>
      </p:pic>
      <p:sp>
        <p:nvSpPr>
          <p:cNvPr id="5" name="Espace réservé du texte 4"/>
          <p:cNvSpPr>
            <a:spLocks noGrp="1"/>
          </p:cNvSpPr>
          <p:nvPr>
            <p:ph type="body" sz="quarter" idx="3"/>
          </p:nvPr>
        </p:nvSpPr>
        <p:spPr>
          <a:xfrm>
            <a:off x="4357686" y="1428736"/>
            <a:ext cx="4572000" cy="2500330"/>
          </a:xfrm>
        </p:spPr>
        <p:txBody>
          <a:bodyPr>
            <a:normAutofit fontScale="85000" lnSpcReduction="20000"/>
          </a:bodyPr>
          <a:lstStyle/>
          <a:p>
            <a:r>
              <a:rPr lang="fr-FR" dirty="0" smtClean="0"/>
              <a:t>Les disciples étaient efficaces parce qu’ils évoluaient en petits groupes de où ils partageaient:</a:t>
            </a:r>
          </a:p>
          <a:p>
            <a:r>
              <a:rPr lang="fr-FR" dirty="0"/>
              <a:t>*</a:t>
            </a:r>
            <a:r>
              <a:rPr lang="fr-FR" dirty="0" smtClean="0"/>
              <a:t>Le même enseignement</a:t>
            </a:r>
          </a:p>
          <a:p>
            <a:r>
              <a:rPr lang="fr-FR" dirty="0" smtClean="0"/>
              <a:t>*La même mission et les mêmes buts</a:t>
            </a:r>
          </a:p>
          <a:p>
            <a:r>
              <a:rPr lang="fr-FR" dirty="0" smtClean="0"/>
              <a:t>*Les mêmes passions</a:t>
            </a:r>
          </a:p>
          <a:p>
            <a:r>
              <a:rPr lang="fr-FR" dirty="0" smtClean="0"/>
              <a:t>*Leurs biens</a:t>
            </a:r>
          </a:p>
          <a:p>
            <a:r>
              <a:rPr lang="fr-FR" dirty="0" smtClean="0"/>
              <a:t>*L’amitié</a:t>
            </a:r>
          </a:p>
          <a:p>
            <a:pPr>
              <a:buFont typeface="Arial" charset="0"/>
              <a:buChar char="•"/>
            </a:pPr>
            <a:endParaRPr lang="fr-FR" dirty="0"/>
          </a:p>
        </p:txBody>
      </p:sp>
      <p:grpSp>
        <p:nvGrpSpPr>
          <p:cNvPr id="1030" name="Group 6"/>
          <p:cNvGrpSpPr>
            <a:grpSpLocks/>
          </p:cNvGrpSpPr>
          <p:nvPr/>
        </p:nvGrpSpPr>
        <p:grpSpPr bwMode="auto">
          <a:xfrm>
            <a:off x="3786182" y="4176725"/>
            <a:ext cx="4933950" cy="1038225"/>
            <a:chOff x="1443" y="8387"/>
            <a:chExt cx="7770" cy="1635"/>
          </a:xfrm>
        </p:grpSpPr>
        <p:sp>
          <p:nvSpPr>
            <p:cNvPr id="1042" name="AutoShape 18"/>
            <p:cNvSpPr>
              <a:spLocks noChangeShapeType="1"/>
            </p:cNvSpPr>
            <p:nvPr/>
          </p:nvSpPr>
          <p:spPr bwMode="auto">
            <a:xfrm>
              <a:off x="2628" y="8495"/>
              <a:ext cx="0" cy="1197"/>
            </a:xfrm>
            <a:prstGeom prst="straightConnector1">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1" name="AutoShape 17"/>
            <p:cNvSpPr>
              <a:spLocks noChangeShapeType="1"/>
            </p:cNvSpPr>
            <p:nvPr/>
          </p:nvSpPr>
          <p:spPr bwMode="auto">
            <a:xfrm>
              <a:off x="3888" y="8387"/>
              <a:ext cx="0" cy="1545"/>
            </a:xfrm>
            <a:prstGeom prst="straightConnector1">
              <a:avLst/>
            </a:prstGeom>
            <a:noFill/>
            <a:ln w="762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0" name="AutoShape 16"/>
            <p:cNvSpPr>
              <a:spLocks noChangeShapeType="1"/>
            </p:cNvSpPr>
            <p:nvPr/>
          </p:nvSpPr>
          <p:spPr bwMode="auto">
            <a:xfrm>
              <a:off x="6588" y="8465"/>
              <a:ext cx="0" cy="1557"/>
            </a:xfrm>
            <a:prstGeom prst="straightConnector1">
              <a:avLst/>
            </a:prstGeom>
            <a:noFill/>
            <a:ln w="762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9" name="AutoShape 15"/>
            <p:cNvSpPr>
              <a:spLocks noChangeShapeType="1"/>
            </p:cNvSpPr>
            <p:nvPr/>
          </p:nvSpPr>
          <p:spPr bwMode="auto">
            <a:xfrm>
              <a:off x="7818" y="8582"/>
              <a:ext cx="0" cy="1110"/>
            </a:xfrm>
            <a:prstGeom prst="straightConnector1">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8" name="AutoShape 14"/>
            <p:cNvSpPr>
              <a:spLocks noChangeShapeType="1"/>
            </p:cNvSpPr>
            <p:nvPr/>
          </p:nvSpPr>
          <p:spPr bwMode="auto">
            <a:xfrm>
              <a:off x="1683" y="8897"/>
              <a:ext cx="0" cy="675"/>
            </a:xfrm>
            <a:prstGeom prst="straightConnector1">
              <a:avLst/>
            </a:prstGeom>
            <a:noFill/>
            <a:ln w="57150">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7" name="AutoShape 13"/>
            <p:cNvSpPr>
              <a:spLocks noChangeShapeType="1"/>
            </p:cNvSpPr>
            <p:nvPr/>
          </p:nvSpPr>
          <p:spPr bwMode="auto">
            <a:xfrm>
              <a:off x="1443" y="9077"/>
              <a:ext cx="480" cy="1"/>
            </a:xfrm>
            <a:prstGeom prst="straightConnector1">
              <a:avLst/>
            </a:prstGeom>
            <a:noFill/>
            <a:ln w="38100">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6" name="AutoShape 12"/>
            <p:cNvSpPr>
              <a:spLocks noChangeShapeType="1"/>
            </p:cNvSpPr>
            <p:nvPr/>
          </p:nvSpPr>
          <p:spPr bwMode="auto">
            <a:xfrm>
              <a:off x="2163" y="8897"/>
              <a:ext cx="945"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5" name="AutoShape 11"/>
            <p:cNvSpPr>
              <a:spLocks noChangeShapeType="1"/>
            </p:cNvSpPr>
            <p:nvPr/>
          </p:nvSpPr>
          <p:spPr bwMode="auto">
            <a:xfrm>
              <a:off x="3273" y="8897"/>
              <a:ext cx="1215" cy="0"/>
            </a:xfrm>
            <a:prstGeom prst="straightConnector1">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4" name="AutoShape 10"/>
            <p:cNvSpPr>
              <a:spLocks noChangeShapeType="1"/>
            </p:cNvSpPr>
            <p:nvPr/>
          </p:nvSpPr>
          <p:spPr bwMode="auto">
            <a:xfrm>
              <a:off x="5973" y="8897"/>
              <a:ext cx="1215" cy="0"/>
            </a:xfrm>
            <a:prstGeom prst="straightConnector1">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3" name="AutoShape 9"/>
            <p:cNvSpPr>
              <a:spLocks noChangeShapeType="1"/>
            </p:cNvSpPr>
            <p:nvPr/>
          </p:nvSpPr>
          <p:spPr bwMode="auto">
            <a:xfrm>
              <a:off x="7368" y="8912"/>
              <a:ext cx="945"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2" name="AutoShape 8"/>
            <p:cNvSpPr>
              <a:spLocks noChangeShapeType="1"/>
            </p:cNvSpPr>
            <p:nvPr/>
          </p:nvSpPr>
          <p:spPr bwMode="auto">
            <a:xfrm>
              <a:off x="8898" y="8912"/>
              <a:ext cx="0" cy="660"/>
            </a:xfrm>
            <a:prstGeom prst="straightConnector1">
              <a:avLst/>
            </a:prstGeom>
            <a:noFill/>
            <a:ln w="57150">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1" name="AutoShape 7"/>
            <p:cNvSpPr>
              <a:spLocks noChangeShapeType="1"/>
            </p:cNvSpPr>
            <p:nvPr/>
          </p:nvSpPr>
          <p:spPr bwMode="auto">
            <a:xfrm>
              <a:off x="8613" y="9107"/>
              <a:ext cx="600"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sp>
        <p:nvSpPr>
          <p:cNvPr id="33" name="ZoneTexte 32"/>
          <p:cNvSpPr txBox="1"/>
          <p:nvPr/>
        </p:nvSpPr>
        <p:spPr>
          <a:xfrm>
            <a:off x="3571868" y="5429264"/>
            <a:ext cx="2500330" cy="1015663"/>
          </a:xfrm>
          <a:prstGeom prst="rect">
            <a:avLst/>
          </a:prstGeom>
          <a:noFill/>
        </p:spPr>
        <p:txBody>
          <a:bodyPr wrap="square" rtlCol="0">
            <a:spAutoFit/>
          </a:bodyPr>
          <a:lstStyle/>
          <a:p>
            <a:r>
              <a:rPr lang="fr-FR" sz="2000" dirty="0" smtClean="0">
                <a:solidFill>
                  <a:srgbClr val="C00000"/>
                </a:solidFill>
              </a:rPr>
              <a:t>Là où l’amour de la croix grandit, la camaraderie grandit</a:t>
            </a:r>
            <a:endParaRPr lang="fr-FR" sz="2000" dirty="0">
              <a:solidFill>
                <a:srgbClr val="C00000"/>
              </a:solidFill>
            </a:endParaRPr>
          </a:p>
        </p:txBody>
      </p:sp>
      <p:sp>
        <p:nvSpPr>
          <p:cNvPr id="34" name="ZoneTexte 33"/>
          <p:cNvSpPr txBox="1"/>
          <p:nvPr/>
        </p:nvSpPr>
        <p:spPr>
          <a:xfrm>
            <a:off x="6357950" y="5500702"/>
            <a:ext cx="2786050" cy="923330"/>
          </a:xfrm>
          <a:prstGeom prst="rect">
            <a:avLst/>
          </a:prstGeom>
          <a:noFill/>
        </p:spPr>
        <p:txBody>
          <a:bodyPr wrap="square" rtlCol="0">
            <a:spAutoFit/>
          </a:bodyPr>
          <a:lstStyle/>
          <a:p>
            <a:r>
              <a:rPr lang="fr-FR" dirty="0" smtClean="0">
                <a:solidFill>
                  <a:srgbClr val="C00000"/>
                </a:solidFill>
              </a:rPr>
              <a:t>Là où l’amour de la croix diminue, la camaraderie diminue</a:t>
            </a:r>
            <a:endParaRPr lang="fr-FR" dirty="0">
              <a:solidFill>
                <a:srgbClr val="C00000"/>
              </a:solidFill>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1000" accel="50000" decel="50000" autoRev="1" fill="hold">
                                          <p:stCondLst>
                                            <p:cond delay="0"/>
                                          </p:stCondLst>
                                        </p:cTn>
                                        <p:tgtEl>
                                          <p:spTgt spid="2"/>
                                        </p:tgtEl>
                                        <p:attrNameLst>
                                          <p:attrName>ppt_x</p:attrName>
                                          <p:attrName>ppt_y</p:attrName>
                                        </p:attrNameLst>
                                      </p:cBhvr>
                                    </p:animMotion>
                                    <p:animRot by="1500000">
                                      <p:cBhvr>
                                        <p:cTn id="7" dur="500" fill="hold">
                                          <p:stCondLst>
                                            <p:cond delay="0"/>
                                          </p:stCondLst>
                                        </p:cTn>
                                        <p:tgtEl>
                                          <p:spTgt spid="2"/>
                                        </p:tgtEl>
                                        <p:attrNameLst>
                                          <p:attrName>r</p:attrName>
                                        </p:attrNameLst>
                                      </p:cBhvr>
                                    </p:animRot>
                                    <p:animRot by="-1500000">
                                      <p:cBhvr>
                                        <p:cTn id="8" dur="500" fill="hold">
                                          <p:stCondLst>
                                            <p:cond delay="500"/>
                                          </p:stCondLst>
                                        </p:cTn>
                                        <p:tgtEl>
                                          <p:spTgt spid="2"/>
                                        </p:tgtEl>
                                        <p:attrNameLst>
                                          <p:attrName>r</p:attrName>
                                        </p:attrNameLst>
                                      </p:cBhvr>
                                    </p:animRot>
                                    <p:animRot by="-1500000">
                                      <p:cBhvr>
                                        <p:cTn id="9" dur="500" fill="hold">
                                          <p:stCondLst>
                                            <p:cond delay="1000"/>
                                          </p:stCondLst>
                                        </p:cTn>
                                        <p:tgtEl>
                                          <p:spTgt spid="2"/>
                                        </p:tgtEl>
                                        <p:attrNameLst>
                                          <p:attrName>r</p:attrName>
                                        </p:attrNameLst>
                                      </p:cBhvr>
                                    </p:animRot>
                                    <p:animRot by="1500000">
                                      <p:cBhvr>
                                        <p:cTn id="10" dur="500" fill="hold">
                                          <p:stCondLst>
                                            <p:cond delay="1500"/>
                                          </p:stCondLst>
                                        </p:cTn>
                                        <p:tgtEl>
                                          <p:spTgt spid="2"/>
                                        </p:tgtEl>
                                        <p:attrNameLst>
                                          <p:attrName>r</p:attrName>
                                        </p:attrNameLst>
                                      </p:cBhvr>
                                    </p:animRot>
                                  </p:childTnLst>
                                </p:cTn>
                              </p:par>
                              <p:par>
                                <p:cTn id="11" presetID="2" presetClass="entr" presetSubtype="12"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5"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8" dur="10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9" dur="1000" accel="50000" fill="hold">
                                          <p:stCondLst>
                                            <p:cond delay="1000"/>
                                          </p:stCondLst>
                                        </p:cTn>
                                        <p:tgtEl>
                                          <p:spTgt spid="7"/>
                                        </p:tgtEl>
                                        <p:attrNameLst>
                                          <p:attrName>ppt_w</p:attrName>
                                        </p:attrNameLst>
                                      </p:cBhvr>
                                      <p:tavLst>
                                        <p:tav tm="0">
                                          <p:val>
                                            <p:strVal val="#ppt_w*.05"/>
                                          </p:val>
                                        </p:tav>
                                        <p:tav tm="100000">
                                          <p:val>
                                            <p:strVal val="#ppt_w"/>
                                          </p:val>
                                        </p:tav>
                                      </p:tavLst>
                                    </p:anim>
                                    <p:anim calcmode="lin" valueType="num">
                                      <p:cBhvr>
                                        <p:cTn id="20" dur="2000" fill="hold"/>
                                        <p:tgtEl>
                                          <p:spTgt spid="7"/>
                                        </p:tgtEl>
                                        <p:attrNameLst>
                                          <p:attrName>ppt_h</p:attrName>
                                        </p:attrNameLst>
                                      </p:cBhvr>
                                      <p:tavLst>
                                        <p:tav tm="0">
                                          <p:val>
                                            <p:strVal val="#ppt_h"/>
                                          </p:val>
                                        </p:tav>
                                        <p:tav tm="100000">
                                          <p:val>
                                            <p:strVal val="#ppt_h"/>
                                          </p:val>
                                        </p:tav>
                                      </p:tavLst>
                                    </p:anim>
                                    <p:anim calcmode="lin" valueType="num">
                                      <p:cBhvr>
                                        <p:cTn id="21" dur="10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2" dur="10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3" dur="1000" accel="50000" fill="hold">
                                          <p:stCondLst>
                                            <p:cond delay="1000"/>
                                          </p:stCondLst>
                                        </p:cTn>
                                        <p:tgtEl>
                                          <p:spTgt spid="7"/>
                                        </p:tgtEl>
                                        <p:attrNameLst>
                                          <p:attrName>ppt_y</p:attrName>
                                        </p:attrNameLst>
                                      </p:cBhvr>
                                      <p:tavLst>
                                        <p:tav tm="0">
                                          <p:val>
                                            <p:strVal val="#ppt_y+.1"/>
                                          </p:val>
                                        </p:tav>
                                        <p:tav tm="100000">
                                          <p:val>
                                            <p:strVal val="#ppt_y"/>
                                          </p:val>
                                        </p:tav>
                                      </p:tavLst>
                                    </p:anim>
                                    <p:animEffect transition="in" filter="fade">
                                      <p:cBhvr>
                                        <p:cTn id="24" dur="2000" decel="50000">
                                          <p:stCondLst>
                                            <p:cond delay="0"/>
                                          </p:stCondLst>
                                        </p:cTn>
                                        <p:tgtEl>
                                          <p:spTgt spid="7"/>
                                        </p:tgtEl>
                                      </p:cBhvr>
                                    </p:animEffect>
                                  </p:childTnLst>
                                </p:cTn>
                              </p:par>
                              <p:par>
                                <p:cTn id="25" presetID="40" presetClass="entr" presetSubtype="0" fill="hold" grpId="0" nodeType="withEffect">
                                  <p:stCondLst>
                                    <p:cond delay="0"/>
                                  </p:stCondLst>
                                  <p:iterate type="lt">
                                    <p:tmPct val="10000"/>
                                  </p:iterate>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1000"/>
                                        <p:tgtEl>
                                          <p:spTgt spid="5">
                                            <p:txEl>
                                              <p:pRg st="0" end="0"/>
                                            </p:txEl>
                                          </p:spTgt>
                                        </p:tgtEl>
                                      </p:cBhvr>
                                    </p:animEffect>
                                    <p:anim calcmode="lin" valueType="num">
                                      <p:cBhvr>
                                        <p:cTn id="28" dur="1000" fill="hold"/>
                                        <p:tgtEl>
                                          <p:spTgt spid="5">
                                            <p:txEl>
                                              <p:pRg st="0" end="0"/>
                                            </p:txEl>
                                          </p:spTgt>
                                        </p:tgtEl>
                                        <p:attrNameLst>
                                          <p:attrName>ppt_x</p:attrName>
                                        </p:attrNameLst>
                                      </p:cBhvr>
                                      <p:tavLst>
                                        <p:tav tm="0">
                                          <p:val>
                                            <p:strVal val="#ppt_x-.1"/>
                                          </p:val>
                                        </p:tav>
                                        <p:tav tm="100000">
                                          <p:val>
                                            <p:strVal val="#ppt_x"/>
                                          </p:val>
                                        </p:tav>
                                      </p:tavLst>
                                    </p:anim>
                                    <p:anim calcmode="lin" valueType="num">
                                      <p:cBhvr>
                                        <p:cTn id="29" dur="1000" fill="hold"/>
                                        <p:tgtEl>
                                          <p:spTgt spid="5">
                                            <p:txEl>
                                              <p:pRg st="0" end="0"/>
                                            </p:txEl>
                                          </p:spTgt>
                                        </p:tgtEl>
                                        <p:attrNameLst>
                                          <p:attrName>ppt_y</p:attrName>
                                        </p:attrNameLst>
                                      </p:cBhvr>
                                      <p:tavLst>
                                        <p:tav tm="0">
                                          <p:val>
                                            <p:strVal val="#ppt_y"/>
                                          </p:val>
                                        </p:tav>
                                        <p:tav tm="100000">
                                          <p:val>
                                            <p:strVal val="#ppt_y"/>
                                          </p:val>
                                        </p:tav>
                                      </p:tavLst>
                                    </p:anim>
                                  </p:childTnLst>
                                </p:cTn>
                              </p:par>
                              <p:par>
                                <p:cTn id="30" presetID="40" presetClass="entr" presetSubtype="0" fill="hold" grpId="0" nodeType="withEffect">
                                  <p:stCondLst>
                                    <p:cond delay="0"/>
                                  </p:stCondLst>
                                  <p:iterate type="lt">
                                    <p:tmPct val="10000"/>
                                  </p:iterate>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1000"/>
                                        <p:tgtEl>
                                          <p:spTgt spid="5">
                                            <p:txEl>
                                              <p:pRg st="1" end="1"/>
                                            </p:txEl>
                                          </p:spTgt>
                                        </p:tgtEl>
                                      </p:cBhvr>
                                    </p:animEffect>
                                    <p:anim calcmode="lin" valueType="num">
                                      <p:cBhvr>
                                        <p:cTn id="33" dur="1000" fill="hold"/>
                                        <p:tgtEl>
                                          <p:spTgt spid="5">
                                            <p:txEl>
                                              <p:pRg st="1" end="1"/>
                                            </p:txEl>
                                          </p:spTgt>
                                        </p:tgtEl>
                                        <p:attrNameLst>
                                          <p:attrName>ppt_x</p:attrName>
                                        </p:attrNameLst>
                                      </p:cBhvr>
                                      <p:tavLst>
                                        <p:tav tm="0">
                                          <p:val>
                                            <p:strVal val="#ppt_x-.1"/>
                                          </p:val>
                                        </p:tav>
                                        <p:tav tm="100000">
                                          <p:val>
                                            <p:strVal val="#ppt_x"/>
                                          </p:val>
                                        </p:tav>
                                      </p:tavLst>
                                    </p:anim>
                                    <p:anim calcmode="lin" valueType="num">
                                      <p:cBhvr>
                                        <p:cTn id="34" dur="1000" fill="hold"/>
                                        <p:tgtEl>
                                          <p:spTgt spid="5">
                                            <p:txEl>
                                              <p:pRg st="1" end="1"/>
                                            </p:txEl>
                                          </p:spTgt>
                                        </p:tgtEl>
                                        <p:attrNameLst>
                                          <p:attrName>ppt_y</p:attrName>
                                        </p:attrNameLst>
                                      </p:cBhvr>
                                      <p:tavLst>
                                        <p:tav tm="0">
                                          <p:val>
                                            <p:strVal val="#ppt_y"/>
                                          </p:val>
                                        </p:tav>
                                        <p:tav tm="100000">
                                          <p:val>
                                            <p:strVal val="#ppt_y"/>
                                          </p:val>
                                        </p:tav>
                                      </p:tavLst>
                                    </p:anim>
                                  </p:childTnLst>
                                </p:cTn>
                              </p:par>
                              <p:par>
                                <p:cTn id="35" presetID="40" presetClass="entr" presetSubtype="0" fill="hold" grpId="0" nodeType="withEffect">
                                  <p:stCondLst>
                                    <p:cond delay="0"/>
                                  </p:stCondLst>
                                  <p:iterate type="lt">
                                    <p:tmPct val="10000"/>
                                  </p:iterate>
                                  <p:childTnLst>
                                    <p:set>
                                      <p:cBhvr>
                                        <p:cTn id="36" dur="1" fill="hold">
                                          <p:stCondLst>
                                            <p:cond delay="0"/>
                                          </p:stCondLst>
                                        </p:cTn>
                                        <p:tgtEl>
                                          <p:spTgt spid="5">
                                            <p:txEl>
                                              <p:pRg st="2" end="2"/>
                                            </p:txEl>
                                          </p:spTgt>
                                        </p:tgtEl>
                                        <p:attrNameLst>
                                          <p:attrName>style.visibility</p:attrName>
                                        </p:attrNameLst>
                                      </p:cBhvr>
                                      <p:to>
                                        <p:strVal val="visible"/>
                                      </p:to>
                                    </p:set>
                                    <p:animEffect transition="in" filter="fade">
                                      <p:cBhvr>
                                        <p:cTn id="37" dur="1000"/>
                                        <p:tgtEl>
                                          <p:spTgt spid="5">
                                            <p:txEl>
                                              <p:pRg st="2" end="2"/>
                                            </p:txEl>
                                          </p:spTgt>
                                        </p:tgtEl>
                                      </p:cBhvr>
                                    </p:animEffect>
                                    <p:anim calcmode="lin" valueType="num">
                                      <p:cBhvr>
                                        <p:cTn id="38" dur="1000" fill="hold"/>
                                        <p:tgtEl>
                                          <p:spTgt spid="5">
                                            <p:txEl>
                                              <p:pRg st="2" end="2"/>
                                            </p:txEl>
                                          </p:spTgt>
                                        </p:tgtEl>
                                        <p:attrNameLst>
                                          <p:attrName>ppt_x</p:attrName>
                                        </p:attrNameLst>
                                      </p:cBhvr>
                                      <p:tavLst>
                                        <p:tav tm="0">
                                          <p:val>
                                            <p:strVal val="#ppt_x-.1"/>
                                          </p:val>
                                        </p:tav>
                                        <p:tav tm="100000">
                                          <p:val>
                                            <p:strVal val="#ppt_x"/>
                                          </p:val>
                                        </p:tav>
                                      </p:tavLst>
                                    </p:anim>
                                    <p:anim calcmode="lin" valueType="num">
                                      <p:cBhvr>
                                        <p:cTn id="39" dur="1000" fill="hold"/>
                                        <p:tgtEl>
                                          <p:spTgt spid="5">
                                            <p:txEl>
                                              <p:pRg st="2" end="2"/>
                                            </p:txEl>
                                          </p:spTgt>
                                        </p:tgtEl>
                                        <p:attrNameLst>
                                          <p:attrName>ppt_y</p:attrName>
                                        </p:attrNameLst>
                                      </p:cBhvr>
                                      <p:tavLst>
                                        <p:tav tm="0">
                                          <p:val>
                                            <p:strVal val="#ppt_y"/>
                                          </p:val>
                                        </p:tav>
                                        <p:tav tm="100000">
                                          <p:val>
                                            <p:strVal val="#ppt_y"/>
                                          </p:val>
                                        </p:tav>
                                      </p:tavLst>
                                    </p:anim>
                                  </p:childTnLst>
                                </p:cTn>
                              </p:par>
                              <p:par>
                                <p:cTn id="40" presetID="40" presetClass="entr" presetSubtype="0" fill="hold" grpId="0" nodeType="withEffect">
                                  <p:stCondLst>
                                    <p:cond delay="0"/>
                                  </p:stCondLst>
                                  <p:iterate type="lt">
                                    <p:tmPct val="10000"/>
                                  </p:iterate>
                                  <p:childTnLst>
                                    <p:set>
                                      <p:cBhvr>
                                        <p:cTn id="41" dur="1" fill="hold">
                                          <p:stCondLst>
                                            <p:cond delay="0"/>
                                          </p:stCondLst>
                                        </p:cTn>
                                        <p:tgtEl>
                                          <p:spTgt spid="5">
                                            <p:txEl>
                                              <p:pRg st="3" end="3"/>
                                            </p:txEl>
                                          </p:spTgt>
                                        </p:tgtEl>
                                        <p:attrNameLst>
                                          <p:attrName>style.visibility</p:attrName>
                                        </p:attrNameLst>
                                      </p:cBhvr>
                                      <p:to>
                                        <p:strVal val="visible"/>
                                      </p:to>
                                    </p:set>
                                    <p:animEffect transition="in" filter="fade">
                                      <p:cBhvr>
                                        <p:cTn id="42" dur="1000"/>
                                        <p:tgtEl>
                                          <p:spTgt spid="5">
                                            <p:txEl>
                                              <p:pRg st="3" end="3"/>
                                            </p:txEl>
                                          </p:spTgt>
                                        </p:tgtEl>
                                      </p:cBhvr>
                                    </p:animEffect>
                                    <p:anim calcmode="lin" valueType="num">
                                      <p:cBhvr>
                                        <p:cTn id="43" dur="1000" fill="hold"/>
                                        <p:tgtEl>
                                          <p:spTgt spid="5">
                                            <p:txEl>
                                              <p:pRg st="3" end="3"/>
                                            </p:txEl>
                                          </p:spTgt>
                                        </p:tgtEl>
                                        <p:attrNameLst>
                                          <p:attrName>ppt_x</p:attrName>
                                        </p:attrNameLst>
                                      </p:cBhvr>
                                      <p:tavLst>
                                        <p:tav tm="0">
                                          <p:val>
                                            <p:strVal val="#ppt_x-.1"/>
                                          </p:val>
                                        </p:tav>
                                        <p:tav tm="100000">
                                          <p:val>
                                            <p:strVal val="#ppt_x"/>
                                          </p:val>
                                        </p:tav>
                                      </p:tavLst>
                                    </p:anim>
                                    <p:anim calcmode="lin" valueType="num">
                                      <p:cBhvr>
                                        <p:cTn id="44" dur="1000" fill="hold"/>
                                        <p:tgtEl>
                                          <p:spTgt spid="5">
                                            <p:txEl>
                                              <p:pRg st="3" end="3"/>
                                            </p:txEl>
                                          </p:spTgt>
                                        </p:tgtEl>
                                        <p:attrNameLst>
                                          <p:attrName>ppt_y</p:attrName>
                                        </p:attrNameLst>
                                      </p:cBhvr>
                                      <p:tavLst>
                                        <p:tav tm="0">
                                          <p:val>
                                            <p:strVal val="#ppt_y"/>
                                          </p:val>
                                        </p:tav>
                                        <p:tav tm="100000">
                                          <p:val>
                                            <p:strVal val="#ppt_y"/>
                                          </p:val>
                                        </p:tav>
                                      </p:tavLst>
                                    </p:anim>
                                  </p:childTnLst>
                                </p:cTn>
                              </p:par>
                              <p:par>
                                <p:cTn id="45" presetID="40" presetClass="entr" presetSubtype="0" fill="hold" grpId="0" nodeType="withEffect">
                                  <p:stCondLst>
                                    <p:cond delay="0"/>
                                  </p:stCondLst>
                                  <p:iterate type="lt">
                                    <p:tmPct val="10000"/>
                                  </p:iterate>
                                  <p:childTnLst>
                                    <p:set>
                                      <p:cBhvr>
                                        <p:cTn id="46" dur="1" fill="hold">
                                          <p:stCondLst>
                                            <p:cond delay="0"/>
                                          </p:stCondLst>
                                        </p:cTn>
                                        <p:tgtEl>
                                          <p:spTgt spid="5">
                                            <p:txEl>
                                              <p:pRg st="4" end="4"/>
                                            </p:txEl>
                                          </p:spTgt>
                                        </p:tgtEl>
                                        <p:attrNameLst>
                                          <p:attrName>style.visibility</p:attrName>
                                        </p:attrNameLst>
                                      </p:cBhvr>
                                      <p:to>
                                        <p:strVal val="visible"/>
                                      </p:to>
                                    </p:set>
                                    <p:animEffect transition="in" filter="fade">
                                      <p:cBhvr>
                                        <p:cTn id="47" dur="1000"/>
                                        <p:tgtEl>
                                          <p:spTgt spid="5">
                                            <p:txEl>
                                              <p:pRg st="4" end="4"/>
                                            </p:txEl>
                                          </p:spTgt>
                                        </p:tgtEl>
                                      </p:cBhvr>
                                    </p:animEffect>
                                    <p:anim calcmode="lin" valueType="num">
                                      <p:cBhvr>
                                        <p:cTn id="48" dur="1000" fill="hold"/>
                                        <p:tgtEl>
                                          <p:spTgt spid="5">
                                            <p:txEl>
                                              <p:pRg st="4" end="4"/>
                                            </p:txEl>
                                          </p:spTgt>
                                        </p:tgtEl>
                                        <p:attrNameLst>
                                          <p:attrName>ppt_x</p:attrName>
                                        </p:attrNameLst>
                                      </p:cBhvr>
                                      <p:tavLst>
                                        <p:tav tm="0">
                                          <p:val>
                                            <p:strVal val="#ppt_x-.1"/>
                                          </p:val>
                                        </p:tav>
                                        <p:tav tm="100000">
                                          <p:val>
                                            <p:strVal val="#ppt_x"/>
                                          </p:val>
                                        </p:tav>
                                      </p:tavLst>
                                    </p:anim>
                                    <p:anim calcmode="lin" valueType="num">
                                      <p:cBhvr>
                                        <p:cTn id="49" dur="1000" fill="hold"/>
                                        <p:tgtEl>
                                          <p:spTgt spid="5">
                                            <p:txEl>
                                              <p:pRg st="4" end="4"/>
                                            </p:txEl>
                                          </p:spTgt>
                                        </p:tgtEl>
                                        <p:attrNameLst>
                                          <p:attrName>ppt_y</p:attrName>
                                        </p:attrNameLst>
                                      </p:cBhvr>
                                      <p:tavLst>
                                        <p:tav tm="0">
                                          <p:val>
                                            <p:strVal val="#ppt_y"/>
                                          </p:val>
                                        </p:tav>
                                        <p:tav tm="100000">
                                          <p:val>
                                            <p:strVal val="#ppt_y"/>
                                          </p:val>
                                        </p:tav>
                                      </p:tavLst>
                                    </p:anim>
                                  </p:childTnLst>
                                </p:cTn>
                              </p:par>
                              <p:par>
                                <p:cTn id="50" presetID="40" presetClass="entr" presetSubtype="0" fill="hold" grpId="0" nodeType="withEffect">
                                  <p:stCondLst>
                                    <p:cond delay="0"/>
                                  </p:stCondLst>
                                  <p:iterate type="lt">
                                    <p:tmPct val="10000"/>
                                  </p:iterate>
                                  <p:childTnLst>
                                    <p:set>
                                      <p:cBhvr>
                                        <p:cTn id="51" dur="1" fill="hold">
                                          <p:stCondLst>
                                            <p:cond delay="0"/>
                                          </p:stCondLst>
                                        </p:cTn>
                                        <p:tgtEl>
                                          <p:spTgt spid="5">
                                            <p:txEl>
                                              <p:pRg st="5" end="5"/>
                                            </p:txEl>
                                          </p:spTgt>
                                        </p:tgtEl>
                                        <p:attrNameLst>
                                          <p:attrName>style.visibility</p:attrName>
                                        </p:attrNameLst>
                                      </p:cBhvr>
                                      <p:to>
                                        <p:strVal val="visible"/>
                                      </p:to>
                                    </p:set>
                                    <p:animEffect transition="in" filter="fade">
                                      <p:cBhvr>
                                        <p:cTn id="52" dur="1000"/>
                                        <p:tgtEl>
                                          <p:spTgt spid="5">
                                            <p:txEl>
                                              <p:pRg st="5" end="5"/>
                                            </p:txEl>
                                          </p:spTgt>
                                        </p:tgtEl>
                                      </p:cBhvr>
                                    </p:animEffect>
                                    <p:anim calcmode="lin" valueType="num">
                                      <p:cBhvr>
                                        <p:cTn id="53" dur="1000" fill="hold"/>
                                        <p:tgtEl>
                                          <p:spTgt spid="5">
                                            <p:txEl>
                                              <p:pRg st="5" end="5"/>
                                            </p:txEl>
                                          </p:spTgt>
                                        </p:tgtEl>
                                        <p:attrNameLst>
                                          <p:attrName>ppt_x</p:attrName>
                                        </p:attrNameLst>
                                      </p:cBhvr>
                                      <p:tavLst>
                                        <p:tav tm="0">
                                          <p:val>
                                            <p:strVal val="#ppt_x-.1"/>
                                          </p:val>
                                        </p:tav>
                                        <p:tav tm="100000">
                                          <p:val>
                                            <p:strVal val="#ppt_x"/>
                                          </p:val>
                                        </p:tav>
                                      </p:tavLst>
                                    </p:anim>
                                    <p:anim calcmode="lin" valueType="num">
                                      <p:cBhvr>
                                        <p:cTn id="54" dur="1000" fill="hold"/>
                                        <p:tgtEl>
                                          <p:spTgt spid="5">
                                            <p:txEl>
                                              <p:pRg st="5" end="5"/>
                                            </p:txEl>
                                          </p:spTgt>
                                        </p:tgtEl>
                                        <p:attrNameLst>
                                          <p:attrName>ppt_y</p:attrName>
                                        </p:attrNameLst>
                                      </p:cBhvr>
                                      <p:tavLst>
                                        <p:tav tm="0">
                                          <p:val>
                                            <p:strVal val="#ppt_y"/>
                                          </p:val>
                                        </p:tav>
                                        <p:tav tm="100000">
                                          <p:val>
                                            <p:strVal val="#ppt_y"/>
                                          </p:val>
                                        </p:tav>
                                      </p:tavLst>
                                    </p:anim>
                                  </p:childTnLst>
                                </p:cTn>
                              </p:par>
                              <p:par>
                                <p:cTn id="55" presetID="39" presetClass="entr" presetSubtype="0" accel="100000" fill="hold" nodeType="withEffect">
                                  <p:stCondLst>
                                    <p:cond delay="0"/>
                                  </p:stCondLst>
                                  <p:childTnLst>
                                    <p:set>
                                      <p:cBhvr>
                                        <p:cTn id="56" dur="1" fill="hold">
                                          <p:stCondLst>
                                            <p:cond delay="0"/>
                                          </p:stCondLst>
                                        </p:cTn>
                                        <p:tgtEl>
                                          <p:spTgt spid="1030"/>
                                        </p:tgtEl>
                                        <p:attrNameLst>
                                          <p:attrName>style.visibility</p:attrName>
                                        </p:attrNameLst>
                                      </p:cBhvr>
                                      <p:to>
                                        <p:strVal val="visible"/>
                                      </p:to>
                                    </p:set>
                                    <p:anim calcmode="lin" valueType="num">
                                      <p:cBhvr>
                                        <p:cTn id="57" dur="1000" fill="hold"/>
                                        <p:tgtEl>
                                          <p:spTgt spid="1030"/>
                                        </p:tgtEl>
                                        <p:attrNameLst>
                                          <p:attrName>ppt_h</p:attrName>
                                        </p:attrNameLst>
                                      </p:cBhvr>
                                      <p:tavLst>
                                        <p:tav tm="0">
                                          <p:val>
                                            <p:strVal val="#ppt_h/20"/>
                                          </p:val>
                                        </p:tav>
                                        <p:tav tm="50000">
                                          <p:val>
                                            <p:strVal val="#ppt_h/20"/>
                                          </p:val>
                                        </p:tav>
                                        <p:tav tm="100000">
                                          <p:val>
                                            <p:strVal val="#ppt_h"/>
                                          </p:val>
                                        </p:tav>
                                      </p:tavLst>
                                    </p:anim>
                                    <p:anim calcmode="lin" valueType="num">
                                      <p:cBhvr>
                                        <p:cTn id="58" dur="1000" fill="hold"/>
                                        <p:tgtEl>
                                          <p:spTgt spid="1030"/>
                                        </p:tgtEl>
                                        <p:attrNameLst>
                                          <p:attrName>ppt_w</p:attrName>
                                        </p:attrNameLst>
                                      </p:cBhvr>
                                      <p:tavLst>
                                        <p:tav tm="0">
                                          <p:val>
                                            <p:strVal val="#ppt_w+.3"/>
                                          </p:val>
                                        </p:tav>
                                        <p:tav tm="50000">
                                          <p:val>
                                            <p:strVal val="#ppt_w+.3"/>
                                          </p:val>
                                        </p:tav>
                                        <p:tav tm="100000">
                                          <p:val>
                                            <p:strVal val="#ppt_w"/>
                                          </p:val>
                                        </p:tav>
                                      </p:tavLst>
                                    </p:anim>
                                    <p:anim calcmode="lin" valueType="num">
                                      <p:cBhvr>
                                        <p:cTn id="59" dur="1000" fill="hold"/>
                                        <p:tgtEl>
                                          <p:spTgt spid="1030"/>
                                        </p:tgtEl>
                                        <p:attrNameLst>
                                          <p:attrName>ppt_x</p:attrName>
                                        </p:attrNameLst>
                                      </p:cBhvr>
                                      <p:tavLst>
                                        <p:tav tm="0">
                                          <p:val>
                                            <p:strVal val="#ppt_x-.3"/>
                                          </p:val>
                                        </p:tav>
                                        <p:tav tm="50000">
                                          <p:val>
                                            <p:strVal val="#ppt_x"/>
                                          </p:val>
                                        </p:tav>
                                        <p:tav tm="100000">
                                          <p:val>
                                            <p:strVal val="#ppt_x"/>
                                          </p:val>
                                        </p:tav>
                                      </p:tavLst>
                                    </p:anim>
                                    <p:anim calcmode="lin" valueType="num">
                                      <p:cBhvr>
                                        <p:cTn id="60" dur="1000" fill="hold"/>
                                        <p:tgtEl>
                                          <p:spTgt spid="1030"/>
                                        </p:tgtEl>
                                        <p:attrNameLst>
                                          <p:attrName>ppt_y</p:attrName>
                                        </p:attrNameLst>
                                      </p:cBhvr>
                                      <p:tavLst>
                                        <p:tav tm="0">
                                          <p:val>
                                            <p:strVal val="#ppt_y"/>
                                          </p:val>
                                        </p:tav>
                                        <p:tav tm="100000">
                                          <p:val>
                                            <p:strVal val="#ppt_y"/>
                                          </p:val>
                                        </p:tav>
                                      </p:tavLst>
                                    </p:anim>
                                  </p:childTnLst>
                                </p:cTn>
                              </p:par>
                              <p:par>
                                <p:cTn id="61" presetID="17" presetClass="entr" presetSubtype="10" fill="hold" grpId="0" nodeType="with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1000" fill="hold"/>
                                        <p:tgtEl>
                                          <p:spTgt spid="33"/>
                                        </p:tgtEl>
                                        <p:attrNameLst>
                                          <p:attrName>ppt_w</p:attrName>
                                        </p:attrNameLst>
                                      </p:cBhvr>
                                      <p:tavLst>
                                        <p:tav tm="0">
                                          <p:val>
                                            <p:fltVal val="0"/>
                                          </p:val>
                                        </p:tav>
                                        <p:tav tm="100000">
                                          <p:val>
                                            <p:strVal val="#ppt_w"/>
                                          </p:val>
                                        </p:tav>
                                      </p:tavLst>
                                    </p:anim>
                                    <p:anim calcmode="lin" valueType="num">
                                      <p:cBhvr>
                                        <p:cTn id="64" dur="1000" fill="hold"/>
                                        <p:tgtEl>
                                          <p:spTgt spid="33"/>
                                        </p:tgtEl>
                                        <p:attrNameLst>
                                          <p:attrName>ppt_h</p:attrName>
                                        </p:attrNameLst>
                                      </p:cBhvr>
                                      <p:tavLst>
                                        <p:tav tm="0">
                                          <p:val>
                                            <p:strVal val="#ppt_h"/>
                                          </p:val>
                                        </p:tav>
                                        <p:tav tm="100000">
                                          <p:val>
                                            <p:strVal val="#ppt_h"/>
                                          </p:val>
                                        </p:tav>
                                      </p:tavLst>
                                    </p:anim>
                                  </p:childTnLst>
                                </p:cTn>
                              </p:par>
                              <p:par>
                                <p:cTn id="65" presetID="17" presetClass="entr" presetSubtype="10"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1000" fill="hold"/>
                                        <p:tgtEl>
                                          <p:spTgt spid="34"/>
                                        </p:tgtEl>
                                        <p:attrNameLst>
                                          <p:attrName>ppt_w</p:attrName>
                                        </p:attrNameLst>
                                      </p:cBhvr>
                                      <p:tavLst>
                                        <p:tav tm="0">
                                          <p:val>
                                            <p:fltVal val="0"/>
                                          </p:val>
                                        </p:tav>
                                        <p:tav tm="100000">
                                          <p:val>
                                            <p:strVal val="#ppt_w"/>
                                          </p:val>
                                        </p:tav>
                                      </p:tavLst>
                                    </p:anim>
                                    <p:anim calcmode="lin" valueType="num">
                                      <p:cBhvr>
                                        <p:cTn id="68" dur="1000" fill="hold"/>
                                        <p:tgtEl>
                                          <p:spTgt spid="3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P spid="33"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r>
              <a:rPr lang="fr-FR" sz="2400" b="1" dirty="0" smtClean="0"/>
              <a:t>L’EGLISE DOIT ETRE UN LIEU DE RESTORATION, LÀ OÙ CE QUE NOUS AVIONS PERDU DANS LE MONDE NOUS LE RETROUVONS: capacité à refaire confiance, le véritable amour, la confiance, l’espérance, la paix </a:t>
            </a:r>
            <a:r>
              <a:rPr lang="fr-FR" sz="2400" b="1" dirty="0" err="1" smtClean="0"/>
              <a:t>etc</a:t>
            </a:r>
            <a:endParaRPr lang="fr-FR" sz="2400" b="1" dirty="0"/>
          </a:p>
        </p:txBody>
      </p:sp>
      <p:pic>
        <p:nvPicPr>
          <p:cNvPr id="16386" name="Picture 2" descr="C:\Documents and Settings\Administrateur\Bureau\Facebook\IMG_20319381668674.jpeg"/>
          <p:cNvPicPr>
            <a:picLocks noChangeAspect="1" noChangeArrowheads="1"/>
          </p:cNvPicPr>
          <p:nvPr/>
        </p:nvPicPr>
        <p:blipFill>
          <a:blip r:embed="rId3"/>
          <a:srcRect/>
          <a:stretch>
            <a:fillRect/>
          </a:stretch>
        </p:blipFill>
        <p:spPr bwMode="auto">
          <a:xfrm>
            <a:off x="285719" y="1785926"/>
            <a:ext cx="3627612" cy="4714908"/>
          </a:xfrm>
          <a:prstGeom prst="rect">
            <a:avLst/>
          </a:prstGeom>
          <a:noFill/>
        </p:spPr>
      </p:pic>
      <p:sp>
        <p:nvSpPr>
          <p:cNvPr id="8" name="ZoneTexte 7"/>
          <p:cNvSpPr txBox="1"/>
          <p:nvPr/>
        </p:nvSpPr>
        <p:spPr>
          <a:xfrm>
            <a:off x="3071802" y="3000372"/>
            <a:ext cx="5786478" cy="1323439"/>
          </a:xfrm>
          <a:prstGeom prst="rect">
            <a:avLst/>
          </a:prstGeom>
          <a:noFill/>
        </p:spPr>
        <p:txBody>
          <a:bodyPr wrap="square" rtlCol="0">
            <a:spAutoFit/>
          </a:bodyPr>
          <a:lstStyle/>
          <a:p>
            <a:pPr algn="just"/>
            <a:r>
              <a:rPr lang="fr-FR" sz="2000" b="1" dirty="0" smtClean="0"/>
              <a:t>*La tribu, le background intellectuel, les races, le rang social, rien de tout cela mais c’est un groupe d’amis partageant tout ce qu’ils possèdent. Un groupe de gestionnaires et non de propriétaires.</a:t>
            </a:r>
            <a:endParaRPr lang="fr-FR" sz="2000" b="1" dirty="0"/>
          </a:p>
        </p:txBody>
      </p:sp>
      <p:sp>
        <p:nvSpPr>
          <p:cNvPr id="10" name="ZoneTexte 9"/>
          <p:cNvSpPr txBox="1"/>
          <p:nvPr/>
        </p:nvSpPr>
        <p:spPr>
          <a:xfrm>
            <a:off x="3571868" y="4572008"/>
            <a:ext cx="5357850" cy="1631216"/>
          </a:xfrm>
          <a:prstGeom prst="rect">
            <a:avLst/>
          </a:prstGeom>
          <a:noFill/>
        </p:spPr>
        <p:txBody>
          <a:bodyPr wrap="square" rtlCol="0">
            <a:spAutoFit/>
          </a:bodyPr>
          <a:lstStyle/>
          <a:p>
            <a:pPr algn="just"/>
            <a:r>
              <a:rPr lang="fr-FR" sz="2000" b="1" dirty="0" smtClean="0"/>
              <a:t>*Des groupes où nous voyons les uns les autres non selon leurs fautes mais comme Dieu les voient si un travail est fait en eux. Personne n’est négatif, je dois tout simplement investir du mien en lui pour qu’il devienne quelqu’un de meilleur</a:t>
            </a:r>
            <a:endParaRPr lang="fr-FR" sz="2000" b="1" dirty="0"/>
          </a:p>
        </p:txBody>
      </p:sp>
      <p:sp>
        <p:nvSpPr>
          <p:cNvPr id="3" name="Espace réservé du texte 2"/>
          <p:cNvSpPr>
            <a:spLocks noGrp="1"/>
          </p:cNvSpPr>
          <p:nvPr>
            <p:ph type="body" idx="1"/>
          </p:nvPr>
        </p:nvSpPr>
        <p:spPr>
          <a:xfrm>
            <a:off x="3000364" y="1357298"/>
            <a:ext cx="5929354" cy="1428760"/>
          </a:xfrm>
        </p:spPr>
        <p:txBody>
          <a:bodyPr>
            <a:normAutofit fontScale="92500" lnSpcReduction="10000"/>
          </a:bodyPr>
          <a:lstStyle/>
          <a:p>
            <a:pPr algn="just"/>
            <a:r>
              <a:rPr lang="fr-FR" dirty="0" smtClean="0"/>
              <a:t>*Il n’y a pas de petit ni de grand, pas de faible ni de fort, de riche ni de pauvre, pas d’homme ni de femme mais tous unis dans une alliance d’unité pour accomplir le même but.</a:t>
            </a:r>
            <a:endParaRPr lang="fr-FR" dirty="0"/>
          </a:p>
        </p:txBody>
      </p:sp>
    </p:spTree>
  </p:cSld>
  <p:clrMapOvr>
    <a:masterClrMapping/>
  </p:clrMapOvr>
  <p:transition spd="med">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
                                        </p:tgtEl>
                                        <p:attrNameLst>
                                          <p:attrName>ppt_y</p:attrName>
                                        </p:attrNameLst>
                                      </p:cBhvr>
                                      <p:tavLst>
                                        <p:tav tm="0" fmla="#ppt_y+(sin(-2*pi*(1-$))*-#ppt_x+cos(-2*pi*(1-$))*(1-#ppt_y))*(1-$)">
                                          <p:val>
                                            <p:fltVal val="0"/>
                                          </p:val>
                                        </p:tav>
                                        <p:tav tm="100000">
                                          <p:val>
                                            <p:fltVal val="1"/>
                                          </p:val>
                                        </p:tav>
                                      </p:tavLst>
                                    </p:anim>
                                  </p:childTnLst>
                                </p:cTn>
                              </p:par>
                              <p:par>
                                <p:cTn id="11" presetID="9" presetClass="entr" presetSubtype="0" fill="hold" nodeType="withEffect">
                                  <p:stCondLst>
                                    <p:cond delay="0"/>
                                  </p:stCondLst>
                                  <p:childTnLst>
                                    <p:set>
                                      <p:cBhvr>
                                        <p:cTn id="12" dur="1" fill="hold">
                                          <p:stCondLst>
                                            <p:cond delay="0"/>
                                          </p:stCondLst>
                                        </p:cTn>
                                        <p:tgtEl>
                                          <p:spTgt spid="16386"/>
                                        </p:tgtEl>
                                        <p:attrNameLst>
                                          <p:attrName>style.visibility</p:attrName>
                                        </p:attrNameLst>
                                      </p:cBhvr>
                                      <p:to>
                                        <p:strVal val="visible"/>
                                      </p:to>
                                    </p:set>
                                    <p:animEffect transition="in" filter="dissolve">
                                      <p:cBhvr>
                                        <p:cTn id="13" dur="2000"/>
                                        <p:tgtEl>
                                          <p:spTgt spid="16386"/>
                                        </p:tgtEl>
                                      </p:cBhvr>
                                    </p:animEffect>
                                  </p:childTnLst>
                                </p:cTn>
                              </p:par>
                              <p:par>
                                <p:cTn id="14" presetID="40" presetClass="entr" presetSubtype="0" fill="hold" grpId="0" nodeType="with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anim calcmode="lin" valueType="num">
                                      <p:cBhvr>
                                        <p:cTn id="17" dur="5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
                                          </p:val>
                                        </p:tav>
                                        <p:tav tm="100000">
                                          <p:val>
                                            <p:strVal val="#ppt_y"/>
                                          </p:val>
                                        </p:tav>
                                      </p:tavLst>
                                    </p:anim>
                                  </p:childTnLst>
                                </p:cTn>
                              </p:par>
                              <p:par>
                                <p:cTn id="25" presetID="13" presetClass="entr" presetSubtype="16"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plus(in)">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0" y="500042"/>
            <a:ext cx="4786346" cy="1470025"/>
          </a:xfrm>
        </p:spPr>
        <p:txBody>
          <a:bodyPr>
            <a:normAutofit/>
          </a:bodyPr>
          <a:lstStyle/>
          <a:p>
            <a:r>
              <a:rPr lang="fr-FR" sz="2800" b="1" dirty="0" smtClean="0"/>
              <a:t>DEUXIEME PARTIE</a:t>
            </a:r>
            <a:endParaRPr lang="fr-FR" sz="2800" b="1" dirty="0"/>
          </a:p>
        </p:txBody>
      </p:sp>
      <p:sp>
        <p:nvSpPr>
          <p:cNvPr id="3" name="Sous-titre 2"/>
          <p:cNvSpPr>
            <a:spLocks noGrp="1"/>
          </p:cNvSpPr>
          <p:nvPr>
            <p:ph type="subTitle" idx="1"/>
          </p:nvPr>
        </p:nvSpPr>
        <p:spPr>
          <a:xfrm>
            <a:off x="1714480" y="2285992"/>
            <a:ext cx="6415110" cy="1828816"/>
          </a:xfrm>
        </p:spPr>
        <p:txBody>
          <a:bodyPr>
            <a:normAutofit fontScale="70000" lnSpcReduction="20000"/>
          </a:bodyPr>
          <a:lstStyle/>
          <a:p>
            <a:r>
              <a:rPr lang="fr-FR" sz="5400" b="1" dirty="0" smtClean="0">
                <a:solidFill>
                  <a:srgbClr val="C00000"/>
                </a:solidFill>
              </a:rPr>
              <a:t>EGLISES DE MAISON</a:t>
            </a:r>
          </a:p>
          <a:p>
            <a:r>
              <a:rPr lang="fr-FR" sz="5400" b="1" dirty="0" smtClean="0">
                <a:solidFill>
                  <a:srgbClr val="C00000"/>
                </a:solidFill>
              </a:rPr>
              <a:t>Et </a:t>
            </a:r>
          </a:p>
          <a:p>
            <a:r>
              <a:rPr lang="fr-FR" sz="5400" b="1" dirty="0" smtClean="0">
                <a:solidFill>
                  <a:srgbClr val="C00000"/>
                </a:solidFill>
              </a:rPr>
              <a:t>PETITS GROUPES</a:t>
            </a:r>
            <a:endParaRPr lang="fr-FR" sz="5400" b="1" dirty="0">
              <a:solidFill>
                <a:srgbClr val="C00000"/>
              </a:solidFill>
            </a:endParaRPr>
          </a:p>
        </p:txBody>
      </p: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fill="hold" grpId="0" nodeType="withEffect">
                                  <p:stCondLst>
                                    <p:cond delay="0"/>
                                  </p:stCondLst>
                                  <p:childTnLst>
                                    <p:anim calcmode="discrete" valueType="str">
                                      <p:cBhvr>
                                        <p:cTn id="6" dur="2000" fill="hold"/>
                                        <p:tgtEl>
                                          <p:spTgt spid="2"/>
                                        </p:tgtEl>
                                        <p:attrNameLst>
                                          <p:attrName>style.visibility</p:attrName>
                                        </p:attrNameLst>
                                      </p:cBhvr>
                                      <p:tavLst>
                                        <p:tav tm="0">
                                          <p:val>
                                            <p:strVal val="hidden"/>
                                          </p:val>
                                        </p:tav>
                                        <p:tav tm="50000">
                                          <p:val>
                                            <p:strVal val="visible"/>
                                          </p:val>
                                        </p:tav>
                                      </p:tavLst>
                                    </p:anim>
                                  </p:childTnLst>
                                </p:cTn>
                              </p:par>
                              <p:par>
                                <p:cTn id="7" presetID="49" presetClass="entr" presetSubtype="0" decel="100000" fill="hold" grpId="1"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p:cTn id="9" dur="1000" fill="hold"/>
                                        <p:tgtEl>
                                          <p:spTgt spid="2"/>
                                        </p:tgtEl>
                                        <p:attrNameLst>
                                          <p:attrName>ppt_w</p:attrName>
                                        </p:attrNameLst>
                                      </p:cBhvr>
                                      <p:tavLst>
                                        <p:tav tm="0">
                                          <p:val>
                                            <p:fltVal val="0"/>
                                          </p:val>
                                        </p:tav>
                                        <p:tav tm="100000">
                                          <p:val>
                                            <p:strVal val="#ppt_w"/>
                                          </p:val>
                                        </p:tav>
                                      </p:tavLst>
                                    </p:anim>
                                    <p:anim calcmode="lin" valueType="num">
                                      <p:cBhvr>
                                        <p:cTn id="10" dur="1000" fill="hold"/>
                                        <p:tgtEl>
                                          <p:spTgt spid="2"/>
                                        </p:tgtEl>
                                        <p:attrNameLst>
                                          <p:attrName>ppt_h</p:attrName>
                                        </p:attrNameLst>
                                      </p:cBhvr>
                                      <p:tavLst>
                                        <p:tav tm="0">
                                          <p:val>
                                            <p:fltVal val="0"/>
                                          </p:val>
                                        </p:tav>
                                        <p:tav tm="100000">
                                          <p:val>
                                            <p:strVal val="#ppt_h"/>
                                          </p:val>
                                        </p:tav>
                                      </p:tavLst>
                                    </p:anim>
                                    <p:anim calcmode="lin" valueType="num">
                                      <p:cBhvr>
                                        <p:cTn id="11" dur="1000" fill="hold"/>
                                        <p:tgtEl>
                                          <p:spTgt spid="2"/>
                                        </p:tgtEl>
                                        <p:attrNameLst>
                                          <p:attrName>style.rotation</p:attrName>
                                        </p:attrNameLst>
                                      </p:cBhvr>
                                      <p:tavLst>
                                        <p:tav tm="0">
                                          <p:val>
                                            <p:fltVal val="360"/>
                                          </p:val>
                                        </p:tav>
                                        <p:tav tm="100000">
                                          <p:val>
                                            <p:fltVal val="0"/>
                                          </p:val>
                                        </p:tav>
                                      </p:tavLst>
                                    </p:anim>
                                    <p:animEffect transition="in" filter="fade">
                                      <p:cBhvr>
                                        <p:cTn id="12" dur="1000"/>
                                        <p:tgtEl>
                                          <p:spTgt spid="2"/>
                                        </p:tgtEl>
                                      </p:cBhvr>
                                    </p:animEffect>
                                  </p:childTnLst>
                                </p:cTn>
                              </p:par>
                              <p:par>
                                <p:cTn id="13" presetID="55"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7" dur="2000"/>
                                        <p:tgtEl>
                                          <p:spTgt spid="3">
                                            <p:txEl>
                                              <p:pRg st="0" end="0"/>
                                            </p:txEl>
                                          </p:spTgt>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1"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2000"/>
                                        <p:tgtEl>
                                          <p:spTgt spid="3">
                                            <p:txEl>
                                              <p:pRg st="1" end="1"/>
                                            </p:txEl>
                                          </p:spTgt>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fr-FR" dirty="0" smtClean="0">
                <a:solidFill>
                  <a:schemeClr val="bg1"/>
                </a:solidFill>
                <a:latin typeface="Bernard MT Condensed" pitchFamily="18" charset="0"/>
              </a:rPr>
              <a:t>Importance et buts des petits groupes</a:t>
            </a:r>
            <a:endParaRPr lang="fr-FR" dirty="0">
              <a:solidFill>
                <a:schemeClr val="bg1"/>
              </a:solidFill>
              <a:latin typeface="Bernard MT Condensed" pitchFamily="18" charset="0"/>
            </a:endParaRPr>
          </a:p>
        </p:txBody>
      </p:sp>
      <p:sp>
        <p:nvSpPr>
          <p:cNvPr id="3" name="Espace réservé du texte 2"/>
          <p:cNvSpPr>
            <a:spLocks noGrp="1"/>
          </p:cNvSpPr>
          <p:nvPr>
            <p:ph type="body" idx="1"/>
          </p:nvPr>
        </p:nvSpPr>
        <p:spPr>
          <a:xfrm>
            <a:off x="0" y="2643182"/>
            <a:ext cx="3929090" cy="4214818"/>
          </a:xfrm>
        </p:spPr>
        <p:txBody>
          <a:bodyPr>
            <a:noAutofit/>
          </a:bodyPr>
          <a:lstStyle/>
          <a:p>
            <a:r>
              <a:rPr lang="fr-FR" dirty="0" smtClean="0"/>
              <a:t>*Facilités pour </a:t>
            </a:r>
            <a:r>
              <a:rPr lang="fr-FR" dirty="0" smtClean="0"/>
              <a:t> la communauté</a:t>
            </a:r>
            <a:endParaRPr lang="fr-FR" dirty="0" smtClean="0"/>
          </a:p>
          <a:p>
            <a:r>
              <a:rPr lang="fr-FR" dirty="0" smtClean="0"/>
              <a:t>*Expression des  besoins interpersonnels et intimes </a:t>
            </a:r>
          </a:p>
          <a:p>
            <a:r>
              <a:rPr lang="fr-FR" dirty="0" smtClean="0"/>
              <a:t>*plate forme d’expression individuelle</a:t>
            </a:r>
          </a:p>
          <a:p>
            <a:r>
              <a:rPr lang="fr-FR" dirty="0" smtClean="0"/>
              <a:t>*Rendement efficace</a:t>
            </a:r>
          </a:p>
          <a:p>
            <a:r>
              <a:rPr lang="fr-FR" dirty="0" smtClean="0"/>
              <a:t>*Lieu d’instruction des futurs dirigeants</a:t>
            </a:r>
          </a:p>
          <a:p>
            <a:r>
              <a:rPr lang="fr-FR" dirty="0" smtClean="0"/>
              <a:t>*Atmosphère de surveillance améliorée</a:t>
            </a:r>
          </a:p>
          <a:p>
            <a:r>
              <a:rPr lang="fr-FR" dirty="0" smtClean="0"/>
              <a:t>*Alternative en cas d’urgence</a:t>
            </a:r>
          </a:p>
          <a:p>
            <a:endParaRPr lang="fr-FR" sz="2000" dirty="0"/>
          </a:p>
        </p:txBody>
      </p:sp>
      <p:sp>
        <p:nvSpPr>
          <p:cNvPr id="5" name="Espace réservé du texte 4"/>
          <p:cNvSpPr>
            <a:spLocks noGrp="1"/>
          </p:cNvSpPr>
          <p:nvPr>
            <p:ph type="body" sz="quarter" idx="3"/>
          </p:nvPr>
        </p:nvSpPr>
        <p:spPr>
          <a:xfrm>
            <a:off x="3929058" y="1428736"/>
            <a:ext cx="5000660" cy="5214974"/>
          </a:xfrm>
        </p:spPr>
        <p:txBody>
          <a:bodyPr>
            <a:normAutofit/>
          </a:bodyPr>
          <a:lstStyle/>
          <a:p>
            <a:r>
              <a:rPr lang="fr-FR" sz="2600" dirty="0" smtClean="0"/>
              <a:t>Lettre aux dirigeants:</a:t>
            </a:r>
          </a:p>
          <a:p>
            <a:r>
              <a:rPr lang="fr-FR" sz="2600" dirty="0" smtClean="0">
                <a:solidFill>
                  <a:srgbClr val="FF0000"/>
                </a:solidFill>
              </a:rPr>
              <a:t>      </a:t>
            </a:r>
            <a:r>
              <a:rPr lang="fr-FR" sz="2600" u="sng" dirty="0" smtClean="0">
                <a:solidFill>
                  <a:srgbClr val="FF0000"/>
                </a:solidFill>
              </a:rPr>
              <a:t>Les 5 règles de </a:t>
            </a:r>
            <a:r>
              <a:rPr lang="fr-FR" sz="2600" u="sng" dirty="0" err="1" smtClean="0">
                <a:solidFill>
                  <a:srgbClr val="FF0000"/>
                </a:solidFill>
              </a:rPr>
              <a:t>D.Trembley</a:t>
            </a:r>
            <a:endParaRPr lang="fr-FR" sz="2600" u="sng" dirty="0" smtClean="0">
              <a:solidFill>
                <a:srgbClr val="FF0000"/>
              </a:solidFill>
            </a:endParaRPr>
          </a:p>
          <a:p>
            <a:r>
              <a:rPr lang="fr-FR" sz="2600" dirty="0" smtClean="0"/>
              <a:t>*Maintenir une atmosphère sans intimidation ni crainte</a:t>
            </a:r>
          </a:p>
          <a:p>
            <a:r>
              <a:rPr lang="fr-FR" sz="2600" dirty="0" smtClean="0"/>
              <a:t>*La gestion exacte du temps de service</a:t>
            </a:r>
          </a:p>
          <a:p>
            <a:r>
              <a:rPr lang="fr-FR" sz="2600" dirty="0" smtClean="0"/>
              <a:t>*Garder confidentiel ce qui est confidentiel</a:t>
            </a:r>
          </a:p>
          <a:p>
            <a:r>
              <a:rPr lang="fr-FR" sz="2600" dirty="0" smtClean="0"/>
              <a:t>*Innover par des activités pratiques ayant un but</a:t>
            </a:r>
          </a:p>
          <a:p>
            <a:r>
              <a:rPr lang="fr-FR" sz="2600" dirty="0" smtClean="0"/>
              <a:t>*Diviser le groupe</a:t>
            </a:r>
            <a:endParaRPr lang="fr-FR" dirty="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par>
                                <p:cTn id="10" presetID="8" presetClass="emph" presetSubtype="0" fill="hold" grpId="1" nodeType="withEffect">
                                  <p:stCondLst>
                                    <p:cond delay="0"/>
                                  </p:stCondLst>
                                  <p:childTnLst>
                                    <p:animRot by="21600000">
                                      <p:cBhvr>
                                        <p:cTn id="11" dur="2000" fill="hold"/>
                                        <p:tgtEl>
                                          <p:spTgt spid="3">
                                            <p:txEl>
                                              <p:pRg st="0" end="0"/>
                                            </p:txEl>
                                          </p:spTgt>
                                        </p:tgtEl>
                                        <p:attrNameLst>
                                          <p:attrName>r</p:attrName>
                                        </p:attrNameLst>
                                      </p:cBhvr>
                                    </p:animRot>
                                  </p:childTnLst>
                                </p:cTn>
                              </p:par>
                              <p:par>
                                <p:cTn id="12" presetID="8" presetClass="emph" presetSubtype="0" fill="hold" grpId="1" nodeType="withEffect">
                                  <p:stCondLst>
                                    <p:cond delay="0"/>
                                  </p:stCondLst>
                                  <p:childTnLst>
                                    <p:animRot by="21600000">
                                      <p:cBhvr>
                                        <p:cTn id="13" dur="2000" fill="hold"/>
                                        <p:tgtEl>
                                          <p:spTgt spid="3">
                                            <p:txEl>
                                              <p:pRg st="1" end="1"/>
                                            </p:txEl>
                                          </p:spTgt>
                                        </p:tgtEl>
                                        <p:attrNameLst>
                                          <p:attrName>r</p:attrName>
                                        </p:attrNameLst>
                                      </p:cBhvr>
                                    </p:animRot>
                                  </p:childTnLst>
                                </p:cTn>
                              </p:par>
                              <p:par>
                                <p:cTn id="14" presetID="8" presetClass="emph" presetSubtype="0" fill="hold" grpId="1" nodeType="withEffect">
                                  <p:stCondLst>
                                    <p:cond delay="0"/>
                                  </p:stCondLst>
                                  <p:childTnLst>
                                    <p:animRot by="21600000">
                                      <p:cBhvr>
                                        <p:cTn id="15" dur="2000" fill="hold"/>
                                        <p:tgtEl>
                                          <p:spTgt spid="3">
                                            <p:txEl>
                                              <p:pRg st="2" end="2"/>
                                            </p:txEl>
                                          </p:spTgt>
                                        </p:tgtEl>
                                        <p:attrNameLst>
                                          <p:attrName>r</p:attrName>
                                        </p:attrNameLst>
                                      </p:cBhvr>
                                    </p:animRot>
                                  </p:childTnLst>
                                </p:cTn>
                              </p:par>
                              <p:par>
                                <p:cTn id="16" presetID="8" presetClass="emph" presetSubtype="0" fill="hold" grpId="1" nodeType="withEffect">
                                  <p:stCondLst>
                                    <p:cond delay="0"/>
                                  </p:stCondLst>
                                  <p:childTnLst>
                                    <p:animRot by="21600000">
                                      <p:cBhvr>
                                        <p:cTn id="17" dur="2000" fill="hold"/>
                                        <p:tgtEl>
                                          <p:spTgt spid="3">
                                            <p:txEl>
                                              <p:pRg st="3" end="3"/>
                                            </p:txEl>
                                          </p:spTgt>
                                        </p:tgtEl>
                                        <p:attrNameLst>
                                          <p:attrName>r</p:attrName>
                                        </p:attrNameLst>
                                      </p:cBhvr>
                                    </p:animRot>
                                  </p:childTnLst>
                                </p:cTn>
                              </p:par>
                              <p:par>
                                <p:cTn id="18" presetID="8" presetClass="emph" presetSubtype="0" fill="hold" grpId="1" nodeType="withEffect">
                                  <p:stCondLst>
                                    <p:cond delay="0"/>
                                  </p:stCondLst>
                                  <p:childTnLst>
                                    <p:animRot by="21600000">
                                      <p:cBhvr>
                                        <p:cTn id="19" dur="2000" fill="hold"/>
                                        <p:tgtEl>
                                          <p:spTgt spid="3">
                                            <p:txEl>
                                              <p:pRg st="4" end="4"/>
                                            </p:txEl>
                                          </p:spTgt>
                                        </p:tgtEl>
                                        <p:attrNameLst>
                                          <p:attrName>r</p:attrName>
                                        </p:attrNameLst>
                                      </p:cBhvr>
                                    </p:animRot>
                                  </p:childTnLst>
                                </p:cTn>
                              </p:par>
                              <p:par>
                                <p:cTn id="20" presetID="8" presetClass="emph" presetSubtype="0" fill="hold" grpId="1" nodeType="withEffect">
                                  <p:stCondLst>
                                    <p:cond delay="0"/>
                                  </p:stCondLst>
                                  <p:childTnLst>
                                    <p:animRot by="21600000">
                                      <p:cBhvr>
                                        <p:cTn id="21" dur="2000" fill="hold"/>
                                        <p:tgtEl>
                                          <p:spTgt spid="3">
                                            <p:txEl>
                                              <p:pRg st="5" end="5"/>
                                            </p:txEl>
                                          </p:spTgt>
                                        </p:tgtEl>
                                        <p:attrNameLst>
                                          <p:attrName>r</p:attrName>
                                        </p:attrNameLst>
                                      </p:cBhvr>
                                    </p:animRot>
                                  </p:childTnLst>
                                </p:cTn>
                              </p:par>
                              <p:par>
                                <p:cTn id="22" presetID="8" presetClass="emph" presetSubtype="0" fill="hold" grpId="1" nodeType="withEffect">
                                  <p:stCondLst>
                                    <p:cond delay="0"/>
                                  </p:stCondLst>
                                  <p:childTnLst>
                                    <p:animRot by="21600000">
                                      <p:cBhvr>
                                        <p:cTn id="23" dur="2000" fill="hold"/>
                                        <p:tgtEl>
                                          <p:spTgt spid="3">
                                            <p:txEl>
                                              <p:pRg st="6" end="6"/>
                                            </p:txEl>
                                          </p:spTgt>
                                        </p:tgtEl>
                                        <p:attrNameLst>
                                          <p:attrName>r</p:attrName>
                                        </p:attrNameLst>
                                      </p:cBhvr>
                                    </p:animRot>
                                  </p:childTnLst>
                                </p:cTn>
                              </p:par>
                              <p:par>
                                <p:cTn id="24" presetID="8" presetClass="entr" presetSubtype="16" fill="hold" grpId="0" nodeType="with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diamond(in)">
                                      <p:cBhvr>
                                        <p:cTn id="26" dur="2000"/>
                                        <p:tgtEl>
                                          <p:spTgt spid="5">
                                            <p:txEl>
                                              <p:pRg st="0" end="0"/>
                                            </p:txEl>
                                          </p:spTgt>
                                        </p:tgtEl>
                                      </p:cBhvr>
                                    </p:animEffect>
                                  </p:childTnLst>
                                </p:cTn>
                              </p:par>
                              <p:par>
                                <p:cTn id="27" presetID="8" presetClass="entr" presetSubtype="16" fill="hold" grpId="0"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diamond(in)">
                                      <p:cBhvr>
                                        <p:cTn id="29" dur="2000"/>
                                        <p:tgtEl>
                                          <p:spTgt spid="5">
                                            <p:txEl>
                                              <p:pRg st="1" end="1"/>
                                            </p:txEl>
                                          </p:spTgt>
                                        </p:tgtEl>
                                      </p:cBhvr>
                                    </p:animEffect>
                                  </p:childTnLst>
                                </p:cTn>
                              </p:par>
                              <p:par>
                                <p:cTn id="30" presetID="8" presetClass="entr" presetSubtype="16" fill="hold" grpId="0" nodeType="with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diamond(in)">
                                      <p:cBhvr>
                                        <p:cTn id="32" dur="2000"/>
                                        <p:tgtEl>
                                          <p:spTgt spid="5">
                                            <p:txEl>
                                              <p:pRg st="2" end="2"/>
                                            </p:txEl>
                                          </p:spTgt>
                                        </p:tgtEl>
                                      </p:cBhvr>
                                    </p:animEffect>
                                  </p:childTnLst>
                                </p:cTn>
                              </p:par>
                              <p:par>
                                <p:cTn id="33" presetID="8" presetClass="entr" presetSubtype="16" fill="hold" grpId="0"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diamond(in)">
                                      <p:cBhvr>
                                        <p:cTn id="35" dur="2000"/>
                                        <p:tgtEl>
                                          <p:spTgt spid="5">
                                            <p:txEl>
                                              <p:pRg st="3" end="3"/>
                                            </p:txEl>
                                          </p:spTgt>
                                        </p:tgtEl>
                                      </p:cBhvr>
                                    </p:animEffect>
                                  </p:childTnLst>
                                </p:cTn>
                              </p:par>
                              <p:par>
                                <p:cTn id="36" presetID="8" presetClass="entr" presetSubtype="16" fill="hold" grpId="0" nodeType="with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diamond(in)">
                                      <p:cBhvr>
                                        <p:cTn id="38" dur="2000"/>
                                        <p:tgtEl>
                                          <p:spTgt spid="5">
                                            <p:txEl>
                                              <p:pRg st="4" end="4"/>
                                            </p:txEl>
                                          </p:spTgt>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Effect transition="in" filter="diamond(in)">
                                      <p:cBhvr>
                                        <p:cTn id="41" dur="2000"/>
                                        <p:tgtEl>
                                          <p:spTgt spid="5">
                                            <p:txEl>
                                              <p:pRg st="5" end="5"/>
                                            </p:txEl>
                                          </p:spTgt>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diamond(in)">
                                      <p:cBhvr>
                                        <p:cTn id="44"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txBody>
          <a:bodyPr>
            <a:normAutofit fontScale="90000"/>
          </a:bodyPr>
          <a:lstStyle/>
          <a:p>
            <a:r>
              <a:rPr lang="fr-FR" b="1" u="sng" dirty="0" smtClean="0">
                <a:solidFill>
                  <a:srgbClr val="C00000"/>
                </a:solidFill>
                <a:latin typeface="Bernard MT Condensed" pitchFamily="18" charset="0"/>
              </a:rPr>
              <a:t>LES ACTIVITES PRATIQUES DE CROISSANCE DES PETITS GROUPES</a:t>
            </a:r>
            <a:endParaRPr lang="fr-FR" b="1" u="sng" dirty="0">
              <a:solidFill>
                <a:srgbClr val="C00000"/>
              </a:solidFill>
              <a:latin typeface="Bernard MT Condensed" pitchFamily="18" charset="0"/>
            </a:endParaRPr>
          </a:p>
        </p:txBody>
      </p:sp>
      <p:sp>
        <p:nvSpPr>
          <p:cNvPr id="3" name="Espace réservé du texte 2"/>
          <p:cNvSpPr>
            <a:spLocks noGrp="1"/>
          </p:cNvSpPr>
          <p:nvPr>
            <p:ph type="body" idx="1"/>
          </p:nvPr>
        </p:nvSpPr>
        <p:spPr>
          <a:xfrm>
            <a:off x="214282" y="1535112"/>
            <a:ext cx="4283106" cy="5037160"/>
          </a:xfrm>
        </p:spPr>
        <p:txBody>
          <a:bodyPr>
            <a:normAutofit/>
          </a:bodyPr>
          <a:lstStyle/>
          <a:p>
            <a:r>
              <a:rPr lang="fr-FR" dirty="0" smtClean="0"/>
              <a:t>*Activité de la chaise vide</a:t>
            </a:r>
          </a:p>
          <a:p>
            <a:r>
              <a:rPr lang="fr-FR" dirty="0" smtClean="0"/>
              <a:t>*Activité d’authenticité</a:t>
            </a:r>
          </a:p>
          <a:p>
            <a:r>
              <a:rPr lang="fr-FR" dirty="0" smtClean="0"/>
              <a:t>*Activités des formes de tables</a:t>
            </a:r>
          </a:p>
          <a:p>
            <a:r>
              <a:rPr lang="fr-FR" dirty="0" smtClean="0"/>
              <a:t>*Activités de gestion de     l’autorité</a:t>
            </a:r>
          </a:p>
          <a:p>
            <a:r>
              <a:rPr lang="fr-FR" dirty="0" smtClean="0"/>
              <a:t>*Activité d’expression et d’identification des talents</a:t>
            </a:r>
          </a:p>
          <a:p>
            <a:r>
              <a:rPr lang="fr-FR" dirty="0" smtClean="0"/>
              <a:t>*Activité et scénettes pour évangélisation</a:t>
            </a:r>
          </a:p>
          <a:p>
            <a:r>
              <a:rPr lang="fr-FR" dirty="0" smtClean="0"/>
              <a:t>*Activité consultatives</a:t>
            </a:r>
          </a:p>
          <a:p>
            <a:r>
              <a:rPr lang="fr-FR" dirty="0" smtClean="0"/>
              <a:t>*Activités éducatives et initiation à la vie</a:t>
            </a:r>
            <a:endParaRPr lang="fr-FR" dirty="0"/>
          </a:p>
        </p:txBody>
      </p:sp>
      <p:sp>
        <p:nvSpPr>
          <p:cNvPr id="5" name="Espace réservé du texte 4"/>
          <p:cNvSpPr>
            <a:spLocks noGrp="1"/>
          </p:cNvSpPr>
          <p:nvPr>
            <p:ph type="body" sz="quarter" idx="3"/>
          </p:nvPr>
        </p:nvSpPr>
        <p:spPr>
          <a:xfrm>
            <a:off x="4643438" y="1857364"/>
            <a:ext cx="4643470" cy="3714776"/>
          </a:xfrm>
        </p:spPr>
        <p:txBody>
          <a:bodyPr>
            <a:normAutofit fontScale="92500" lnSpcReduction="20000"/>
          </a:bodyPr>
          <a:lstStyle/>
          <a:p>
            <a:r>
              <a:rPr lang="fr-FR" u="sng" dirty="0" smtClean="0"/>
              <a:t>1- ACTIVITÉS D’ÉVALUATION DU GRPE</a:t>
            </a:r>
          </a:p>
          <a:p>
            <a:r>
              <a:rPr lang="fr-FR" dirty="0" smtClean="0"/>
              <a:t>Faites participer tt le monde </a:t>
            </a:r>
          </a:p>
          <a:p>
            <a:r>
              <a:rPr lang="fr-FR" dirty="0" smtClean="0"/>
              <a:t>*Evidence des objectifs</a:t>
            </a:r>
          </a:p>
          <a:p>
            <a:r>
              <a:rPr lang="fr-FR" dirty="0" smtClean="0"/>
              <a:t>*Taux de réalisation</a:t>
            </a:r>
          </a:p>
          <a:p>
            <a:r>
              <a:rPr lang="fr-FR" dirty="0"/>
              <a:t>*</a:t>
            </a:r>
            <a:r>
              <a:rPr lang="fr-FR" dirty="0" smtClean="0"/>
              <a:t>Efficacité des méthodes/autres méthodes</a:t>
            </a:r>
          </a:p>
          <a:p>
            <a:r>
              <a:rPr lang="fr-FR" dirty="0" smtClean="0"/>
              <a:t>*Unité et communauté</a:t>
            </a:r>
          </a:p>
          <a:p>
            <a:r>
              <a:rPr lang="fr-FR" dirty="0" smtClean="0"/>
              <a:t>*Organisation et structuration</a:t>
            </a:r>
          </a:p>
          <a:p>
            <a:r>
              <a:rPr lang="fr-FR" dirty="0" smtClean="0"/>
              <a:t>*Communication</a:t>
            </a:r>
          </a:p>
          <a:p>
            <a:r>
              <a:rPr lang="fr-FR" dirty="0" smtClean="0"/>
              <a:t>*Efficacité du ou des dirigeants</a:t>
            </a:r>
          </a:p>
          <a:p>
            <a:r>
              <a:rPr lang="fr-FR" dirty="0" smtClean="0"/>
              <a:t>*Taux de participation</a:t>
            </a:r>
          </a:p>
          <a:p>
            <a:endParaRPr lang="fr-FR" dirty="0"/>
          </a:p>
        </p:txBody>
      </p:sp>
      <p:sp>
        <p:nvSpPr>
          <p:cNvPr id="7" name="ZoneTexte 6"/>
          <p:cNvSpPr txBox="1"/>
          <p:nvPr/>
        </p:nvSpPr>
        <p:spPr>
          <a:xfrm>
            <a:off x="4786282" y="5680850"/>
            <a:ext cx="4357718" cy="677108"/>
          </a:xfrm>
          <a:prstGeom prst="rect">
            <a:avLst/>
          </a:prstGeom>
          <a:noFill/>
        </p:spPr>
        <p:txBody>
          <a:bodyPr wrap="square" rtlCol="0">
            <a:spAutoFit/>
          </a:bodyPr>
          <a:lstStyle/>
          <a:p>
            <a:r>
              <a:rPr lang="fr-FR" sz="2000" b="1" u="sng" dirty="0" smtClean="0"/>
              <a:t>2- EVALUATION D’UN MEMBRE</a:t>
            </a:r>
          </a:p>
          <a:p>
            <a:endParaRPr lang="fr-FR" dirty="0"/>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par>
                                <p:cTn id="12" presetID="15" presetClass="entr" presetSubtype="0"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8" presetID="15"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2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24" presetID="15"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2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9" dur="2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par>
                                <p:cTn id="30" presetID="15" presetClass="entr" presetSubtype="0" fill="hold" grpId="0"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5" dur="2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par>
                                <p:cTn id="36" presetID="15"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0" dur="2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1" dur="2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par>
                                <p:cTn id="42" presetID="15" presetClass="entr" presetSubtype="0" fill="hold" grpId="0"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5"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6" dur="2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7" dur="2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par>
                                <p:cTn id="48" presetID="15" presetClass="entr" presetSubtype="0" fill="hold" grpId="0" nodeType="with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p:cTn id="50"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1"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2" dur="2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3" dur="2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par>
                                <p:cTn id="54" presetID="15" presetClass="entr" presetSubtype="0" fill="hold" grpId="0" nodeType="with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8" dur="2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59" dur="2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par>
                                <p:cTn id="60" presetID="41" presetClass="entr" presetSubtype="0" fill="hold" grpId="0" nodeType="withEffect">
                                  <p:stCondLst>
                                    <p:cond delay="0"/>
                                  </p:stCondLst>
                                  <p:iterate type="lt">
                                    <p:tmPct val="10000"/>
                                  </p:iterate>
                                  <p:childTnLst>
                                    <p:set>
                                      <p:cBhvr>
                                        <p:cTn id="61" dur="1" fill="hold">
                                          <p:stCondLst>
                                            <p:cond delay="0"/>
                                          </p:stCondLst>
                                        </p:cTn>
                                        <p:tgtEl>
                                          <p:spTgt spid="5">
                                            <p:txEl>
                                              <p:pRg st="0" end="0"/>
                                            </p:txEl>
                                          </p:spTgt>
                                        </p:tgtEl>
                                        <p:attrNameLst>
                                          <p:attrName>style.visibility</p:attrName>
                                        </p:attrNameLst>
                                      </p:cBhvr>
                                      <p:to>
                                        <p:strVal val="visible"/>
                                      </p:to>
                                    </p:set>
                                    <p:anim calcmode="lin" valueType="num">
                                      <p:cBhvr>
                                        <p:cTn id="62" dur="20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63" dur="20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64" dur="20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5" dur="20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6" dur="2000" tmFilter="0,0; .5, 1; 1, 1"/>
                                        <p:tgtEl>
                                          <p:spTgt spid="5">
                                            <p:txEl>
                                              <p:pRg st="0" end="0"/>
                                            </p:txEl>
                                          </p:spTgt>
                                        </p:tgtEl>
                                      </p:cBhvr>
                                    </p:animEffect>
                                  </p:childTnLst>
                                </p:cTn>
                              </p:par>
                              <p:par>
                                <p:cTn id="67" presetID="41" presetClass="entr" presetSubtype="0" fill="hold" grpId="0" nodeType="withEffect">
                                  <p:stCondLst>
                                    <p:cond delay="0"/>
                                  </p:stCondLst>
                                  <p:iterate type="lt">
                                    <p:tmPct val="10000"/>
                                  </p:iterate>
                                  <p:childTnLst>
                                    <p:set>
                                      <p:cBhvr>
                                        <p:cTn id="68" dur="1" fill="hold">
                                          <p:stCondLst>
                                            <p:cond delay="0"/>
                                          </p:stCondLst>
                                        </p:cTn>
                                        <p:tgtEl>
                                          <p:spTgt spid="5">
                                            <p:txEl>
                                              <p:pRg st="1" end="1"/>
                                            </p:txEl>
                                          </p:spTgt>
                                        </p:tgtEl>
                                        <p:attrNameLst>
                                          <p:attrName>style.visibility</p:attrName>
                                        </p:attrNameLst>
                                      </p:cBhvr>
                                      <p:to>
                                        <p:strVal val="visible"/>
                                      </p:to>
                                    </p:set>
                                    <p:anim calcmode="lin" valueType="num">
                                      <p:cBhvr>
                                        <p:cTn id="69" dur="2000" fill="hold"/>
                                        <p:tgtEl>
                                          <p:spTgt spid="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70" dur="2000" fill="hold"/>
                                        <p:tgtEl>
                                          <p:spTgt spid="5">
                                            <p:txEl>
                                              <p:pRg st="1" end="1"/>
                                            </p:txEl>
                                          </p:spTgt>
                                        </p:tgtEl>
                                        <p:attrNameLst>
                                          <p:attrName>ppt_y</p:attrName>
                                        </p:attrNameLst>
                                      </p:cBhvr>
                                      <p:tavLst>
                                        <p:tav tm="0">
                                          <p:val>
                                            <p:strVal val="#ppt_y"/>
                                          </p:val>
                                        </p:tav>
                                        <p:tav tm="100000">
                                          <p:val>
                                            <p:strVal val="#ppt_y"/>
                                          </p:val>
                                        </p:tav>
                                      </p:tavLst>
                                    </p:anim>
                                    <p:anim calcmode="lin" valueType="num">
                                      <p:cBhvr>
                                        <p:cTn id="71" dur="2000" fill="hold"/>
                                        <p:tgtEl>
                                          <p:spTgt spid="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2" dur="2000" fill="hold"/>
                                        <p:tgtEl>
                                          <p:spTgt spid="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3" dur="2000" tmFilter="0,0; .5, 1; 1, 1"/>
                                        <p:tgtEl>
                                          <p:spTgt spid="5">
                                            <p:txEl>
                                              <p:pRg st="1" end="1"/>
                                            </p:txEl>
                                          </p:spTgt>
                                        </p:tgtEl>
                                      </p:cBhvr>
                                    </p:animEffect>
                                  </p:childTnLst>
                                </p:cTn>
                              </p:par>
                              <p:par>
                                <p:cTn id="74" presetID="41" presetClass="entr" presetSubtype="0" fill="hold" grpId="0" nodeType="withEffect">
                                  <p:stCondLst>
                                    <p:cond delay="0"/>
                                  </p:stCondLst>
                                  <p:iterate type="lt">
                                    <p:tmPct val="10000"/>
                                  </p:iterate>
                                  <p:childTnLst>
                                    <p:set>
                                      <p:cBhvr>
                                        <p:cTn id="75" dur="1" fill="hold">
                                          <p:stCondLst>
                                            <p:cond delay="0"/>
                                          </p:stCondLst>
                                        </p:cTn>
                                        <p:tgtEl>
                                          <p:spTgt spid="5">
                                            <p:txEl>
                                              <p:pRg st="2" end="2"/>
                                            </p:txEl>
                                          </p:spTgt>
                                        </p:tgtEl>
                                        <p:attrNameLst>
                                          <p:attrName>style.visibility</p:attrName>
                                        </p:attrNameLst>
                                      </p:cBhvr>
                                      <p:to>
                                        <p:strVal val="visible"/>
                                      </p:to>
                                    </p:set>
                                    <p:anim calcmode="lin" valueType="num">
                                      <p:cBhvr>
                                        <p:cTn id="76" dur="200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77" dur="200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78" dur="200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9" dur="200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0" dur="2000" tmFilter="0,0; .5, 1; 1, 1"/>
                                        <p:tgtEl>
                                          <p:spTgt spid="5">
                                            <p:txEl>
                                              <p:pRg st="2" end="2"/>
                                            </p:txEl>
                                          </p:spTgt>
                                        </p:tgtEl>
                                      </p:cBhvr>
                                    </p:animEffect>
                                  </p:childTnLst>
                                </p:cTn>
                              </p:par>
                              <p:par>
                                <p:cTn id="81" presetID="41" presetClass="entr" presetSubtype="0" fill="hold" grpId="0" nodeType="withEffect">
                                  <p:stCondLst>
                                    <p:cond delay="0"/>
                                  </p:stCondLst>
                                  <p:iterate type="lt">
                                    <p:tmPct val="10000"/>
                                  </p:iterate>
                                  <p:childTnLst>
                                    <p:set>
                                      <p:cBhvr>
                                        <p:cTn id="82" dur="1" fill="hold">
                                          <p:stCondLst>
                                            <p:cond delay="0"/>
                                          </p:stCondLst>
                                        </p:cTn>
                                        <p:tgtEl>
                                          <p:spTgt spid="5">
                                            <p:txEl>
                                              <p:pRg st="3" end="3"/>
                                            </p:txEl>
                                          </p:spTgt>
                                        </p:tgtEl>
                                        <p:attrNameLst>
                                          <p:attrName>style.visibility</p:attrName>
                                        </p:attrNameLst>
                                      </p:cBhvr>
                                      <p:to>
                                        <p:strVal val="visible"/>
                                      </p:to>
                                    </p:set>
                                    <p:anim calcmode="lin" valueType="num">
                                      <p:cBhvr>
                                        <p:cTn id="83" dur="200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4" dur="200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85" dur="200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6" dur="200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7" dur="2000" tmFilter="0,0; .5, 1; 1, 1"/>
                                        <p:tgtEl>
                                          <p:spTgt spid="5">
                                            <p:txEl>
                                              <p:pRg st="3" end="3"/>
                                            </p:txEl>
                                          </p:spTgt>
                                        </p:tgtEl>
                                      </p:cBhvr>
                                    </p:animEffect>
                                  </p:childTnLst>
                                </p:cTn>
                              </p:par>
                              <p:par>
                                <p:cTn id="88" presetID="41" presetClass="entr" presetSubtype="0" fill="hold" grpId="0" nodeType="withEffect">
                                  <p:stCondLst>
                                    <p:cond delay="0"/>
                                  </p:stCondLst>
                                  <p:iterate type="lt">
                                    <p:tmPct val="10000"/>
                                  </p:iterate>
                                  <p:childTnLst>
                                    <p:set>
                                      <p:cBhvr>
                                        <p:cTn id="89" dur="1" fill="hold">
                                          <p:stCondLst>
                                            <p:cond delay="0"/>
                                          </p:stCondLst>
                                        </p:cTn>
                                        <p:tgtEl>
                                          <p:spTgt spid="5">
                                            <p:txEl>
                                              <p:pRg st="4" end="4"/>
                                            </p:txEl>
                                          </p:spTgt>
                                        </p:tgtEl>
                                        <p:attrNameLst>
                                          <p:attrName>style.visibility</p:attrName>
                                        </p:attrNameLst>
                                      </p:cBhvr>
                                      <p:to>
                                        <p:strVal val="visible"/>
                                      </p:to>
                                    </p:set>
                                    <p:anim calcmode="lin" valueType="num">
                                      <p:cBhvr>
                                        <p:cTn id="90" dur="2000" fill="hold"/>
                                        <p:tgtEl>
                                          <p:spTgt spid="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91" dur="2000" fill="hold"/>
                                        <p:tgtEl>
                                          <p:spTgt spid="5">
                                            <p:txEl>
                                              <p:pRg st="4" end="4"/>
                                            </p:txEl>
                                          </p:spTgt>
                                        </p:tgtEl>
                                        <p:attrNameLst>
                                          <p:attrName>ppt_y</p:attrName>
                                        </p:attrNameLst>
                                      </p:cBhvr>
                                      <p:tavLst>
                                        <p:tav tm="0">
                                          <p:val>
                                            <p:strVal val="#ppt_y"/>
                                          </p:val>
                                        </p:tav>
                                        <p:tav tm="100000">
                                          <p:val>
                                            <p:strVal val="#ppt_y"/>
                                          </p:val>
                                        </p:tav>
                                      </p:tavLst>
                                    </p:anim>
                                    <p:anim calcmode="lin" valueType="num">
                                      <p:cBhvr>
                                        <p:cTn id="92" dur="2000" fill="hold"/>
                                        <p:tgtEl>
                                          <p:spTgt spid="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3" dur="2000" fill="hold"/>
                                        <p:tgtEl>
                                          <p:spTgt spid="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4" dur="2000" tmFilter="0,0; .5, 1; 1, 1"/>
                                        <p:tgtEl>
                                          <p:spTgt spid="5">
                                            <p:txEl>
                                              <p:pRg st="4" end="4"/>
                                            </p:txEl>
                                          </p:spTgt>
                                        </p:tgtEl>
                                      </p:cBhvr>
                                    </p:animEffect>
                                  </p:childTnLst>
                                </p:cTn>
                              </p:par>
                              <p:par>
                                <p:cTn id="95" presetID="41" presetClass="entr" presetSubtype="0" fill="hold" grpId="0" nodeType="withEffect">
                                  <p:stCondLst>
                                    <p:cond delay="0"/>
                                  </p:stCondLst>
                                  <p:iterate type="lt">
                                    <p:tmPct val="10000"/>
                                  </p:iterate>
                                  <p:childTnLst>
                                    <p:set>
                                      <p:cBhvr>
                                        <p:cTn id="96" dur="1" fill="hold">
                                          <p:stCondLst>
                                            <p:cond delay="0"/>
                                          </p:stCondLst>
                                        </p:cTn>
                                        <p:tgtEl>
                                          <p:spTgt spid="5">
                                            <p:txEl>
                                              <p:pRg st="5" end="5"/>
                                            </p:txEl>
                                          </p:spTgt>
                                        </p:tgtEl>
                                        <p:attrNameLst>
                                          <p:attrName>style.visibility</p:attrName>
                                        </p:attrNameLst>
                                      </p:cBhvr>
                                      <p:to>
                                        <p:strVal val="visible"/>
                                      </p:to>
                                    </p:set>
                                    <p:anim calcmode="lin" valueType="num">
                                      <p:cBhvr>
                                        <p:cTn id="97" dur="2000" fill="hold"/>
                                        <p:tgtEl>
                                          <p:spTgt spid="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98" dur="2000" fill="hold"/>
                                        <p:tgtEl>
                                          <p:spTgt spid="5">
                                            <p:txEl>
                                              <p:pRg st="5" end="5"/>
                                            </p:txEl>
                                          </p:spTgt>
                                        </p:tgtEl>
                                        <p:attrNameLst>
                                          <p:attrName>ppt_y</p:attrName>
                                        </p:attrNameLst>
                                      </p:cBhvr>
                                      <p:tavLst>
                                        <p:tav tm="0">
                                          <p:val>
                                            <p:strVal val="#ppt_y"/>
                                          </p:val>
                                        </p:tav>
                                        <p:tav tm="100000">
                                          <p:val>
                                            <p:strVal val="#ppt_y"/>
                                          </p:val>
                                        </p:tav>
                                      </p:tavLst>
                                    </p:anim>
                                    <p:anim calcmode="lin" valueType="num">
                                      <p:cBhvr>
                                        <p:cTn id="99" dur="2000" fill="hold"/>
                                        <p:tgtEl>
                                          <p:spTgt spid="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0" dur="2000" fill="hold"/>
                                        <p:tgtEl>
                                          <p:spTgt spid="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1" dur="2000" tmFilter="0,0; .5, 1; 1, 1"/>
                                        <p:tgtEl>
                                          <p:spTgt spid="5">
                                            <p:txEl>
                                              <p:pRg st="5" end="5"/>
                                            </p:txEl>
                                          </p:spTgt>
                                        </p:tgtEl>
                                      </p:cBhvr>
                                    </p:animEffect>
                                  </p:childTnLst>
                                </p:cTn>
                              </p:par>
                              <p:par>
                                <p:cTn id="102" presetID="41" presetClass="entr" presetSubtype="0" fill="hold" grpId="0" nodeType="withEffect">
                                  <p:stCondLst>
                                    <p:cond delay="0"/>
                                  </p:stCondLst>
                                  <p:iterate type="lt">
                                    <p:tmPct val="10000"/>
                                  </p:iterate>
                                  <p:childTnLst>
                                    <p:set>
                                      <p:cBhvr>
                                        <p:cTn id="103" dur="1" fill="hold">
                                          <p:stCondLst>
                                            <p:cond delay="0"/>
                                          </p:stCondLst>
                                        </p:cTn>
                                        <p:tgtEl>
                                          <p:spTgt spid="5">
                                            <p:txEl>
                                              <p:pRg st="6" end="6"/>
                                            </p:txEl>
                                          </p:spTgt>
                                        </p:tgtEl>
                                        <p:attrNameLst>
                                          <p:attrName>style.visibility</p:attrName>
                                        </p:attrNameLst>
                                      </p:cBhvr>
                                      <p:to>
                                        <p:strVal val="visible"/>
                                      </p:to>
                                    </p:set>
                                    <p:anim calcmode="lin" valueType="num">
                                      <p:cBhvr>
                                        <p:cTn id="104" dur="2000" fill="hold"/>
                                        <p:tgtEl>
                                          <p:spTgt spid="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5" dur="2000" fill="hold"/>
                                        <p:tgtEl>
                                          <p:spTgt spid="5">
                                            <p:txEl>
                                              <p:pRg st="6" end="6"/>
                                            </p:txEl>
                                          </p:spTgt>
                                        </p:tgtEl>
                                        <p:attrNameLst>
                                          <p:attrName>ppt_y</p:attrName>
                                        </p:attrNameLst>
                                      </p:cBhvr>
                                      <p:tavLst>
                                        <p:tav tm="0">
                                          <p:val>
                                            <p:strVal val="#ppt_y"/>
                                          </p:val>
                                        </p:tav>
                                        <p:tav tm="100000">
                                          <p:val>
                                            <p:strVal val="#ppt_y"/>
                                          </p:val>
                                        </p:tav>
                                      </p:tavLst>
                                    </p:anim>
                                    <p:anim calcmode="lin" valueType="num">
                                      <p:cBhvr>
                                        <p:cTn id="106" dur="2000" fill="hold"/>
                                        <p:tgtEl>
                                          <p:spTgt spid="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7" dur="2000" fill="hold"/>
                                        <p:tgtEl>
                                          <p:spTgt spid="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8" dur="2000" tmFilter="0,0; .5, 1; 1, 1"/>
                                        <p:tgtEl>
                                          <p:spTgt spid="5">
                                            <p:txEl>
                                              <p:pRg st="6" end="6"/>
                                            </p:txEl>
                                          </p:spTgt>
                                        </p:tgtEl>
                                      </p:cBhvr>
                                    </p:animEffect>
                                  </p:childTnLst>
                                </p:cTn>
                              </p:par>
                              <p:par>
                                <p:cTn id="109" presetID="41" presetClass="entr" presetSubtype="0" fill="hold" grpId="0" nodeType="withEffect">
                                  <p:stCondLst>
                                    <p:cond delay="0"/>
                                  </p:stCondLst>
                                  <p:iterate type="lt">
                                    <p:tmPct val="10000"/>
                                  </p:iterate>
                                  <p:childTnLst>
                                    <p:set>
                                      <p:cBhvr>
                                        <p:cTn id="110" dur="1" fill="hold">
                                          <p:stCondLst>
                                            <p:cond delay="0"/>
                                          </p:stCondLst>
                                        </p:cTn>
                                        <p:tgtEl>
                                          <p:spTgt spid="5">
                                            <p:txEl>
                                              <p:pRg st="7" end="7"/>
                                            </p:txEl>
                                          </p:spTgt>
                                        </p:tgtEl>
                                        <p:attrNameLst>
                                          <p:attrName>style.visibility</p:attrName>
                                        </p:attrNameLst>
                                      </p:cBhvr>
                                      <p:to>
                                        <p:strVal val="visible"/>
                                      </p:to>
                                    </p:set>
                                    <p:anim calcmode="lin" valueType="num">
                                      <p:cBhvr>
                                        <p:cTn id="111" dur="2000" fill="hold"/>
                                        <p:tgtEl>
                                          <p:spTgt spid="5">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2" dur="2000" fill="hold"/>
                                        <p:tgtEl>
                                          <p:spTgt spid="5">
                                            <p:txEl>
                                              <p:pRg st="7" end="7"/>
                                            </p:txEl>
                                          </p:spTgt>
                                        </p:tgtEl>
                                        <p:attrNameLst>
                                          <p:attrName>ppt_y</p:attrName>
                                        </p:attrNameLst>
                                      </p:cBhvr>
                                      <p:tavLst>
                                        <p:tav tm="0">
                                          <p:val>
                                            <p:strVal val="#ppt_y"/>
                                          </p:val>
                                        </p:tav>
                                        <p:tav tm="100000">
                                          <p:val>
                                            <p:strVal val="#ppt_y"/>
                                          </p:val>
                                        </p:tav>
                                      </p:tavLst>
                                    </p:anim>
                                    <p:anim calcmode="lin" valueType="num">
                                      <p:cBhvr>
                                        <p:cTn id="113" dur="2000" fill="hold"/>
                                        <p:tgtEl>
                                          <p:spTgt spid="5">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14" dur="2000" fill="hold"/>
                                        <p:tgtEl>
                                          <p:spTgt spid="5">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5" dur="2000" tmFilter="0,0; .5, 1; 1, 1"/>
                                        <p:tgtEl>
                                          <p:spTgt spid="5">
                                            <p:txEl>
                                              <p:pRg st="7" end="7"/>
                                            </p:txEl>
                                          </p:spTgt>
                                        </p:tgtEl>
                                      </p:cBhvr>
                                    </p:animEffect>
                                  </p:childTnLst>
                                </p:cTn>
                              </p:par>
                              <p:par>
                                <p:cTn id="116" presetID="41" presetClass="entr" presetSubtype="0" fill="hold" grpId="0" nodeType="withEffect">
                                  <p:stCondLst>
                                    <p:cond delay="0"/>
                                  </p:stCondLst>
                                  <p:iterate type="lt">
                                    <p:tmPct val="10000"/>
                                  </p:iterate>
                                  <p:childTnLst>
                                    <p:set>
                                      <p:cBhvr>
                                        <p:cTn id="117" dur="1" fill="hold">
                                          <p:stCondLst>
                                            <p:cond delay="0"/>
                                          </p:stCondLst>
                                        </p:cTn>
                                        <p:tgtEl>
                                          <p:spTgt spid="5">
                                            <p:txEl>
                                              <p:pRg st="8" end="8"/>
                                            </p:txEl>
                                          </p:spTgt>
                                        </p:tgtEl>
                                        <p:attrNameLst>
                                          <p:attrName>style.visibility</p:attrName>
                                        </p:attrNameLst>
                                      </p:cBhvr>
                                      <p:to>
                                        <p:strVal val="visible"/>
                                      </p:to>
                                    </p:set>
                                    <p:anim calcmode="lin" valueType="num">
                                      <p:cBhvr>
                                        <p:cTn id="118" dur="2000" fill="hold"/>
                                        <p:tgtEl>
                                          <p:spTgt spid="5">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9" dur="2000" fill="hold"/>
                                        <p:tgtEl>
                                          <p:spTgt spid="5">
                                            <p:txEl>
                                              <p:pRg st="8" end="8"/>
                                            </p:txEl>
                                          </p:spTgt>
                                        </p:tgtEl>
                                        <p:attrNameLst>
                                          <p:attrName>ppt_y</p:attrName>
                                        </p:attrNameLst>
                                      </p:cBhvr>
                                      <p:tavLst>
                                        <p:tav tm="0">
                                          <p:val>
                                            <p:strVal val="#ppt_y"/>
                                          </p:val>
                                        </p:tav>
                                        <p:tav tm="100000">
                                          <p:val>
                                            <p:strVal val="#ppt_y"/>
                                          </p:val>
                                        </p:tav>
                                      </p:tavLst>
                                    </p:anim>
                                    <p:anim calcmode="lin" valueType="num">
                                      <p:cBhvr>
                                        <p:cTn id="120" dur="2000" fill="hold"/>
                                        <p:tgtEl>
                                          <p:spTgt spid="5">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1" dur="2000" fill="hold"/>
                                        <p:tgtEl>
                                          <p:spTgt spid="5">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2" dur="2000" tmFilter="0,0; .5, 1; 1, 1"/>
                                        <p:tgtEl>
                                          <p:spTgt spid="5">
                                            <p:txEl>
                                              <p:pRg st="8" end="8"/>
                                            </p:txEl>
                                          </p:spTgt>
                                        </p:tgtEl>
                                      </p:cBhvr>
                                    </p:animEffect>
                                  </p:childTnLst>
                                </p:cTn>
                              </p:par>
                              <p:par>
                                <p:cTn id="123" presetID="41" presetClass="entr" presetSubtype="0" fill="hold" grpId="0" nodeType="withEffect">
                                  <p:stCondLst>
                                    <p:cond delay="0"/>
                                  </p:stCondLst>
                                  <p:iterate type="lt">
                                    <p:tmPct val="10000"/>
                                  </p:iterate>
                                  <p:childTnLst>
                                    <p:set>
                                      <p:cBhvr>
                                        <p:cTn id="124" dur="1" fill="hold">
                                          <p:stCondLst>
                                            <p:cond delay="0"/>
                                          </p:stCondLst>
                                        </p:cTn>
                                        <p:tgtEl>
                                          <p:spTgt spid="5">
                                            <p:txEl>
                                              <p:pRg st="9" end="9"/>
                                            </p:txEl>
                                          </p:spTgt>
                                        </p:tgtEl>
                                        <p:attrNameLst>
                                          <p:attrName>style.visibility</p:attrName>
                                        </p:attrNameLst>
                                      </p:cBhvr>
                                      <p:to>
                                        <p:strVal val="visible"/>
                                      </p:to>
                                    </p:set>
                                    <p:anim calcmode="lin" valueType="num">
                                      <p:cBhvr>
                                        <p:cTn id="125" dur="2000" fill="hold"/>
                                        <p:tgtEl>
                                          <p:spTgt spid="5">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6" dur="2000" fill="hold"/>
                                        <p:tgtEl>
                                          <p:spTgt spid="5">
                                            <p:txEl>
                                              <p:pRg st="9" end="9"/>
                                            </p:txEl>
                                          </p:spTgt>
                                        </p:tgtEl>
                                        <p:attrNameLst>
                                          <p:attrName>ppt_y</p:attrName>
                                        </p:attrNameLst>
                                      </p:cBhvr>
                                      <p:tavLst>
                                        <p:tav tm="0">
                                          <p:val>
                                            <p:strVal val="#ppt_y"/>
                                          </p:val>
                                        </p:tav>
                                        <p:tav tm="100000">
                                          <p:val>
                                            <p:strVal val="#ppt_y"/>
                                          </p:val>
                                        </p:tav>
                                      </p:tavLst>
                                    </p:anim>
                                    <p:anim calcmode="lin" valueType="num">
                                      <p:cBhvr>
                                        <p:cTn id="127" dur="2000" fill="hold"/>
                                        <p:tgtEl>
                                          <p:spTgt spid="5">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8" dur="2000" fill="hold"/>
                                        <p:tgtEl>
                                          <p:spTgt spid="5">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9" dur="2000" tmFilter="0,0; .5, 1; 1, 1"/>
                                        <p:tgtEl>
                                          <p:spTgt spid="5">
                                            <p:txEl>
                                              <p:pRg st="9" end="9"/>
                                            </p:txEl>
                                          </p:spTgt>
                                        </p:tgtEl>
                                      </p:cBhvr>
                                    </p:animEffect>
                                  </p:childTnLst>
                                </p:cTn>
                              </p:par>
                              <p:par>
                                <p:cTn id="130" presetID="30" presetClass="entr" presetSubtype="0" fill="hold" grpId="1" nodeType="withEffect">
                                  <p:stCondLst>
                                    <p:cond delay="0"/>
                                  </p:stCondLst>
                                  <p:childTnLst>
                                    <p:set>
                                      <p:cBhvr>
                                        <p:cTn id="131" dur="1" fill="hold">
                                          <p:stCondLst>
                                            <p:cond delay="0"/>
                                          </p:stCondLst>
                                        </p:cTn>
                                        <p:tgtEl>
                                          <p:spTgt spid="3">
                                            <p:txEl>
                                              <p:pRg st="0" end="0"/>
                                            </p:txEl>
                                          </p:spTgt>
                                        </p:tgtEl>
                                        <p:attrNameLst>
                                          <p:attrName>style.visibility</p:attrName>
                                        </p:attrNameLst>
                                      </p:cBhvr>
                                      <p:to>
                                        <p:strVal val="visible"/>
                                      </p:to>
                                    </p:set>
                                    <p:animEffect transition="in" filter="fade">
                                      <p:cBhvr>
                                        <p:cTn id="132" dur="1600" decel="100000"/>
                                        <p:tgtEl>
                                          <p:spTgt spid="3">
                                            <p:txEl>
                                              <p:pRg st="0" end="0"/>
                                            </p:txEl>
                                          </p:spTgt>
                                        </p:tgtEl>
                                      </p:cBhvr>
                                    </p:animEffect>
                                    <p:anim calcmode="lin" valueType="num">
                                      <p:cBhvr>
                                        <p:cTn id="133" dur="16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34" dur="16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35" dur="16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36" dur="400" accel="100000" fill="hold">
                                          <p:stCondLst>
                                            <p:cond delay="16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37" dur="400" accel="100000" fill="hold">
                                          <p:stCondLst>
                                            <p:cond delay="1600"/>
                                          </p:stCondLst>
                                        </p:cTn>
                                        <p:tgtEl>
                                          <p:spTgt spid="3">
                                            <p:txEl>
                                              <p:pRg st="0" end="0"/>
                                            </p:txEl>
                                          </p:spTgt>
                                        </p:tgtEl>
                                        <p:attrNameLst>
                                          <p:attrName>ppt_y</p:attrName>
                                        </p:attrNameLst>
                                      </p:cBhvr>
                                      <p:tavLst>
                                        <p:tav tm="0">
                                          <p:val>
                                            <p:strVal val="#ppt_y+0.1"/>
                                          </p:val>
                                        </p:tav>
                                        <p:tav tm="100000">
                                          <p:val>
                                            <p:strVal val="#ppt_y"/>
                                          </p:val>
                                        </p:tav>
                                      </p:tavLst>
                                    </p:anim>
                                  </p:childTnLst>
                                </p:cTn>
                              </p:par>
                              <p:par>
                                <p:cTn id="138" presetID="30" presetClass="entr" presetSubtype="0" fill="hold" grpId="1" nodeType="withEffect">
                                  <p:stCondLst>
                                    <p:cond delay="0"/>
                                  </p:stCondLst>
                                  <p:childTnLst>
                                    <p:set>
                                      <p:cBhvr>
                                        <p:cTn id="139" dur="1" fill="hold">
                                          <p:stCondLst>
                                            <p:cond delay="0"/>
                                          </p:stCondLst>
                                        </p:cTn>
                                        <p:tgtEl>
                                          <p:spTgt spid="3">
                                            <p:txEl>
                                              <p:pRg st="1" end="1"/>
                                            </p:txEl>
                                          </p:spTgt>
                                        </p:tgtEl>
                                        <p:attrNameLst>
                                          <p:attrName>style.visibility</p:attrName>
                                        </p:attrNameLst>
                                      </p:cBhvr>
                                      <p:to>
                                        <p:strVal val="visible"/>
                                      </p:to>
                                    </p:set>
                                    <p:animEffect transition="in" filter="fade">
                                      <p:cBhvr>
                                        <p:cTn id="140" dur="1600" decel="100000"/>
                                        <p:tgtEl>
                                          <p:spTgt spid="3">
                                            <p:txEl>
                                              <p:pRg st="1" end="1"/>
                                            </p:txEl>
                                          </p:spTgt>
                                        </p:tgtEl>
                                      </p:cBhvr>
                                    </p:animEffect>
                                    <p:anim calcmode="lin" valueType="num">
                                      <p:cBhvr>
                                        <p:cTn id="141" dur="16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42" dur="16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43" dur="16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144" dur="400" accel="100000" fill="hold">
                                          <p:stCondLst>
                                            <p:cond delay="16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145" dur="400" accel="100000" fill="hold">
                                          <p:stCondLst>
                                            <p:cond delay="1600"/>
                                          </p:stCondLst>
                                        </p:cTn>
                                        <p:tgtEl>
                                          <p:spTgt spid="3">
                                            <p:txEl>
                                              <p:pRg st="1" end="1"/>
                                            </p:txEl>
                                          </p:spTgt>
                                        </p:tgtEl>
                                        <p:attrNameLst>
                                          <p:attrName>ppt_y</p:attrName>
                                        </p:attrNameLst>
                                      </p:cBhvr>
                                      <p:tavLst>
                                        <p:tav tm="0">
                                          <p:val>
                                            <p:strVal val="#ppt_y+0.1"/>
                                          </p:val>
                                        </p:tav>
                                        <p:tav tm="100000">
                                          <p:val>
                                            <p:strVal val="#ppt_y"/>
                                          </p:val>
                                        </p:tav>
                                      </p:tavLst>
                                    </p:anim>
                                  </p:childTnLst>
                                </p:cTn>
                              </p:par>
                              <p:par>
                                <p:cTn id="146" presetID="30" presetClass="entr" presetSubtype="0" fill="hold" grpId="1" nodeType="withEffect">
                                  <p:stCondLst>
                                    <p:cond delay="0"/>
                                  </p:stCondLst>
                                  <p:childTnLst>
                                    <p:set>
                                      <p:cBhvr>
                                        <p:cTn id="147" dur="1" fill="hold">
                                          <p:stCondLst>
                                            <p:cond delay="0"/>
                                          </p:stCondLst>
                                        </p:cTn>
                                        <p:tgtEl>
                                          <p:spTgt spid="3">
                                            <p:txEl>
                                              <p:pRg st="2" end="2"/>
                                            </p:txEl>
                                          </p:spTgt>
                                        </p:tgtEl>
                                        <p:attrNameLst>
                                          <p:attrName>style.visibility</p:attrName>
                                        </p:attrNameLst>
                                      </p:cBhvr>
                                      <p:to>
                                        <p:strVal val="visible"/>
                                      </p:to>
                                    </p:set>
                                    <p:animEffect transition="in" filter="fade">
                                      <p:cBhvr>
                                        <p:cTn id="148" dur="1600" decel="100000"/>
                                        <p:tgtEl>
                                          <p:spTgt spid="3">
                                            <p:txEl>
                                              <p:pRg st="2" end="2"/>
                                            </p:txEl>
                                          </p:spTgt>
                                        </p:tgtEl>
                                      </p:cBhvr>
                                    </p:animEffect>
                                    <p:anim calcmode="lin" valueType="num">
                                      <p:cBhvr>
                                        <p:cTn id="149" dur="16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150" dur="16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151" dur="16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152" dur="400" accel="100000" fill="hold">
                                          <p:stCondLst>
                                            <p:cond delay="16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153" dur="400" accel="100000" fill="hold">
                                          <p:stCondLst>
                                            <p:cond delay="1600"/>
                                          </p:stCondLst>
                                        </p:cTn>
                                        <p:tgtEl>
                                          <p:spTgt spid="3">
                                            <p:txEl>
                                              <p:pRg st="2" end="2"/>
                                            </p:txEl>
                                          </p:spTgt>
                                        </p:tgtEl>
                                        <p:attrNameLst>
                                          <p:attrName>ppt_y</p:attrName>
                                        </p:attrNameLst>
                                      </p:cBhvr>
                                      <p:tavLst>
                                        <p:tav tm="0">
                                          <p:val>
                                            <p:strVal val="#ppt_y+0.1"/>
                                          </p:val>
                                        </p:tav>
                                        <p:tav tm="100000">
                                          <p:val>
                                            <p:strVal val="#ppt_y"/>
                                          </p:val>
                                        </p:tav>
                                      </p:tavLst>
                                    </p:anim>
                                  </p:childTnLst>
                                </p:cTn>
                              </p:par>
                              <p:par>
                                <p:cTn id="154" presetID="30" presetClass="entr" presetSubtype="0" fill="hold" grpId="1" nodeType="withEffect">
                                  <p:stCondLst>
                                    <p:cond delay="0"/>
                                  </p:stCondLst>
                                  <p:childTnLst>
                                    <p:set>
                                      <p:cBhvr>
                                        <p:cTn id="155" dur="1" fill="hold">
                                          <p:stCondLst>
                                            <p:cond delay="0"/>
                                          </p:stCondLst>
                                        </p:cTn>
                                        <p:tgtEl>
                                          <p:spTgt spid="3">
                                            <p:txEl>
                                              <p:pRg st="3" end="3"/>
                                            </p:txEl>
                                          </p:spTgt>
                                        </p:tgtEl>
                                        <p:attrNameLst>
                                          <p:attrName>style.visibility</p:attrName>
                                        </p:attrNameLst>
                                      </p:cBhvr>
                                      <p:to>
                                        <p:strVal val="visible"/>
                                      </p:to>
                                    </p:set>
                                    <p:animEffect transition="in" filter="fade">
                                      <p:cBhvr>
                                        <p:cTn id="156" dur="1600" decel="100000"/>
                                        <p:tgtEl>
                                          <p:spTgt spid="3">
                                            <p:txEl>
                                              <p:pRg st="3" end="3"/>
                                            </p:txEl>
                                          </p:spTgt>
                                        </p:tgtEl>
                                      </p:cBhvr>
                                    </p:animEffect>
                                    <p:anim calcmode="lin" valueType="num">
                                      <p:cBhvr>
                                        <p:cTn id="157" dur="16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158" dur="16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159" dur="16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160" dur="400" accel="100000" fill="hold">
                                          <p:stCondLst>
                                            <p:cond delay="16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161" dur="400" accel="100000" fill="hold">
                                          <p:stCondLst>
                                            <p:cond delay="1600"/>
                                          </p:stCondLst>
                                        </p:cTn>
                                        <p:tgtEl>
                                          <p:spTgt spid="3">
                                            <p:txEl>
                                              <p:pRg st="3" end="3"/>
                                            </p:txEl>
                                          </p:spTgt>
                                        </p:tgtEl>
                                        <p:attrNameLst>
                                          <p:attrName>ppt_y</p:attrName>
                                        </p:attrNameLst>
                                      </p:cBhvr>
                                      <p:tavLst>
                                        <p:tav tm="0">
                                          <p:val>
                                            <p:strVal val="#ppt_y+0.1"/>
                                          </p:val>
                                        </p:tav>
                                        <p:tav tm="100000">
                                          <p:val>
                                            <p:strVal val="#ppt_y"/>
                                          </p:val>
                                        </p:tav>
                                      </p:tavLst>
                                    </p:anim>
                                  </p:childTnLst>
                                </p:cTn>
                              </p:par>
                              <p:par>
                                <p:cTn id="162" presetID="30" presetClass="entr" presetSubtype="0" fill="hold" grpId="1" nodeType="withEffect">
                                  <p:stCondLst>
                                    <p:cond delay="0"/>
                                  </p:stCondLst>
                                  <p:childTnLst>
                                    <p:set>
                                      <p:cBhvr>
                                        <p:cTn id="163" dur="1" fill="hold">
                                          <p:stCondLst>
                                            <p:cond delay="0"/>
                                          </p:stCondLst>
                                        </p:cTn>
                                        <p:tgtEl>
                                          <p:spTgt spid="3">
                                            <p:txEl>
                                              <p:pRg st="4" end="4"/>
                                            </p:txEl>
                                          </p:spTgt>
                                        </p:tgtEl>
                                        <p:attrNameLst>
                                          <p:attrName>style.visibility</p:attrName>
                                        </p:attrNameLst>
                                      </p:cBhvr>
                                      <p:to>
                                        <p:strVal val="visible"/>
                                      </p:to>
                                    </p:set>
                                    <p:animEffect transition="in" filter="fade">
                                      <p:cBhvr>
                                        <p:cTn id="164" dur="1600" decel="100000"/>
                                        <p:tgtEl>
                                          <p:spTgt spid="3">
                                            <p:txEl>
                                              <p:pRg st="4" end="4"/>
                                            </p:txEl>
                                          </p:spTgt>
                                        </p:tgtEl>
                                      </p:cBhvr>
                                    </p:animEffect>
                                    <p:anim calcmode="lin" valueType="num">
                                      <p:cBhvr>
                                        <p:cTn id="165" dur="16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166" dur="16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167" dur="16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168" dur="400" accel="100000" fill="hold">
                                          <p:stCondLst>
                                            <p:cond delay="16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169" dur="400" accel="100000" fill="hold">
                                          <p:stCondLst>
                                            <p:cond delay="1600"/>
                                          </p:stCondLst>
                                        </p:cTn>
                                        <p:tgtEl>
                                          <p:spTgt spid="3">
                                            <p:txEl>
                                              <p:pRg st="4" end="4"/>
                                            </p:txEl>
                                          </p:spTgt>
                                        </p:tgtEl>
                                        <p:attrNameLst>
                                          <p:attrName>ppt_y</p:attrName>
                                        </p:attrNameLst>
                                      </p:cBhvr>
                                      <p:tavLst>
                                        <p:tav tm="0">
                                          <p:val>
                                            <p:strVal val="#ppt_y+0.1"/>
                                          </p:val>
                                        </p:tav>
                                        <p:tav tm="100000">
                                          <p:val>
                                            <p:strVal val="#ppt_y"/>
                                          </p:val>
                                        </p:tav>
                                      </p:tavLst>
                                    </p:anim>
                                  </p:childTnLst>
                                </p:cTn>
                              </p:par>
                              <p:par>
                                <p:cTn id="170" presetID="30" presetClass="entr" presetSubtype="0" fill="hold" grpId="1" nodeType="withEffect">
                                  <p:stCondLst>
                                    <p:cond delay="0"/>
                                  </p:stCondLst>
                                  <p:childTnLst>
                                    <p:set>
                                      <p:cBhvr>
                                        <p:cTn id="171" dur="1" fill="hold">
                                          <p:stCondLst>
                                            <p:cond delay="0"/>
                                          </p:stCondLst>
                                        </p:cTn>
                                        <p:tgtEl>
                                          <p:spTgt spid="3">
                                            <p:txEl>
                                              <p:pRg st="5" end="5"/>
                                            </p:txEl>
                                          </p:spTgt>
                                        </p:tgtEl>
                                        <p:attrNameLst>
                                          <p:attrName>style.visibility</p:attrName>
                                        </p:attrNameLst>
                                      </p:cBhvr>
                                      <p:to>
                                        <p:strVal val="visible"/>
                                      </p:to>
                                    </p:set>
                                    <p:animEffect transition="in" filter="fade">
                                      <p:cBhvr>
                                        <p:cTn id="172" dur="1600" decel="100000"/>
                                        <p:tgtEl>
                                          <p:spTgt spid="3">
                                            <p:txEl>
                                              <p:pRg st="5" end="5"/>
                                            </p:txEl>
                                          </p:spTgt>
                                        </p:tgtEl>
                                      </p:cBhvr>
                                    </p:animEffect>
                                    <p:anim calcmode="lin" valueType="num">
                                      <p:cBhvr>
                                        <p:cTn id="173" dur="16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174" dur="16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175" dur="16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176" dur="400" accel="100000" fill="hold">
                                          <p:stCondLst>
                                            <p:cond delay="16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177" dur="400" accel="100000" fill="hold">
                                          <p:stCondLst>
                                            <p:cond delay="1600"/>
                                          </p:stCondLst>
                                        </p:cTn>
                                        <p:tgtEl>
                                          <p:spTgt spid="3">
                                            <p:txEl>
                                              <p:pRg st="5" end="5"/>
                                            </p:txEl>
                                          </p:spTgt>
                                        </p:tgtEl>
                                        <p:attrNameLst>
                                          <p:attrName>ppt_y</p:attrName>
                                        </p:attrNameLst>
                                      </p:cBhvr>
                                      <p:tavLst>
                                        <p:tav tm="0">
                                          <p:val>
                                            <p:strVal val="#ppt_y+0.1"/>
                                          </p:val>
                                        </p:tav>
                                        <p:tav tm="100000">
                                          <p:val>
                                            <p:strVal val="#ppt_y"/>
                                          </p:val>
                                        </p:tav>
                                      </p:tavLst>
                                    </p:anim>
                                  </p:childTnLst>
                                </p:cTn>
                              </p:par>
                              <p:par>
                                <p:cTn id="178" presetID="30" presetClass="entr" presetSubtype="0" fill="hold" grpId="1" nodeType="withEffect">
                                  <p:stCondLst>
                                    <p:cond delay="0"/>
                                  </p:stCondLst>
                                  <p:childTnLst>
                                    <p:set>
                                      <p:cBhvr>
                                        <p:cTn id="179" dur="1" fill="hold">
                                          <p:stCondLst>
                                            <p:cond delay="0"/>
                                          </p:stCondLst>
                                        </p:cTn>
                                        <p:tgtEl>
                                          <p:spTgt spid="3">
                                            <p:txEl>
                                              <p:pRg st="6" end="6"/>
                                            </p:txEl>
                                          </p:spTgt>
                                        </p:tgtEl>
                                        <p:attrNameLst>
                                          <p:attrName>style.visibility</p:attrName>
                                        </p:attrNameLst>
                                      </p:cBhvr>
                                      <p:to>
                                        <p:strVal val="visible"/>
                                      </p:to>
                                    </p:set>
                                    <p:animEffect transition="in" filter="fade">
                                      <p:cBhvr>
                                        <p:cTn id="180" dur="1600" decel="100000"/>
                                        <p:tgtEl>
                                          <p:spTgt spid="3">
                                            <p:txEl>
                                              <p:pRg st="6" end="6"/>
                                            </p:txEl>
                                          </p:spTgt>
                                        </p:tgtEl>
                                      </p:cBhvr>
                                    </p:animEffect>
                                    <p:anim calcmode="lin" valueType="num">
                                      <p:cBhvr>
                                        <p:cTn id="181" dur="16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182" dur="16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183" dur="16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184" dur="400" accel="100000" fill="hold">
                                          <p:stCondLst>
                                            <p:cond delay="16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185" dur="400" accel="100000" fill="hold">
                                          <p:stCondLst>
                                            <p:cond delay="1600"/>
                                          </p:stCondLst>
                                        </p:cTn>
                                        <p:tgtEl>
                                          <p:spTgt spid="3">
                                            <p:txEl>
                                              <p:pRg st="6" end="6"/>
                                            </p:txEl>
                                          </p:spTgt>
                                        </p:tgtEl>
                                        <p:attrNameLst>
                                          <p:attrName>ppt_y</p:attrName>
                                        </p:attrNameLst>
                                      </p:cBhvr>
                                      <p:tavLst>
                                        <p:tav tm="0">
                                          <p:val>
                                            <p:strVal val="#ppt_y+0.1"/>
                                          </p:val>
                                        </p:tav>
                                        <p:tav tm="100000">
                                          <p:val>
                                            <p:strVal val="#ppt_y"/>
                                          </p:val>
                                        </p:tav>
                                      </p:tavLst>
                                    </p:anim>
                                  </p:childTnLst>
                                </p:cTn>
                              </p:par>
                              <p:par>
                                <p:cTn id="186" presetID="30" presetClass="entr" presetSubtype="0" fill="hold" grpId="1" nodeType="withEffect">
                                  <p:stCondLst>
                                    <p:cond delay="0"/>
                                  </p:stCondLst>
                                  <p:childTnLst>
                                    <p:set>
                                      <p:cBhvr>
                                        <p:cTn id="187" dur="1" fill="hold">
                                          <p:stCondLst>
                                            <p:cond delay="0"/>
                                          </p:stCondLst>
                                        </p:cTn>
                                        <p:tgtEl>
                                          <p:spTgt spid="3">
                                            <p:txEl>
                                              <p:pRg st="7" end="7"/>
                                            </p:txEl>
                                          </p:spTgt>
                                        </p:tgtEl>
                                        <p:attrNameLst>
                                          <p:attrName>style.visibility</p:attrName>
                                        </p:attrNameLst>
                                      </p:cBhvr>
                                      <p:to>
                                        <p:strVal val="visible"/>
                                      </p:to>
                                    </p:set>
                                    <p:animEffect transition="in" filter="fade">
                                      <p:cBhvr>
                                        <p:cTn id="188" dur="1600" decel="100000"/>
                                        <p:tgtEl>
                                          <p:spTgt spid="3">
                                            <p:txEl>
                                              <p:pRg st="7" end="7"/>
                                            </p:txEl>
                                          </p:spTgt>
                                        </p:tgtEl>
                                      </p:cBhvr>
                                    </p:animEffect>
                                    <p:anim calcmode="lin" valueType="num">
                                      <p:cBhvr>
                                        <p:cTn id="189" dur="16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190" dur="16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191" dur="16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192" dur="400" accel="100000" fill="hold">
                                          <p:stCondLst>
                                            <p:cond delay="16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193" dur="400" accel="100000" fill="hold">
                                          <p:stCondLst>
                                            <p:cond delay="1600"/>
                                          </p:stCondLst>
                                        </p:cTn>
                                        <p:tgtEl>
                                          <p:spTgt spid="3">
                                            <p:txEl>
                                              <p:pRg st="7" end="7"/>
                                            </p:txEl>
                                          </p:spTgt>
                                        </p:tgtEl>
                                        <p:attrNameLst>
                                          <p:attrName>ppt_y</p:attrName>
                                        </p:attrNameLst>
                                      </p:cBhvr>
                                      <p:tavLst>
                                        <p:tav tm="0">
                                          <p:val>
                                            <p:strVal val="#ppt_y+0.1"/>
                                          </p:val>
                                        </p:tav>
                                        <p:tav tm="100000">
                                          <p:val>
                                            <p:strVal val="#ppt_y"/>
                                          </p:val>
                                        </p:tav>
                                      </p:tavLst>
                                    </p:anim>
                                  </p:childTnLst>
                                </p:cTn>
                              </p:par>
                              <p:par>
                                <p:cTn id="194" presetID="54" presetClass="entr" presetSubtype="0" accel="100000" fill="hold" grpId="1" nodeType="withEffect">
                                  <p:stCondLst>
                                    <p:cond delay="0"/>
                                  </p:stCondLst>
                                  <p:iterate type="lt">
                                    <p:tmPct val="0"/>
                                  </p:iterate>
                                  <p:childTnLst>
                                    <p:set>
                                      <p:cBhvr>
                                        <p:cTn id="195" dur="1" fill="hold">
                                          <p:stCondLst>
                                            <p:cond delay="0"/>
                                          </p:stCondLst>
                                        </p:cTn>
                                        <p:tgtEl>
                                          <p:spTgt spid="5">
                                            <p:txEl>
                                              <p:pRg st="0" end="0"/>
                                            </p:txEl>
                                          </p:spTgt>
                                        </p:tgtEl>
                                        <p:attrNameLst>
                                          <p:attrName>style.visibility</p:attrName>
                                        </p:attrNameLst>
                                      </p:cBhvr>
                                      <p:to>
                                        <p:strVal val="visible"/>
                                      </p:to>
                                    </p:set>
                                    <p:anim calcmode="lin" valueType="num">
                                      <p:cBhvr>
                                        <p:cTn id="196" dur="500" fill="hold"/>
                                        <p:tgtEl>
                                          <p:spTgt spid="5">
                                            <p:txEl>
                                              <p:pRg st="0" end="0"/>
                                            </p:txEl>
                                          </p:spTgt>
                                        </p:tgtEl>
                                        <p:attrNameLst>
                                          <p:attrName>ppt_w</p:attrName>
                                        </p:attrNameLst>
                                      </p:cBhvr>
                                      <p:tavLst>
                                        <p:tav tm="0">
                                          <p:val>
                                            <p:strVal val="#ppt_w*0.05"/>
                                          </p:val>
                                        </p:tav>
                                        <p:tav tm="100000">
                                          <p:val>
                                            <p:strVal val="#ppt_w"/>
                                          </p:val>
                                        </p:tav>
                                      </p:tavLst>
                                    </p:anim>
                                    <p:anim calcmode="lin" valueType="num">
                                      <p:cBhvr>
                                        <p:cTn id="197" dur="5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98" dur="5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99" dur="500" fill="hold"/>
                                        <p:tgtEl>
                                          <p:spTgt spid="5">
                                            <p:txEl>
                                              <p:pRg st="0" end="0"/>
                                            </p:txEl>
                                          </p:spTgt>
                                        </p:tgtEl>
                                        <p:attrNameLst>
                                          <p:attrName>ppt_y</p:attrName>
                                        </p:attrNameLst>
                                      </p:cBhvr>
                                      <p:tavLst>
                                        <p:tav tm="0">
                                          <p:val>
                                            <p:strVal val="#ppt_y"/>
                                          </p:val>
                                        </p:tav>
                                        <p:tav tm="100000">
                                          <p:val>
                                            <p:strVal val="#ppt_y"/>
                                          </p:val>
                                        </p:tav>
                                      </p:tavLst>
                                    </p:anim>
                                    <p:animEffect transition="in" filter="fade">
                                      <p:cBhvr>
                                        <p:cTn id="200" dur="500"/>
                                        <p:tgtEl>
                                          <p:spTgt spid="5">
                                            <p:txEl>
                                              <p:pRg st="0" end="0"/>
                                            </p:txEl>
                                          </p:spTgt>
                                        </p:tgtEl>
                                      </p:cBhvr>
                                    </p:animEffect>
                                  </p:childTnLst>
                                </p:cTn>
                              </p:par>
                              <p:par>
                                <p:cTn id="201" presetID="54" presetClass="entr" presetSubtype="0" accel="100000" fill="hold" grpId="1" nodeType="withEffect">
                                  <p:stCondLst>
                                    <p:cond delay="0"/>
                                  </p:stCondLst>
                                  <p:iterate type="lt">
                                    <p:tmPct val="0"/>
                                  </p:iterate>
                                  <p:childTnLst>
                                    <p:set>
                                      <p:cBhvr>
                                        <p:cTn id="202" dur="1" fill="hold">
                                          <p:stCondLst>
                                            <p:cond delay="0"/>
                                          </p:stCondLst>
                                        </p:cTn>
                                        <p:tgtEl>
                                          <p:spTgt spid="5">
                                            <p:txEl>
                                              <p:pRg st="1" end="1"/>
                                            </p:txEl>
                                          </p:spTgt>
                                        </p:tgtEl>
                                        <p:attrNameLst>
                                          <p:attrName>style.visibility</p:attrName>
                                        </p:attrNameLst>
                                      </p:cBhvr>
                                      <p:to>
                                        <p:strVal val="visible"/>
                                      </p:to>
                                    </p:set>
                                    <p:anim calcmode="lin" valueType="num">
                                      <p:cBhvr>
                                        <p:cTn id="203" dur="500" fill="hold"/>
                                        <p:tgtEl>
                                          <p:spTgt spid="5">
                                            <p:txEl>
                                              <p:pRg st="1" end="1"/>
                                            </p:txEl>
                                          </p:spTgt>
                                        </p:tgtEl>
                                        <p:attrNameLst>
                                          <p:attrName>ppt_w</p:attrName>
                                        </p:attrNameLst>
                                      </p:cBhvr>
                                      <p:tavLst>
                                        <p:tav tm="0">
                                          <p:val>
                                            <p:strVal val="#ppt_w*0.05"/>
                                          </p:val>
                                        </p:tav>
                                        <p:tav tm="100000">
                                          <p:val>
                                            <p:strVal val="#ppt_w"/>
                                          </p:val>
                                        </p:tav>
                                      </p:tavLst>
                                    </p:anim>
                                    <p:anim calcmode="lin" valueType="num">
                                      <p:cBhvr>
                                        <p:cTn id="204" dur="500" fill="hold"/>
                                        <p:tgtEl>
                                          <p:spTgt spid="5">
                                            <p:txEl>
                                              <p:pRg st="1" end="1"/>
                                            </p:txEl>
                                          </p:spTgt>
                                        </p:tgtEl>
                                        <p:attrNameLst>
                                          <p:attrName>ppt_h</p:attrName>
                                        </p:attrNameLst>
                                      </p:cBhvr>
                                      <p:tavLst>
                                        <p:tav tm="0">
                                          <p:val>
                                            <p:strVal val="#ppt_h"/>
                                          </p:val>
                                        </p:tav>
                                        <p:tav tm="100000">
                                          <p:val>
                                            <p:strVal val="#ppt_h"/>
                                          </p:val>
                                        </p:tav>
                                      </p:tavLst>
                                    </p:anim>
                                    <p:anim calcmode="lin" valueType="num">
                                      <p:cBhvr>
                                        <p:cTn id="205" dur="5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206" dur="500" fill="hold"/>
                                        <p:tgtEl>
                                          <p:spTgt spid="5">
                                            <p:txEl>
                                              <p:pRg st="1" end="1"/>
                                            </p:txEl>
                                          </p:spTgt>
                                        </p:tgtEl>
                                        <p:attrNameLst>
                                          <p:attrName>ppt_y</p:attrName>
                                        </p:attrNameLst>
                                      </p:cBhvr>
                                      <p:tavLst>
                                        <p:tav tm="0">
                                          <p:val>
                                            <p:strVal val="#ppt_y"/>
                                          </p:val>
                                        </p:tav>
                                        <p:tav tm="100000">
                                          <p:val>
                                            <p:strVal val="#ppt_y"/>
                                          </p:val>
                                        </p:tav>
                                      </p:tavLst>
                                    </p:anim>
                                    <p:animEffect transition="in" filter="fade">
                                      <p:cBhvr>
                                        <p:cTn id="207" dur="500"/>
                                        <p:tgtEl>
                                          <p:spTgt spid="5">
                                            <p:txEl>
                                              <p:pRg st="1" end="1"/>
                                            </p:txEl>
                                          </p:spTgt>
                                        </p:tgtEl>
                                      </p:cBhvr>
                                    </p:animEffect>
                                  </p:childTnLst>
                                </p:cTn>
                              </p:par>
                              <p:par>
                                <p:cTn id="208" presetID="54" presetClass="entr" presetSubtype="0" accel="100000" fill="hold" grpId="1" nodeType="withEffect">
                                  <p:stCondLst>
                                    <p:cond delay="0"/>
                                  </p:stCondLst>
                                  <p:iterate type="lt">
                                    <p:tmPct val="0"/>
                                  </p:iterate>
                                  <p:childTnLst>
                                    <p:set>
                                      <p:cBhvr>
                                        <p:cTn id="209" dur="1" fill="hold">
                                          <p:stCondLst>
                                            <p:cond delay="0"/>
                                          </p:stCondLst>
                                        </p:cTn>
                                        <p:tgtEl>
                                          <p:spTgt spid="5">
                                            <p:txEl>
                                              <p:pRg st="2" end="2"/>
                                            </p:txEl>
                                          </p:spTgt>
                                        </p:tgtEl>
                                        <p:attrNameLst>
                                          <p:attrName>style.visibility</p:attrName>
                                        </p:attrNameLst>
                                      </p:cBhvr>
                                      <p:to>
                                        <p:strVal val="visible"/>
                                      </p:to>
                                    </p:set>
                                    <p:anim calcmode="lin" valueType="num">
                                      <p:cBhvr>
                                        <p:cTn id="210" dur="500" fill="hold"/>
                                        <p:tgtEl>
                                          <p:spTgt spid="5">
                                            <p:txEl>
                                              <p:pRg st="2" end="2"/>
                                            </p:txEl>
                                          </p:spTgt>
                                        </p:tgtEl>
                                        <p:attrNameLst>
                                          <p:attrName>ppt_w</p:attrName>
                                        </p:attrNameLst>
                                      </p:cBhvr>
                                      <p:tavLst>
                                        <p:tav tm="0">
                                          <p:val>
                                            <p:strVal val="#ppt_w*0.05"/>
                                          </p:val>
                                        </p:tav>
                                        <p:tav tm="100000">
                                          <p:val>
                                            <p:strVal val="#ppt_w"/>
                                          </p:val>
                                        </p:tav>
                                      </p:tavLst>
                                    </p:anim>
                                    <p:anim calcmode="lin" valueType="num">
                                      <p:cBhvr>
                                        <p:cTn id="211" dur="5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12" dur="5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213" dur="500" fill="hold"/>
                                        <p:tgtEl>
                                          <p:spTgt spid="5">
                                            <p:txEl>
                                              <p:pRg st="2" end="2"/>
                                            </p:txEl>
                                          </p:spTgt>
                                        </p:tgtEl>
                                        <p:attrNameLst>
                                          <p:attrName>ppt_y</p:attrName>
                                        </p:attrNameLst>
                                      </p:cBhvr>
                                      <p:tavLst>
                                        <p:tav tm="0">
                                          <p:val>
                                            <p:strVal val="#ppt_y"/>
                                          </p:val>
                                        </p:tav>
                                        <p:tav tm="100000">
                                          <p:val>
                                            <p:strVal val="#ppt_y"/>
                                          </p:val>
                                        </p:tav>
                                      </p:tavLst>
                                    </p:anim>
                                    <p:animEffect transition="in" filter="fade">
                                      <p:cBhvr>
                                        <p:cTn id="214" dur="500"/>
                                        <p:tgtEl>
                                          <p:spTgt spid="5">
                                            <p:txEl>
                                              <p:pRg st="2" end="2"/>
                                            </p:txEl>
                                          </p:spTgt>
                                        </p:tgtEl>
                                      </p:cBhvr>
                                    </p:animEffect>
                                  </p:childTnLst>
                                </p:cTn>
                              </p:par>
                              <p:par>
                                <p:cTn id="215" presetID="54" presetClass="entr" presetSubtype="0" accel="100000" fill="hold" grpId="1" nodeType="withEffect">
                                  <p:stCondLst>
                                    <p:cond delay="0"/>
                                  </p:stCondLst>
                                  <p:iterate type="lt">
                                    <p:tmPct val="0"/>
                                  </p:iterate>
                                  <p:childTnLst>
                                    <p:set>
                                      <p:cBhvr>
                                        <p:cTn id="216" dur="1" fill="hold">
                                          <p:stCondLst>
                                            <p:cond delay="0"/>
                                          </p:stCondLst>
                                        </p:cTn>
                                        <p:tgtEl>
                                          <p:spTgt spid="5">
                                            <p:txEl>
                                              <p:pRg st="3" end="3"/>
                                            </p:txEl>
                                          </p:spTgt>
                                        </p:tgtEl>
                                        <p:attrNameLst>
                                          <p:attrName>style.visibility</p:attrName>
                                        </p:attrNameLst>
                                      </p:cBhvr>
                                      <p:to>
                                        <p:strVal val="visible"/>
                                      </p:to>
                                    </p:set>
                                    <p:anim calcmode="lin" valueType="num">
                                      <p:cBhvr>
                                        <p:cTn id="217" dur="500" fill="hold"/>
                                        <p:tgtEl>
                                          <p:spTgt spid="5">
                                            <p:txEl>
                                              <p:pRg st="3" end="3"/>
                                            </p:txEl>
                                          </p:spTgt>
                                        </p:tgtEl>
                                        <p:attrNameLst>
                                          <p:attrName>ppt_w</p:attrName>
                                        </p:attrNameLst>
                                      </p:cBhvr>
                                      <p:tavLst>
                                        <p:tav tm="0">
                                          <p:val>
                                            <p:strVal val="#ppt_w*0.05"/>
                                          </p:val>
                                        </p:tav>
                                        <p:tav tm="100000">
                                          <p:val>
                                            <p:strVal val="#ppt_w"/>
                                          </p:val>
                                        </p:tav>
                                      </p:tavLst>
                                    </p:anim>
                                    <p:anim calcmode="lin" valueType="num">
                                      <p:cBhvr>
                                        <p:cTn id="218" dur="500" fill="hold"/>
                                        <p:tgtEl>
                                          <p:spTgt spid="5">
                                            <p:txEl>
                                              <p:pRg st="3" end="3"/>
                                            </p:txEl>
                                          </p:spTgt>
                                        </p:tgtEl>
                                        <p:attrNameLst>
                                          <p:attrName>ppt_h</p:attrName>
                                        </p:attrNameLst>
                                      </p:cBhvr>
                                      <p:tavLst>
                                        <p:tav tm="0">
                                          <p:val>
                                            <p:strVal val="#ppt_h"/>
                                          </p:val>
                                        </p:tav>
                                        <p:tav tm="100000">
                                          <p:val>
                                            <p:strVal val="#ppt_h"/>
                                          </p:val>
                                        </p:tav>
                                      </p:tavLst>
                                    </p:anim>
                                    <p:anim calcmode="lin" valueType="num">
                                      <p:cBhvr>
                                        <p:cTn id="219" dur="5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220" dur="500" fill="hold"/>
                                        <p:tgtEl>
                                          <p:spTgt spid="5">
                                            <p:txEl>
                                              <p:pRg st="3" end="3"/>
                                            </p:txEl>
                                          </p:spTgt>
                                        </p:tgtEl>
                                        <p:attrNameLst>
                                          <p:attrName>ppt_y</p:attrName>
                                        </p:attrNameLst>
                                      </p:cBhvr>
                                      <p:tavLst>
                                        <p:tav tm="0">
                                          <p:val>
                                            <p:strVal val="#ppt_y"/>
                                          </p:val>
                                        </p:tav>
                                        <p:tav tm="100000">
                                          <p:val>
                                            <p:strVal val="#ppt_y"/>
                                          </p:val>
                                        </p:tav>
                                      </p:tavLst>
                                    </p:anim>
                                    <p:animEffect transition="in" filter="fade">
                                      <p:cBhvr>
                                        <p:cTn id="221" dur="500"/>
                                        <p:tgtEl>
                                          <p:spTgt spid="5">
                                            <p:txEl>
                                              <p:pRg st="3" end="3"/>
                                            </p:txEl>
                                          </p:spTgt>
                                        </p:tgtEl>
                                      </p:cBhvr>
                                    </p:animEffect>
                                  </p:childTnLst>
                                </p:cTn>
                              </p:par>
                              <p:par>
                                <p:cTn id="222" presetID="54" presetClass="entr" presetSubtype="0" accel="100000" fill="hold" grpId="1" nodeType="withEffect">
                                  <p:stCondLst>
                                    <p:cond delay="0"/>
                                  </p:stCondLst>
                                  <p:iterate type="lt">
                                    <p:tmPct val="0"/>
                                  </p:iterate>
                                  <p:childTnLst>
                                    <p:set>
                                      <p:cBhvr>
                                        <p:cTn id="223" dur="1" fill="hold">
                                          <p:stCondLst>
                                            <p:cond delay="0"/>
                                          </p:stCondLst>
                                        </p:cTn>
                                        <p:tgtEl>
                                          <p:spTgt spid="5">
                                            <p:txEl>
                                              <p:pRg st="4" end="4"/>
                                            </p:txEl>
                                          </p:spTgt>
                                        </p:tgtEl>
                                        <p:attrNameLst>
                                          <p:attrName>style.visibility</p:attrName>
                                        </p:attrNameLst>
                                      </p:cBhvr>
                                      <p:to>
                                        <p:strVal val="visible"/>
                                      </p:to>
                                    </p:set>
                                    <p:anim calcmode="lin" valueType="num">
                                      <p:cBhvr>
                                        <p:cTn id="224" dur="500" fill="hold"/>
                                        <p:tgtEl>
                                          <p:spTgt spid="5">
                                            <p:txEl>
                                              <p:pRg st="4" end="4"/>
                                            </p:txEl>
                                          </p:spTgt>
                                        </p:tgtEl>
                                        <p:attrNameLst>
                                          <p:attrName>ppt_w</p:attrName>
                                        </p:attrNameLst>
                                      </p:cBhvr>
                                      <p:tavLst>
                                        <p:tav tm="0">
                                          <p:val>
                                            <p:strVal val="#ppt_w*0.05"/>
                                          </p:val>
                                        </p:tav>
                                        <p:tav tm="100000">
                                          <p:val>
                                            <p:strVal val="#ppt_w"/>
                                          </p:val>
                                        </p:tav>
                                      </p:tavLst>
                                    </p:anim>
                                    <p:anim calcmode="lin" valueType="num">
                                      <p:cBhvr>
                                        <p:cTn id="225" dur="500" fill="hold"/>
                                        <p:tgtEl>
                                          <p:spTgt spid="5">
                                            <p:txEl>
                                              <p:pRg st="4" end="4"/>
                                            </p:txEl>
                                          </p:spTgt>
                                        </p:tgtEl>
                                        <p:attrNameLst>
                                          <p:attrName>ppt_h</p:attrName>
                                        </p:attrNameLst>
                                      </p:cBhvr>
                                      <p:tavLst>
                                        <p:tav tm="0">
                                          <p:val>
                                            <p:strVal val="#ppt_h"/>
                                          </p:val>
                                        </p:tav>
                                        <p:tav tm="100000">
                                          <p:val>
                                            <p:strVal val="#ppt_h"/>
                                          </p:val>
                                        </p:tav>
                                      </p:tavLst>
                                    </p:anim>
                                    <p:anim calcmode="lin" valueType="num">
                                      <p:cBhvr>
                                        <p:cTn id="226" dur="500" fill="hold"/>
                                        <p:tgtEl>
                                          <p:spTgt spid="5">
                                            <p:txEl>
                                              <p:pRg st="4" end="4"/>
                                            </p:txEl>
                                          </p:spTgt>
                                        </p:tgtEl>
                                        <p:attrNameLst>
                                          <p:attrName>ppt_x</p:attrName>
                                        </p:attrNameLst>
                                      </p:cBhvr>
                                      <p:tavLst>
                                        <p:tav tm="0">
                                          <p:val>
                                            <p:strVal val="#ppt_x-.2"/>
                                          </p:val>
                                        </p:tav>
                                        <p:tav tm="100000">
                                          <p:val>
                                            <p:strVal val="#ppt_x"/>
                                          </p:val>
                                        </p:tav>
                                      </p:tavLst>
                                    </p:anim>
                                    <p:anim calcmode="lin" valueType="num">
                                      <p:cBhvr>
                                        <p:cTn id="227" dur="500" fill="hold"/>
                                        <p:tgtEl>
                                          <p:spTgt spid="5">
                                            <p:txEl>
                                              <p:pRg st="4" end="4"/>
                                            </p:txEl>
                                          </p:spTgt>
                                        </p:tgtEl>
                                        <p:attrNameLst>
                                          <p:attrName>ppt_y</p:attrName>
                                        </p:attrNameLst>
                                      </p:cBhvr>
                                      <p:tavLst>
                                        <p:tav tm="0">
                                          <p:val>
                                            <p:strVal val="#ppt_y"/>
                                          </p:val>
                                        </p:tav>
                                        <p:tav tm="100000">
                                          <p:val>
                                            <p:strVal val="#ppt_y"/>
                                          </p:val>
                                        </p:tav>
                                      </p:tavLst>
                                    </p:anim>
                                    <p:animEffect transition="in" filter="fade">
                                      <p:cBhvr>
                                        <p:cTn id="228" dur="500"/>
                                        <p:tgtEl>
                                          <p:spTgt spid="5">
                                            <p:txEl>
                                              <p:pRg st="4" end="4"/>
                                            </p:txEl>
                                          </p:spTgt>
                                        </p:tgtEl>
                                      </p:cBhvr>
                                    </p:animEffect>
                                  </p:childTnLst>
                                </p:cTn>
                              </p:par>
                              <p:par>
                                <p:cTn id="229" presetID="54" presetClass="entr" presetSubtype="0" accel="100000" fill="hold" grpId="1" nodeType="withEffect">
                                  <p:stCondLst>
                                    <p:cond delay="0"/>
                                  </p:stCondLst>
                                  <p:iterate type="lt">
                                    <p:tmPct val="0"/>
                                  </p:iterate>
                                  <p:childTnLst>
                                    <p:set>
                                      <p:cBhvr>
                                        <p:cTn id="230" dur="1" fill="hold">
                                          <p:stCondLst>
                                            <p:cond delay="0"/>
                                          </p:stCondLst>
                                        </p:cTn>
                                        <p:tgtEl>
                                          <p:spTgt spid="5">
                                            <p:txEl>
                                              <p:pRg st="5" end="5"/>
                                            </p:txEl>
                                          </p:spTgt>
                                        </p:tgtEl>
                                        <p:attrNameLst>
                                          <p:attrName>style.visibility</p:attrName>
                                        </p:attrNameLst>
                                      </p:cBhvr>
                                      <p:to>
                                        <p:strVal val="visible"/>
                                      </p:to>
                                    </p:set>
                                    <p:anim calcmode="lin" valueType="num">
                                      <p:cBhvr>
                                        <p:cTn id="231" dur="500" fill="hold"/>
                                        <p:tgtEl>
                                          <p:spTgt spid="5">
                                            <p:txEl>
                                              <p:pRg st="5" end="5"/>
                                            </p:txEl>
                                          </p:spTgt>
                                        </p:tgtEl>
                                        <p:attrNameLst>
                                          <p:attrName>ppt_w</p:attrName>
                                        </p:attrNameLst>
                                      </p:cBhvr>
                                      <p:tavLst>
                                        <p:tav tm="0">
                                          <p:val>
                                            <p:strVal val="#ppt_w*0.05"/>
                                          </p:val>
                                        </p:tav>
                                        <p:tav tm="100000">
                                          <p:val>
                                            <p:strVal val="#ppt_w"/>
                                          </p:val>
                                        </p:tav>
                                      </p:tavLst>
                                    </p:anim>
                                    <p:anim calcmode="lin" valueType="num">
                                      <p:cBhvr>
                                        <p:cTn id="232" dur="500" fill="hold"/>
                                        <p:tgtEl>
                                          <p:spTgt spid="5">
                                            <p:txEl>
                                              <p:pRg st="5" end="5"/>
                                            </p:txEl>
                                          </p:spTgt>
                                        </p:tgtEl>
                                        <p:attrNameLst>
                                          <p:attrName>ppt_h</p:attrName>
                                        </p:attrNameLst>
                                      </p:cBhvr>
                                      <p:tavLst>
                                        <p:tav tm="0">
                                          <p:val>
                                            <p:strVal val="#ppt_h"/>
                                          </p:val>
                                        </p:tav>
                                        <p:tav tm="100000">
                                          <p:val>
                                            <p:strVal val="#ppt_h"/>
                                          </p:val>
                                        </p:tav>
                                      </p:tavLst>
                                    </p:anim>
                                    <p:anim calcmode="lin" valueType="num">
                                      <p:cBhvr>
                                        <p:cTn id="233" dur="500" fill="hold"/>
                                        <p:tgtEl>
                                          <p:spTgt spid="5">
                                            <p:txEl>
                                              <p:pRg st="5" end="5"/>
                                            </p:txEl>
                                          </p:spTgt>
                                        </p:tgtEl>
                                        <p:attrNameLst>
                                          <p:attrName>ppt_x</p:attrName>
                                        </p:attrNameLst>
                                      </p:cBhvr>
                                      <p:tavLst>
                                        <p:tav tm="0">
                                          <p:val>
                                            <p:strVal val="#ppt_x-.2"/>
                                          </p:val>
                                        </p:tav>
                                        <p:tav tm="100000">
                                          <p:val>
                                            <p:strVal val="#ppt_x"/>
                                          </p:val>
                                        </p:tav>
                                      </p:tavLst>
                                    </p:anim>
                                    <p:anim calcmode="lin" valueType="num">
                                      <p:cBhvr>
                                        <p:cTn id="234" dur="500" fill="hold"/>
                                        <p:tgtEl>
                                          <p:spTgt spid="5">
                                            <p:txEl>
                                              <p:pRg st="5" end="5"/>
                                            </p:txEl>
                                          </p:spTgt>
                                        </p:tgtEl>
                                        <p:attrNameLst>
                                          <p:attrName>ppt_y</p:attrName>
                                        </p:attrNameLst>
                                      </p:cBhvr>
                                      <p:tavLst>
                                        <p:tav tm="0">
                                          <p:val>
                                            <p:strVal val="#ppt_y"/>
                                          </p:val>
                                        </p:tav>
                                        <p:tav tm="100000">
                                          <p:val>
                                            <p:strVal val="#ppt_y"/>
                                          </p:val>
                                        </p:tav>
                                      </p:tavLst>
                                    </p:anim>
                                    <p:animEffect transition="in" filter="fade">
                                      <p:cBhvr>
                                        <p:cTn id="235" dur="500"/>
                                        <p:tgtEl>
                                          <p:spTgt spid="5">
                                            <p:txEl>
                                              <p:pRg st="5" end="5"/>
                                            </p:txEl>
                                          </p:spTgt>
                                        </p:tgtEl>
                                      </p:cBhvr>
                                    </p:animEffect>
                                  </p:childTnLst>
                                </p:cTn>
                              </p:par>
                              <p:par>
                                <p:cTn id="236" presetID="54" presetClass="entr" presetSubtype="0" accel="100000" fill="hold" grpId="1" nodeType="withEffect">
                                  <p:stCondLst>
                                    <p:cond delay="0"/>
                                  </p:stCondLst>
                                  <p:iterate type="lt">
                                    <p:tmPct val="0"/>
                                  </p:iterate>
                                  <p:childTnLst>
                                    <p:set>
                                      <p:cBhvr>
                                        <p:cTn id="237" dur="1" fill="hold">
                                          <p:stCondLst>
                                            <p:cond delay="0"/>
                                          </p:stCondLst>
                                        </p:cTn>
                                        <p:tgtEl>
                                          <p:spTgt spid="5">
                                            <p:txEl>
                                              <p:pRg st="6" end="6"/>
                                            </p:txEl>
                                          </p:spTgt>
                                        </p:tgtEl>
                                        <p:attrNameLst>
                                          <p:attrName>style.visibility</p:attrName>
                                        </p:attrNameLst>
                                      </p:cBhvr>
                                      <p:to>
                                        <p:strVal val="visible"/>
                                      </p:to>
                                    </p:set>
                                    <p:anim calcmode="lin" valueType="num">
                                      <p:cBhvr>
                                        <p:cTn id="238" dur="500" fill="hold"/>
                                        <p:tgtEl>
                                          <p:spTgt spid="5">
                                            <p:txEl>
                                              <p:pRg st="6" end="6"/>
                                            </p:txEl>
                                          </p:spTgt>
                                        </p:tgtEl>
                                        <p:attrNameLst>
                                          <p:attrName>ppt_w</p:attrName>
                                        </p:attrNameLst>
                                      </p:cBhvr>
                                      <p:tavLst>
                                        <p:tav tm="0">
                                          <p:val>
                                            <p:strVal val="#ppt_w*0.05"/>
                                          </p:val>
                                        </p:tav>
                                        <p:tav tm="100000">
                                          <p:val>
                                            <p:strVal val="#ppt_w"/>
                                          </p:val>
                                        </p:tav>
                                      </p:tavLst>
                                    </p:anim>
                                    <p:anim calcmode="lin" valueType="num">
                                      <p:cBhvr>
                                        <p:cTn id="239" dur="500" fill="hold"/>
                                        <p:tgtEl>
                                          <p:spTgt spid="5">
                                            <p:txEl>
                                              <p:pRg st="6" end="6"/>
                                            </p:txEl>
                                          </p:spTgt>
                                        </p:tgtEl>
                                        <p:attrNameLst>
                                          <p:attrName>ppt_h</p:attrName>
                                        </p:attrNameLst>
                                      </p:cBhvr>
                                      <p:tavLst>
                                        <p:tav tm="0">
                                          <p:val>
                                            <p:strVal val="#ppt_h"/>
                                          </p:val>
                                        </p:tav>
                                        <p:tav tm="100000">
                                          <p:val>
                                            <p:strVal val="#ppt_h"/>
                                          </p:val>
                                        </p:tav>
                                      </p:tavLst>
                                    </p:anim>
                                    <p:anim calcmode="lin" valueType="num">
                                      <p:cBhvr>
                                        <p:cTn id="240" dur="500" fill="hold"/>
                                        <p:tgtEl>
                                          <p:spTgt spid="5">
                                            <p:txEl>
                                              <p:pRg st="6" end="6"/>
                                            </p:txEl>
                                          </p:spTgt>
                                        </p:tgtEl>
                                        <p:attrNameLst>
                                          <p:attrName>ppt_x</p:attrName>
                                        </p:attrNameLst>
                                      </p:cBhvr>
                                      <p:tavLst>
                                        <p:tav tm="0">
                                          <p:val>
                                            <p:strVal val="#ppt_x-.2"/>
                                          </p:val>
                                        </p:tav>
                                        <p:tav tm="100000">
                                          <p:val>
                                            <p:strVal val="#ppt_x"/>
                                          </p:val>
                                        </p:tav>
                                      </p:tavLst>
                                    </p:anim>
                                    <p:anim calcmode="lin" valueType="num">
                                      <p:cBhvr>
                                        <p:cTn id="241" dur="500" fill="hold"/>
                                        <p:tgtEl>
                                          <p:spTgt spid="5">
                                            <p:txEl>
                                              <p:pRg st="6" end="6"/>
                                            </p:txEl>
                                          </p:spTgt>
                                        </p:tgtEl>
                                        <p:attrNameLst>
                                          <p:attrName>ppt_y</p:attrName>
                                        </p:attrNameLst>
                                      </p:cBhvr>
                                      <p:tavLst>
                                        <p:tav tm="0">
                                          <p:val>
                                            <p:strVal val="#ppt_y"/>
                                          </p:val>
                                        </p:tav>
                                        <p:tav tm="100000">
                                          <p:val>
                                            <p:strVal val="#ppt_y"/>
                                          </p:val>
                                        </p:tav>
                                      </p:tavLst>
                                    </p:anim>
                                    <p:animEffect transition="in" filter="fade">
                                      <p:cBhvr>
                                        <p:cTn id="242" dur="500"/>
                                        <p:tgtEl>
                                          <p:spTgt spid="5">
                                            <p:txEl>
                                              <p:pRg st="6" end="6"/>
                                            </p:txEl>
                                          </p:spTgt>
                                        </p:tgtEl>
                                      </p:cBhvr>
                                    </p:animEffect>
                                  </p:childTnLst>
                                </p:cTn>
                              </p:par>
                              <p:par>
                                <p:cTn id="243" presetID="54" presetClass="entr" presetSubtype="0" accel="100000" fill="hold" grpId="1" nodeType="withEffect">
                                  <p:stCondLst>
                                    <p:cond delay="0"/>
                                  </p:stCondLst>
                                  <p:iterate type="lt">
                                    <p:tmPct val="0"/>
                                  </p:iterate>
                                  <p:childTnLst>
                                    <p:set>
                                      <p:cBhvr>
                                        <p:cTn id="244" dur="1" fill="hold">
                                          <p:stCondLst>
                                            <p:cond delay="0"/>
                                          </p:stCondLst>
                                        </p:cTn>
                                        <p:tgtEl>
                                          <p:spTgt spid="5">
                                            <p:txEl>
                                              <p:pRg st="7" end="7"/>
                                            </p:txEl>
                                          </p:spTgt>
                                        </p:tgtEl>
                                        <p:attrNameLst>
                                          <p:attrName>style.visibility</p:attrName>
                                        </p:attrNameLst>
                                      </p:cBhvr>
                                      <p:to>
                                        <p:strVal val="visible"/>
                                      </p:to>
                                    </p:set>
                                    <p:anim calcmode="lin" valueType="num">
                                      <p:cBhvr>
                                        <p:cTn id="245" dur="500" fill="hold"/>
                                        <p:tgtEl>
                                          <p:spTgt spid="5">
                                            <p:txEl>
                                              <p:pRg st="7" end="7"/>
                                            </p:txEl>
                                          </p:spTgt>
                                        </p:tgtEl>
                                        <p:attrNameLst>
                                          <p:attrName>ppt_w</p:attrName>
                                        </p:attrNameLst>
                                      </p:cBhvr>
                                      <p:tavLst>
                                        <p:tav tm="0">
                                          <p:val>
                                            <p:strVal val="#ppt_w*0.05"/>
                                          </p:val>
                                        </p:tav>
                                        <p:tav tm="100000">
                                          <p:val>
                                            <p:strVal val="#ppt_w"/>
                                          </p:val>
                                        </p:tav>
                                      </p:tavLst>
                                    </p:anim>
                                    <p:anim calcmode="lin" valueType="num">
                                      <p:cBhvr>
                                        <p:cTn id="246" dur="500" fill="hold"/>
                                        <p:tgtEl>
                                          <p:spTgt spid="5">
                                            <p:txEl>
                                              <p:pRg st="7" end="7"/>
                                            </p:txEl>
                                          </p:spTgt>
                                        </p:tgtEl>
                                        <p:attrNameLst>
                                          <p:attrName>ppt_h</p:attrName>
                                        </p:attrNameLst>
                                      </p:cBhvr>
                                      <p:tavLst>
                                        <p:tav tm="0">
                                          <p:val>
                                            <p:strVal val="#ppt_h"/>
                                          </p:val>
                                        </p:tav>
                                        <p:tav tm="100000">
                                          <p:val>
                                            <p:strVal val="#ppt_h"/>
                                          </p:val>
                                        </p:tav>
                                      </p:tavLst>
                                    </p:anim>
                                    <p:anim calcmode="lin" valueType="num">
                                      <p:cBhvr>
                                        <p:cTn id="247" dur="500" fill="hold"/>
                                        <p:tgtEl>
                                          <p:spTgt spid="5">
                                            <p:txEl>
                                              <p:pRg st="7" end="7"/>
                                            </p:txEl>
                                          </p:spTgt>
                                        </p:tgtEl>
                                        <p:attrNameLst>
                                          <p:attrName>ppt_x</p:attrName>
                                        </p:attrNameLst>
                                      </p:cBhvr>
                                      <p:tavLst>
                                        <p:tav tm="0">
                                          <p:val>
                                            <p:strVal val="#ppt_x-.2"/>
                                          </p:val>
                                        </p:tav>
                                        <p:tav tm="100000">
                                          <p:val>
                                            <p:strVal val="#ppt_x"/>
                                          </p:val>
                                        </p:tav>
                                      </p:tavLst>
                                    </p:anim>
                                    <p:anim calcmode="lin" valueType="num">
                                      <p:cBhvr>
                                        <p:cTn id="248" dur="500" fill="hold"/>
                                        <p:tgtEl>
                                          <p:spTgt spid="5">
                                            <p:txEl>
                                              <p:pRg st="7" end="7"/>
                                            </p:txEl>
                                          </p:spTgt>
                                        </p:tgtEl>
                                        <p:attrNameLst>
                                          <p:attrName>ppt_y</p:attrName>
                                        </p:attrNameLst>
                                      </p:cBhvr>
                                      <p:tavLst>
                                        <p:tav tm="0">
                                          <p:val>
                                            <p:strVal val="#ppt_y"/>
                                          </p:val>
                                        </p:tav>
                                        <p:tav tm="100000">
                                          <p:val>
                                            <p:strVal val="#ppt_y"/>
                                          </p:val>
                                        </p:tav>
                                      </p:tavLst>
                                    </p:anim>
                                    <p:animEffect transition="in" filter="fade">
                                      <p:cBhvr>
                                        <p:cTn id="249" dur="500"/>
                                        <p:tgtEl>
                                          <p:spTgt spid="5">
                                            <p:txEl>
                                              <p:pRg st="7" end="7"/>
                                            </p:txEl>
                                          </p:spTgt>
                                        </p:tgtEl>
                                      </p:cBhvr>
                                    </p:animEffect>
                                  </p:childTnLst>
                                </p:cTn>
                              </p:par>
                              <p:par>
                                <p:cTn id="250" presetID="54" presetClass="entr" presetSubtype="0" accel="100000" fill="hold" grpId="1" nodeType="withEffect">
                                  <p:stCondLst>
                                    <p:cond delay="0"/>
                                  </p:stCondLst>
                                  <p:iterate type="lt">
                                    <p:tmPct val="0"/>
                                  </p:iterate>
                                  <p:childTnLst>
                                    <p:set>
                                      <p:cBhvr>
                                        <p:cTn id="251" dur="1" fill="hold">
                                          <p:stCondLst>
                                            <p:cond delay="0"/>
                                          </p:stCondLst>
                                        </p:cTn>
                                        <p:tgtEl>
                                          <p:spTgt spid="5">
                                            <p:txEl>
                                              <p:pRg st="8" end="8"/>
                                            </p:txEl>
                                          </p:spTgt>
                                        </p:tgtEl>
                                        <p:attrNameLst>
                                          <p:attrName>style.visibility</p:attrName>
                                        </p:attrNameLst>
                                      </p:cBhvr>
                                      <p:to>
                                        <p:strVal val="visible"/>
                                      </p:to>
                                    </p:set>
                                    <p:anim calcmode="lin" valueType="num">
                                      <p:cBhvr>
                                        <p:cTn id="252" dur="500" fill="hold"/>
                                        <p:tgtEl>
                                          <p:spTgt spid="5">
                                            <p:txEl>
                                              <p:pRg st="8" end="8"/>
                                            </p:txEl>
                                          </p:spTgt>
                                        </p:tgtEl>
                                        <p:attrNameLst>
                                          <p:attrName>ppt_w</p:attrName>
                                        </p:attrNameLst>
                                      </p:cBhvr>
                                      <p:tavLst>
                                        <p:tav tm="0">
                                          <p:val>
                                            <p:strVal val="#ppt_w*0.05"/>
                                          </p:val>
                                        </p:tav>
                                        <p:tav tm="100000">
                                          <p:val>
                                            <p:strVal val="#ppt_w"/>
                                          </p:val>
                                        </p:tav>
                                      </p:tavLst>
                                    </p:anim>
                                    <p:anim calcmode="lin" valueType="num">
                                      <p:cBhvr>
                                        <p:cTn id="253" dur="500" fill="hold"/>
                                        <p:tgtEl>
                                          <p:spTgt spid="5">
                                            <p:txEl>
                                              <p:pRg st="8" end="8"/>
                                            </p:txEl>
                                          </p:spTgt>
                                        </p:tgtEl>
                                        <p:attrNameLst>
                                          <p:attrName>ppt_h</p:attrName>
                                        </p:attrNameLst>
                                      </p:cBhvr>
                                      <p:tavLst>
                                        <p:tav tm="0">
                                          <p:val>
                                            <p:strVal val="#ppt_h"/>
                                          </p:val>
                                        </p:tav>
                                        <p:tav tm="100000">
                                          <p:val>
                                            <p:strVal val="#ppt_h"/>
                                          </p:val>
                                        </p:tav>
                                      </p:tavLst>
                                    </p:anim>
                                    <p:anim calcmode="lin" valueType="num">
                                      <p:cBhvr>
                                        <p:cTn id="254" dur="500" fill="hold"/>
                                        <p:tgtEl>
                                          <p:spTgt spid="5">
                                            <p:txEl>
                                              <p:pRg st="8" end="8"/>
                                            </p:txEl>
                                          </p:spTgt>
                                        </p:tgtEl>
                                        <p:attrNameLst>
                                          <p:attrName>ppt_x</p:attrName>
                                        </p:attrNameLst>
                                      </p:cBhvr>
                                      <p:tavLst>
                                        <p:tav tm="0">
                                          <p:val>
                                            <p:strVal val="#ppt_x-.2"/>
                                          </p:val>
                                        </p:tav>
                                        <p:tav tm="100000">
                                          <p:val>
                                            <p:strVal val="#ppt_x"/>
                                          </p:val>
                                        </p:tav>
                                      </p:tavLst>
                                    </p:anim>
                                    <p:anim calcmode="lin" valueType="num">
                                      <p:cBhvr>
                                        <p:cTn id="255" dur="500" fill="hold"/>
                                        <p:tgtEl>
                                          <p:spTgt spid="5">
                                            <p:txEl>
                                              <p:pRg st="8" end="8"/>
                                            </p:txEl>
                                          </p:spTgt>
                                        </p:tgtEl>
                                        <p:attrNameLst>
                                          <p:attrName>ppt_y</p:attrName>
                                        </p:attrNameLst>
                                      </p:cBhvr>
                                      <p:tavLst>
                                        <p:tav tm="0">
                                          <p:val>
                                            <p:strVal val="#ppt_y"/>
                                          </p:val>
                                        </p:tav>
                                        <p:tav tm="100000">
                                          <p:val>
                                            <p:strVal val="#ppt_y"/>
                                          </p:val>
                                        </p:tav>
                                      </p:tavLst>
                                    </p:anim>
                                    <p:animEffect transition="in" filter="fade">
                                      <p:cBhvr>
                                        <p:cTn id="256" dur="500"/>
                                        <p:tgtEl>
                                          <p:spTgt spid="5">
                                            <p:txEl>
                                              <p:pRg st="8" end="8"/>
                                            </p:txEl>
                                          </p:spTgt>
                                        </p:tgtEl>
                                      </p:cBhvr>
                                    </p:animEffect>
                                  </p:childTnLst>
                                </p:cTn>
                              </p:par>
                              <p:par>
                                <p:cTn id="257" presetID="54" presetClass="entr" presetSubtype="0" accel="100000" fill="hold" grpId="1" nodeType="withEffect">
                                  <p:stCondLst>
                                    <p:cond delay="0"/>
                                  </p:stCondLst>
                                  <p:iterate type="lt">
                                    <p:tmPct val="0"/>
                                  </p:iterate>
                                  <p:childTnLst>
                                    <p:set>
                                      <p:cBhvr>
                                        <p:cTn id="258" dur="1" fill="hold">
                                          <p:stCondLst>
                                            <p:cond delay="0"/>
                                          </p:stCondLst>
                                        </p:cTn>
                                        <p:tgtEl>
                                          <p:spTgt spid="5">
                                            <p:txEl>
                                              <p:pRg st="9" end="9"/>
                                            </p:txEl>
                                          </p:spTgt>
                                        </p:tgtEl>
                                        <p:attrNameLst>
                                          <p:attrName>style.visibility</p:attrName>
                                        </p:attrNameLst>
                                      </p:cBhvr>
                                      <p:to>
                                        <p:strVal val="visible"/>
                                      </p:to>
                                    </p:set>
                                    <p:anim calcmode="lin" valueType="num">
                                      <p:cBhvr>
                                        <p:cTn id="259" dur="500" fill="hold"/>
                                        <p:tgtEl>
                                          <p:spTgt spid="5">
                                            <p:txEl>
                                              <p:pRg st="9" end="9"/>
                                            </p:txEl>
                                          </p:spTgt>
                                        </p:tgtEl>
                                        <p:attrNameLst>
                                          <p:attrName>ppt_w</p:attrName>
                                        </p:attrNameLst>
                                      </p:cBhvr>
                                      <p:tavLst>
                                        <p:tav tm="0">
                                          <p:val>
                                            <p:strVal val="#ppt_w*0.05"/>
                                          </p:val>
                                        </p:tav>
                                        <p:tav tm="100000">
                                          <p:val>
                                            <p:strVal val="#ppt_w"/>
                                          </p:val>
                                        </p:tav>
                                      </p:tavLst>
                                    </p:anim>
                                    <p:anim calcmode="lin" valueType="num">
                                      <p:cBhvr>
                                        <p:cTn id="260" dur="500" fill="hold"/>
                                        <p:tgtEl>
                                          <p:spTgt spid="5">
                                            <p:txEl>
                                              <p:pRg st="9" end="9"/>
                                            </p:txEl>
                                          </p:spTgt>
                                        </p:tgtEl>
                                        <p:attrNameLst>
                                          <p:attrName>ppt_h</p:attrName>
                                        </p:attrNameLst>
                                      </p:cBhvr>
                                      <p:tavLst>
                                        <p:tav tm="0">
                                          <p:val>
                                            <p:strVal val="#ppt_h"/>
                                          </p:val>
                                        </p:tav>
                                        <p:tav tm="100000">
                                          <p:val>
                                            <p:strVal val="#ppt_h"/>
                                          </p:val>
                                        </p:tav>
                                      </p:tavLst>
                                    </p:anim>
                                    <p:anim calcmode="lin" valueType="num">
                                      <p:cBhvr>
                                        <p:cTn id="261" dur="500" fill="hold"/>
                                        <p:tgtEl>
                                          <p:spTgt spid="5">
                                            <p:txEl>
                                              <p:pRg st="9" end="9"/>
                                            </p:txEl>
                                          </p:spTgt>
                                        </p:tgtEl>
                                        <p:attrNameLst>
                                          <p:attrName>ppt_x</p:attrName>
                                        </p:attrNameLst>
                                      </p:cBhvr>
                                      <p:tavLst>
                                        <p:tav tm="0">
                                          <p:val>
                                            <p:strVal val="#ppt_x-.2"/>
                                          </p:val>
                                        </p:tav>
                                        <p:tav tm="100000">
                                          <p:val>
                                            <p:strVal val="#ppt_x"/>
                                          </p:val>
                                        </p:tav>
                                      </p:tavLst>
                                    </p:anim>
                                    <p:anim calcmode="lin" valueType="num">
                                      <p:cBhvr>
                                        <p:cTn id="262" dur="500" fill="hold"/>
                                        <p:tgtEl>
                                          <p:spTgt spid="5">
                                            <p:txEl>
                                              <p:pRg st="9" end="9"/>
                                            </p:txEl>
                                          </p:spTgt>
                                        </p:tgtEl>
                                        <p:attrNameLst>
                                          <p:attrName>ppt_y</p:attrName>
                                        </p:attrNameLst>
                                      </p:cBhvr>
                                      <p:tavLst>
                                        <p:tav tm="0">
                                          <p:val>
                                            <p:strVal val="#ppt_y"/>
                                          </p:val>
                                        </p:tav>
                                        <p:tav tm="100000">
                                          <p:val>
                                            <p:strVal val="#ppt_y"/>
                                          </p:val>
                                        </p:tav>
                                      </p:tavLst>
                                    </p:anim>
                                    <p:animEffect transition="in" filter="fade">
                                      <p:cBhvr>
                                        <p:cTn id="263" dur="500"/>
                                        <p:tgtEl>
                                          <p:spTgt spid="5">
                                            <p:txEl>
                                              <p:pRg st="9" end="9"/>
                                            </p:txEl>
                                          </p:spTgt>
                                        </p:tgtEl>
                                      </p:cBhvr>
                                    </p:animEffect>
                                  </p:childTnLst>
                                </p:cTn>
                              </p:par>
                              <p:par>
                                <p:cTn id="264" presetID="55" presetClass="entr" presetSubtype="0" fill="hold" grpId="0" nodeType="withEffect">
                                  <p:stCondLst>
                                    <p:cond delay="0"/>
                                  </p:stCondLst>
                                  <p:childTnLst>
                                    <p:set>
                                      <p:cBhvr>
                                        <p:cTn id="265" dur="1" fill="hold">
                                          <p:stCondLst>
                                            <p:cond delay="0"/>
                                          </p:stCondLst>
                                        </p:cTn>
                                        <p:tgtEl>
                                          <p:spTgt spid="7"/>
                                        </p:tgtEl>
                                        <p:attrNameLst>
                                          <p:attrName>style.visibility</p:attrName>
                                        </p:attrNameLst>
                                      </p:cBhvr>
                                      <p:to>
                                        <p:strVal val="visible"/>
                                      </p:to>
                                    </p:set>
                                    <p:anim calcmode="lin" valueType="num">
                                      <p:cBhvr>
                                        <p:cTn id="266" dur="1000" fill="hold"/>
                                        <p:tgtEl>
                                          <p:spTgt spid="7"/>
                                        </p:tgtEl>
                                        <p:attrNameLst>
                                          <p:attrName>ppt_w</p:attrName>
                                        </p:attrNameLst>
                                      </p:cBhvr>
                                      <p:tavLst>
                                        <p:tav tm="0">
                                          <p:val>
                                            <p:strVal val="#ppt_w*0.70"/>
                                          </p:val>
                                        </p:tav>
                                        <p:tav tm="100000">
                                          <p:val>
                                            <p:strVal val="#ppt_w"/>
                                          </p:val>
                                        </p:tav>
                                      </p:tavLst>
                                    </p:anim>
                                    <p:anim calcmode="lin" valueType="num">
                                      <p:cBhvr>
                                        <p:cTn id="267" dur="1000" fill="hold"/>
                                        <p:tgtEl>
                                          <p:spTgt spid="7"/>
                                        </p:tgtEl>
                                        <p:attrNameLst>
                                          <p:attrName>ppt_h</p:attrName>
                                        </p:attrNameLst>
                                      </p:cBhvr>
                                      <p:tavLst>
                                        <p:tav tm="0">
                                          <p:val>
                                            <p:strVal val="#ppt_h"/>
                                          </p:val>
                                        </p:tav>
                                        <p:tav tm="100000">
                                          <p:val>
                                            <p:strVal val="#ppt_h"/>
                                          </p:val>
                                        </p:tav>
                                      </p:tavLst>
                                    </p:anim>
                                    <p:animEffect transition="in" filter="fade">
                                      <p:cBhvr>
                                        <p:cTn id="268" dur="1000"/>
                                        <p:tgtEl>
                                          <p:spTgt spid="7"/>
                                        </p:tgtEl>
                                      </p:cBhvr>
                                    </p:animEffect>
                                  </p:childTnLst>
                                </p:cTn>
                              </p:par>
                              <p:par>
                                <p:cTn id="269" presetID="30" presetClass="entr" presetSubtype="0" fill="hold" grpId="2" nodeType="withEffect">
                                  <p:stCondLst>
                                    <p:cond delay="0"/>
                                  </p:stCondLst>
                                  <p:iterate type="lt">
                                    <p:tmPct val="0"/>
                                  </p:iterate>
                                  <p:childTnLst>
                                    <p:set>
                                      <p:cBhvr>
                                        <p:cTn id="270" dur="1" fill="hold">
                                          <p:stCondLst>
                                            <p:cond delay="0"/>
                                          </p:stCondLst>
                                        </p:cTn>
                                        <p:tgtEl>
                                          <p:spTgt spid="5">
                                            <p:txEl>
                                              <p:pRg st="0" end="0"/>
                                            </p:txEl>
                                          </p:spTgt>
                                        </p:tgtEl>
                                        <p:attrNameLst>
                                          <p:attrName>style.visibility</p:attrName>
                                        </p:attrNameLst>
                                      </p:cBhvr>
                                      <p:to>
                                        <p:strVal val="visible"/>
                                      </p:to>
                                    </p:set>
                                    <p:animEffect transition="in" filter="fade">
                                      <p:cBhvr>
                                        <p:cTn id="271" dur="800" decel="100000"/>
                                        <p:tgtEl>
                                          <p:spTgt spid="5">
                                            <p:txEl>
                                              <p:pRg st="0" end="0"/>
                                            </p:txEl>
                                          </p:spTgt>
                                        </p:tgtEl>
                                      </p:cBhvr>
                                    </p:animEffect>
                                    <p:anim calcmode="lin" valueType="num">
                                      <p:cBhvr>
                                        <p:cTn id="272" dur="800" decel="100000" fill="hold"/>
                                        <p:tgtEl>
                                          <p:spTgt spid="5">
                                            <p:txEl>
                                              <p:pRg st="0" end="0"/>
                                            </p:txEl>
                                          </p:spTgt>
                                        </p:tgtEl>
                                        <p:attrNameLst>
                                          <p:attrName>style.rotation</p:attrName>
                                        </p:attrNameLst>
                                      </p:cBhvr>
                                      <p:tavLst>
                                        <p:tav tm="0">
                                          <p:val>
                                            <p:fltVal val="-90"/>
                                          </p:val>
                                        </p:tav>
                                        <p:tav tm="100000">
                                          <p:val>
                                            <p:fltVal val="0"/>
                                          </p:val>
                                        </p:tav>
                                      </p:tavLst>
                                    </p:anim>
                                    <p:anim calcmode="lin" valueType="num">
                                      <p:cBhvr>
                                        <p:cTn id="273" dur="800" decel="100000" fill="hold"/>
                                        <p:tgtEl>
                                          <p:spTgt spid="5">
                                            <p:txEl>
                                              <p:pRg st="0" end="0"/>
                                            </p:txEl>
                                          </p:spTgt>
                                        </p:tgtEl>
                                        <p:attrNameLst>
                                          <p:attrName>ppt_x</p:attrName>
                                        </p:attrNameLst>
                                      </p:cBhvr>
                                      <p:tavLst>
                                        <p:tav tm="0">
                                          <p:val>
                                            <p:strVal val="#ppt_x+0.4"/>
                                          </p:val>
                                        </p:tav>
                                        <p:tav tm="100000">
                                          <p:val>
                                            <p:strVal val="#ppt_x-0.05"/>
                                          </p:val>
                                        </p:tav>
                                      </p:tavLst>
                                    </p:anim>
                                    <p:anim calcmode="lin" valueType="num">
                                      <p:cBhvr>
                                        <p:cTn id="274" dur="800" decel="100000" fill="hold"/>
                                        <p:tgtEl>
                                          <p:spTgt spid="5">
                                            <p:txEl>
                                              <p:pRg st="0" end="0"/>
                                            </p:txEl>
                                          </p:spTgt>
                                        </p:tgtEl>
                                        <p:attrNameLst>
                                          <p:attrName>ppt_y</p:attrName>
                                        </p:attrNameLst>
                                      </p:cBhvr>
                                      <p:tavLst>
                                        <p:tav tm="0">
                                          <p:val>
                                            <p:strVal val="#ppt_y-0.4"/>
                                          </p:val>
                                        </p:tav>
                                        <p:tav tm="100000">
                                          <p:val>
                                            <p:strVal val="#ppt_y+0.1"/>
                                          </p:val>
                                        </p:tav>
                                      </p:tavLst>
                                    </p:anim>
                                    <p:anim calcmode="lin" valueType="num">
                                      <p:cBhvr>
                                        <p:cTn id="275" dur="200" accel="100000" fill="hold">
                                          <p:stCondLst>
                                            <p:cond delay="800"/>
                                          </p:stCondLst>
                                        </p:cTn>
                                        <p:tgtEl>
                                          <p:spTgt spid="5">
                                            <p:txEl>
                                              <p:pRg st="0" end="0"/>
                                            </p:txEl>
                                          </p:spTgt>
                                        </p:tgtEl>
                                        <p:attrNameLst>
                                          <p:attrName>ppt_x</p:attrName>
                                        </p:attrNameLst>
                                      </p:cBhvr>
                                      <p:tavLst>
                                        <p:tav tm="0">
                                          <p:val>
                                            <p:strVal val="#ppt_x-0.05"/>
                                          </p:val>
                                        </p:tav>
                                        <p:tav tm="100000">
                                          <p:val>
                                            <p:strVal val="#ppt_x"/>
                                          </p:val>
                                        </p:tav>
                                      </p:tavLst>
                                    </p:anim>
                                    <p:anim calcmode="lin" valueType="num">
                                      <p:cBhvr>
                                        <p:cTn id="276" dur="200" accel="100000" fill="hold">
                                          <p:stCondLst>
                                            <p:cond delay="800"/>
                                          </p:stCondLst>
                                        </p:cTn>
                                        <p:tgtEl>
                                          <p:spTgt spid="5">
                                            <p:txEl>
                                              <p:pRg st="0" end="0"/>
                                            </p:txEl>
                                          </p:spTgt>
                                        </p:tgtEl>
                                        <p:attrNameLst>
                                          <p:attrName>ppt_y</p:attrName>
                                        </p:attrNameLst>
                                      </p:cBhvr>
                                      <p:tavLst>
                                        <p:tav tm="0">
                                          <p:val>
                                            <p:strVal val="#ppt_y+0.1"/>
                                          </p:val>
                                        </p:tav>
                                        <p:tav tm="100000">
                                          <p:val>
                                            <p:strVal val="#ppt_y"/>
                                          </p:val>
                                        </p:tav>
                                      </p:tavLst>
                                    </p:anim>
                                  </p:childTnLst>
                                </p:cTn>
                              </p:par>
                              <p:par>
                                <p:cTn id="277" presetID="30" presetClass="entr" presetSubtype="0" fill="hold" grpId="2" nodeType="withEffect">
                                  <p:stCondLst>
                                    <p:cond delay="0"/>
                                  </p:stCondLst>
                                  <p:iterate type="lt">
                                    <p:tmPct val="0"/>
                                  </p:iterate>
                                  <p:childTnLst>
                                    <p:set>
                                      <p:cBhvr>
                                        <p:cTn id="278" dur="1" fill="hold">
                                          <p:stCondLst>
                                            <p:cond delay="0"/>
                                          </p:stCondLst>
                                        </p:cTn>
                                        <p:tgtEl>
                                          <p:spTgt spid="5">
                                            <p:txEl>
                                              <p:pRg st="1" end="1"/>
                                            </p:txEl>
                                          </p:spTgt>
                                        </p:tgtEl>
                                        <p:attrNameLst>
                                          <p:attrName>style.visibility</p:attrName>
                                        </p:attrNameLst>
                                      </p:cBhvr>
                                      <p:to>
                                        <p:strVal val="visible"/>
                                      </p:to>
                                    </p:set>
                                    <p:animEffect transition="in" filter="fade">
                                      <p:cBhvr>
                                        <p:cTn id="279" dur="800" decel="100000"/>
                                        <p:tgtEl>
                                          <p:spTgt spid="5">
                                            <p:txEl>
                                              <p:pRg st="1" end="1"/>
                                            </p:txEl>
                                          </p:spTgt>
                                        </p:tgtEl>
                                      </p:cBhvr>
                                    </p:animEffect>
                                    <p:anim calcmode="lin" valueType="num">
                                      <p:cBhvr>
                                        <p:cTn id="280" dur="800" decel="100000" fill="hold"/>
                                        <p:tgtEl>
                                          <p:spTgt spid="5">
                                            <p:txEl>
                                              <p:pRg st="1" end="1"/>
                                            </p:txEl>
                                          </p:spTgt>
                                        </p:tgtEl>
                                        <p:attrNameLst>
                                          <p:attrName>style.rotation</p:attrName>
                                        </p:attrNameLst>
                                      </p:cBhvr>
                                      <p:tavLst>
                                        <p:tav tm="0">
                                          <p:val>
                                            <p:fltVal val="-90"/>
                                          </p:val>
                                        </p:tav>
                                        <p:tav tm="100000">
                                          <p:val>
                                            <p:fltVal val="0"/>
                                          </p:val>
                                        </p:tav>
                                      </p:tavLst>
                                    </p:anim>
                                    <p:anim calcmode="lin" valueType="num">
                                      <p:cBhvr>
                                        <p:cTn id="281" dur="800" decel="100000" fill="hold"/>
                                        <p:tgtEl>
                                          <p:spTgt spid="5">
                                            <p:txEl>
                                              <p:pRg st="1" end="1"/>
                                            </p:txEl>
                                          </p:spTgt>
                                        </p:tgtEl>
                                        <p:attrNameLst>
                                          <p:attrName>ppt_x</p:attrName>
                                        </p:attrNameLst>
                                      </p:cBhvr>
                                      <p:tavLst>
                                        <p:tav tm="0">
                                          <p:val>
                                            <p:strVal val="#ppt_x+0.4"/>
                                          </p:val>
                                        </p:tav>
                                        <p:tav tm="100000">
                                          <p:val>
                                            <p:strVal val="#ppt_x-0.05"/>
                                          </p:val>
                                        </p:tav>
                                      </p:tavLst>
                                    </p:anim>
                                    <p:anim calcmode="lin" valueType="num">
                                      <p:cBhvr>
                                        <p:cTn id="282" dur="800" decel="100000" fill="hold"/>
                                        <p:tgtEl>
                                          <p:spTgt spid="5">
                                            <p:txEl>
                                              <p:pRg st="1" end="1"/>
                                            </p:txEl>
                                          </p:spTgt>
                                        </p:tgtEl>
                                        <p:attrNameLst>
                                          <p:attrName>ppt_y</p:attrName>
                                        </p:attrNameLst>
                                      </p:cBhvr>
                                      <p:tavLst>
                                        <p:tav tm="0">
                                          <p:val>
                                            <p:strVal val="#ppt_y-0.4"/>
                                          </p:val>
                                        </p:tav>
                                        <p:tav tm="100000">
                                          <p:val>
                                            <p:strVal val="#ppt_y+0.1"/>
                                          </p:val>
                                        </p:tav>
                                      </p:tavLst>
                                    </p:anim>
                                    <p:anim calcmode="lin" valueType="num">
                                      <p:cBhvr>
                                        <p:cTn id="283" dur="200" accel="100000" fill="hold">
                                          <p:stCondLst>
                                            <p:cond delay="800"/>
                                          </p:stCondLst>
                                        </p:cTn>
                                        <p:tgtEl>
                                          <p:spTgt spid="5">
                                            <p:txEl>
                                              <p:pRg st="1" end="1"/>
                                            </p:txEl>
                                          </p:spTgt>
                                        </p:tgtEl>
                                        <p:attrNameLst>
                                          <p:attrName>ppt_x</p:attrName>
                                        </p:attrNameLst>
                                      </p:cBhvr>
                                      <p:tavLst>
                                        <p:tav tm="0">
                                          <p:val>
                                            <p:strVal val="#ppt_x-0.05"/>
                                          </p:val>
                                        </p:tav>
                                        <p:tav tm="100000">
                                          <p:val>
                                            <p:strVal val="#ppt_x"/>
                                          </p:val>
                                        </p:tav>
                                      </p:tavLst>
                                    </p:anim>
                                    <p:anim calcmode="lin" valueType="num">
                                      <p:cBhvr>
                                        <p:cTn id="284" dur="200" accel="100000" fill="hold">
                                          <p:stCondLst>
                                            <p:cond delay="800"/>
                                          </p:stCondLst>
                                        </p:cTn>
                                        <p:tgtEl>
                                          <p:spTgt spid="5">
                                            <p:txEl>
                                              <p:pRg st="1" end="1"/>
                                            </p:txEl>
                                          </p:spTgt>
                                        </p:tgtEl>
                                        <p:attrNameLst>
                                          <p:attrName>ppt_y</p:attrName>
                                        </p:attrNameLst>
                                      </p:cBhvr>
                                      <p:tavLst>
                                        <p:tav tm="0">
                                          <p:val>
                                            <p:strVal val="#ppt_y+0.1"/>
                                          </p:val>
                                        </p:tav>
                                        <p:tav tm="100000">
                                          <p:val>
                                            <p:strVal val="#ppt_y"/>
                                          </p:val>
                                        </p:tav>
                                      </p:tavLst>
                                    </p:anim>
                                  </p:childTnLst>
                                </p:cTn>
                              </p:par>
                              <p:par>
                                <p:cTn id="285" presetID="30" presetClass="entr" presetSubtype="0" fill="hold" grpId="2" nodeType="withEffect">
                                  <p:stCondLst>
                                    <p:cond delay="0"/>
                                  </p:stCondLst>
                                  <p:iterate type="lt">
                                    <p:tmPct val="0"/>
                                  </p:iterate>
                                  <p:childTnLst>
                                    <p:set>
                                      <p:cBhvr>
                                        <p:cTn id="286" dur="1" fill="hold">
                                          <p:stCondLst>
                                            <p:cond delay="0"/>
                                          </p:stCondLst>
                                        </p:cTn>
                                        <p:tgtEl>
                                          <p:spTgt spid="5">
                                            <p:txEl>
                                              <p:pRg st="2" end="2"/>
                                            </p:txEl>
                                          </p:spTgt>
                                        </p:tgtEl>
                                        <p:attrNameLst>
                                          <p:attrName>style.visibility</p:attrName>
                                        </p:attrNameLst>
                                      </p:cBhvr>
                                      <p:to>
                                        <p:strVal val="visible"/>
                                      </p:to>
                                    </p:set>
                                    <p:animEffect transition="in" filter="fade">
                                      <p:cBhvr>
                                        <p:cTn id="287" dur="800" decel="100000"/>
                                        <p:tgtEl>
                                          <p:spTgt spid="5">
                                            <p:txEl>
                                              <p:pRg st="2" end="2"/>
                                            </p:txEl>
                                          </p:spTgt>
                                        </p:tgtEl>
                                      </p:cBhvr>
                                    </p:animEffect>
                                    <p:anim calcmode="lin" valueType="num">
                                      <p:cBhvr>
                                        <p:cTn id="288" dur="800" decel="100000" fill="hold"/>
                                        <p:tgtEl>
                                          <p:spTgt spid="5">
                                            <p:txEl>
                                              <p:pRg st="2" end="2"/>
                                            </p:txEl>
                                          </p:spTgt>
                                        </p:tgtEl>
                                        <p:attrNameLst>
                                          <p:attrName>style.rotation</p:attrName>
                                        </p:attrNameLst>
                                      </p:cBhvr>
                                      <p:tavLst>
                                        <p:tav tm="0">
                                          <p:val>
                                            <p:fltVal val="-90"/>
                                          </p:val>
                                        </p:tav>
                                        <p:tav tm="100000">
                                          <p:val>
                                            <p:fltVal val="0"/>
                                          </p:val>
                                        </p:tav>
                                      </p:tavLst>
                                    </p:anim>
                                    <p:anim calcmode="lin" valueType="num">
                                      <p:cBhvr>
                                        <p:cTn id="289" dur="800" decel="100000" fill="hold"/>
                                        <p:tgtEl>
                                          <p:spTgt spid="5">
                                            <p:txEl>
                                              <p:pRg st="2" end="2"/>
                                            </p:txEl>
                                          </p:spTgt>
                                        </p:tgtEl>
                                        <p:attrNameLst>
                                          <p:attrName>ppt_x</p:attrName>
                                        </p:attrNameLst>
                                      </p:cBhvr>
                                      <p:tavLst>
                                        <p:tav tm="0">
                                          <p:val>
                                            <p:strVal val="#ppt_x+0.4"/>
                                          </p:val>
                                        </p:tav>
                                        <p:tav tm="100000">
                                          <p:val>
                                            <p:strVal val="#ppt_x-0.05"/>
                                          </p:val>
                                        </p:tav>
                                      </p:tavLst>
                                    </p:anim>
                                    <p:anim calcmode="lin" valueType="num">
                                      <p:cBhvr>
                                        <p:cTn id="290" dur="800" decel="100000" fill="hold"/>
                                        <p:tgtEl>
                                          <p:spTgt spid="5">
                                            <p:txEl>
                                              <p:pRg st="2" end="2"/>
                                            </p:txEl>
                                          </p:spTgt>
                                        </p:tgtEl>
                                        <p:attrNameLst>
                                          <p:attrName>ppt_y</p:attrName>
                                        </p:attrNameLst>
                                      </p:cBhvr>
                                      <p:tavLst>
                                        <p:tav tm="0">
                                          <p:val>
                                            <p:strVal val="#ppt_y-0.4"/>
                                          </p:val>
                                        </p:tav>
                                        <p:tav tm="100000">
                                          <p:val>
                                            <p:strVal val="#ppt_y+0.1"/>
                                          </p:val>
                                        </p:tav>
                                      </p:tavLst>
                                    </p:anim>
                                    <p:anim calcmode="lin" valueType="num">
                                      <p:cBhvr>
                                        <p:cTn id="291" dur="200" accel="100000" fill="hold">
                                          <p:stCondLst>
                                            <p:cond delay="800"/>
                                          </p:stCondLst>
                                        </p:cTn>
                                        <p:tgtEl>
                                          <p:spTgt spid="5">
                                            <p:txEl>
                                              <p:pRg st="2" end="2"/>
                                            </p:txEl>
                                          </p:spTgt>
                                        </p:tgtEl>
                                        <p:attrNameLst>
                                          <p:attrName>ppt_x</p:attrName>
                                        </p:attrNameLst>
                                      </p:cBhvr>
                                      <p:tavLst>
                                        <p:tav tm="0">
                                          <p:val>
                                            <p:strVal val="#ppt_x-0.05"/>
                                          </p:val>
                                        </p:tav>
                                        <p:tav tm="100000">
                                          <p:val>
                                            <p:strVal val="#ppt_x"/>
                                          </p:val>
                                        </p:tav>
                                      </p:tavLst>
                                    </p:anim>
                                    <p:anim calcmode="lin" valueType="num">
                                      <p:cBhvr>
                                        <p:cTn id="292" dur="200" accel="100000" fill="hold">
                                          <p:stCondLst>
                                            <p:cond delay="800"/>
                                          </p:stCondLst>
                                        </p:cTn>
                                        <p:tgtEl>
                                          <p:spTgt spid="5">
                                            <p:txEl>
                                              <p:pRg st="2" end="2"/>
                                            </p:txEl>
                                          </p:spTgt>
                                        </p:tgtEl>
                                        <p:attrNameLst>
                                          <p:attrName>ppt_y</p:attrName>
                                        </p:attrNameLst>
                                      </p:cBhvr>
                                      <p:tavLst>
                                        <p:tav tm="0">
                                          <p:val>
                                            <p:strVal val="#ppt_y+0.1"/>
                                          </p:val>
                                        </p:tav>
                                        <p:tav tm="100000">
                                          <p:val>
                                            <p:strVal val="#ppt_y"/>
                                          </p:val>
                                        </p:tav>
                                      </p:tavLst>
                                    </p:anim>
                                  </p:childTnLst>
                                </p:cTn>
                              </p:par>
                              <p:par>
                                <p:cTn id="293" presetID="30" presetClass="entr" presetSubtype="0" fill="hold" grpId="2" nodeType="withEffect">
                                  <p:stCondLst>
                                    <p:cond delay="0"/>
                                  </p:stCondLst>
                                  <p:iterate type="lt">
                                    <p:tmPct val="0"/>
                                  </p:iterate>
                                  <p:childTnLst>
                                    <p:set>
                                      <p:cBhvr>
                                        <p:cTn id="294" dur="1" fill="hold">
                                          <p:stCondLst>
                                            <p:cond delay="0"/>
                                          </p:stCondLst>
                                        </p:cTn>
                                        <p:tgtEl>
                                          <p:spTgt spid="5">
                                            <p:txEl>
                                              <p:pRg st="3" end="3"/>
                                            </p:txEl>
                                          </p:spTgt>
                                        </p:tgtEl>
                                        <p:attrNameLst>
                                          <p:attrName>style.visibility</p:attrName>
                                        </p:attrNameLst>
                                      </p:cBhvr>
                                      <p:to>
                                        <p:strVal val="visible"/>
                                      </p:to>
                                    </p:set>
                                    <p:animEffect transition="in" filter="fade">
                                      <p:cBhvr>
                                        <p:cTn id="295" dur="800" decel="100000"/>
                                        <p:tgtEl>
                                          <p:spTgt spid="5">
                                            <p:txEl>
                                              <p:pRg st="3" end="3"/>
                                            </p:txEl>
                                          </p:spTgt>
                                        </p:tgtEl>
                                      </p:cBhvr>
                                    </p:animEffect>
                                    <p:anim calcmode="lin" valueType="num">
                                      <p:cBhvr>
                                        <p:cTn id="296" dur="800" decel="100000" fill="hold"/>
                                        <p:tgtEl>
                                          <p:spTgt spid="5">
                                            <p:txEl>
                                              <p:pRg st="3" end="3"/>
                                            </p:txEl>
                                          </p:spTgt>
                                        </p:tgtEl>
                                        <p:attrNameLst>
                                          <p:attrName>style.rotation</p:attrName>
                                        </p:attrNameLst>
                                      </p:cBhvr>
                                      <p:tavLst>
                                        <p:tav tm="0">
                                          <p:val>
                                            <p:fltVal val="-90"/>
                                          </p:val>
                                        </p:tav>
                                        <p:tav tm="100000">
                                          <p:val>
                                            <p:fltVal val="0"/>
                                          </p:val>
                                        </p:tav>
                                      </p:tavLst>
                                    </p:anim>
                                    <p:anim calcmode="lin" valueType="num">
                                      <p:cBhvr>
                                        <p:cTn id="297" dur="800" decel="100000" fill="hold"/>
                                        <p:tgtEl>
                                          <p:spTgt spid="5">
                                            <p:txEl>
                                              <p:pRg st="3" end="3"/>
                                            </p:txEl>
                                          </p:spTgt>
                                        </p:tgtEl>
                                        <p:attrNameLst>
                                          <p:attrName>ppt_x</p:attrName>
                                        </p:attrNameLst>
                                      </p:cBhvr>
                                      <p:tavLst>
                                        <p:tav tm="0">
                                          <p:val>
                                            <p:strVal val="#ppt_x+0.4"/>
                                          </p:val>
                                        </p:tav>
                                        <p:tav tm="100000">
                                          <p:val>
                                            <p:strVal val="#ppt_x-0.05"/>
                                          </p:val>
                                        </p:tav>
                                      </p:tavLst>
                                    </p:anim>
                                    <p:anim calcmode="lin" valueType="num">
                                      <p:cBhvr>
                                        <p:cTn id="298" dur="800" decel="100000" fill="hold"/>
                                        <p:tgtEl>
                                          <p:spTgt spid="5">
                                            <p:txEl>
                                              <p:pRg st="3" end="3"/>
                                            </p:txEl>
                                          </p:spTgt>
                                        </p:tgtEl>
                                        <p:attrNameLst>
                                          <p:attrName>ppt_y</p:attrName>
                                        </p:attrNameLst>
                                      </p:cBhvr>
                                      <p:tavLst>
                                        <p:tav tm="0">
                                          <p:val>
                                            <p:strVal val="#ppt_y-0.4"/>
                                          </p:val>
                                        </p:tav>
                                        <p:tav tm="100000">
                                          <p:val>
                                            <p:strVal val="#ppt_y+0.1"/>
                                          </p:val>
                                        </p:tav>
                                      </p:tavLst>
                                    </p:anim>
                                    <p:anim calcmode="lin" valueType="num">
                                      <p:cBhvr>
                                        <p:cTn id="299" dur="200" accel="100000" fill="hold">
                                          <p:stCondLst>
                                            <p:cond delay="800"/>
                                          </p:stCondLst>
                                        </p:cTn>
                                        <p:tgtEl>
                                          <p:spTgt spid="5">
                                            <p:txEl>
                                              <p:pRg st="3" end="3"/>
                                            </p:txEl>
                                          </p:spTgt>
                                        </p:tgtEl>
                                        <p:attrNameLst>
                                          <p:attrName>ppt_x</p:attrName>
                                        </p:attrNameLst>
                                      </p:cBhvr>
                                      <p:tavLst>
                                        <p:tav tm="0">
                                          <p:val>
                                            <p:strVal val="#ppt_x-0.05"/>
                                          </p:val>
                                        </p:tav>
                                        <p:tav tm="100000">
                                          <p:val>
                                            <p:strVal val="#ppt_x"/>
                                          </p:val>
                                        </p:tav>
                                      </p:tavLst>
                                    </p:anim>
                                    <p:anim calcmode="lin" valueType="num">
                                      <p:cBhvr>
                                        <p:cTn id="300" dur="200" accel="100000" fill="hold">
                                          <p:stCondLst>
                                            <p:cond delay="800"/>
                                          </p:stCondLst>
                                        </p:cTn>
                                        <p:tgtEl>
                                          <p:spTgt spid="5">
                                            <p:txEl>
                                              <p:pRg st="3" end="3"/>
                                            </p:txEl>
                                          </p:spTgt>
                                        </p:tgtEl>
                                        <p:attrNameLst>
                                          <p:attrName>ppt_y</p:attrName>
                                        </p:attrNameLst>
                                      </p:cBhvr>
                                      <p:tavLst>
                                        <p:tav tm="0">
                                          <p:val>
                                            <p:strVal val="#ppt_y+0.1"/>
                                          </p:val>
                                        </p:tav>
                                        <p:tav tm="100000">
                                          <p:val>
                                            <p:strVal val="#ppt_y"/>
                                          </p:val>
                                        </p:tav>
                                      </p:tavLst>
                                    </p:anim>
                                  </p:childTnLst>
                                </p:cTn>
                              </p:par>
                              <p:par>
                                <p:cTn id="301" presetID="30" presetClass="entr" presetSubtype="0" fill="hold" grpId="2" nodeType="withEffect">
                                  <p:stCondLst>
                                    <p:cond delay="0"/>
                                  </p:stCondLst>
                                  <p:iterate type="lt">
                                    <p:tmPct val="0"/>
                                  </p:iterate>
                                  <p:childTnLst>
                                    <p:set>
                                      <p:cBhvr>
                                        <p:cTn id="302" dur="1" fill="hold">
                                          <p:stCondLst>
                                            <p:cond delay="0"/>
                                          </p:stCondLst>
                                        </p:cTn>
                                        <p:tgtEl>
                                          <p:spTgt spid="5">
                                            <p:txEl>
                                              <p:pRg st="4" end="4"/>
                                            </p:txEl>
                                          </p:spTgt>
                                        </p:tgtEl>
                                        <p:attrNameLst>
                                          <p:attrName>style.visibility</p:attrName>
                                        </p:attrNameLst>
                                      </p:cBhvr>
                                      <p:to>
                                        <p:strVal val="visible"/>
                                      </p:to>
                                    </p:set>
                                    <p:animEffect transition="in" filter="fade">
                                      <p:cBhvr>
                                        <p:cTn id="303" dur="800" decel="100000"/>
                                        <p:tgtEl>
                                          <p:spTgt spid="5">
                                            <p:txEl>
                                              <p:pRg st="4" end="4"/>
                                            </p:txEl>
                                          </p:spTgt>
                                        </p:tgtEl>
                                      </p:cBhvr>
                                    </p:animEffect>
                                    <p:anim calcmode="lin" valueType="num">
                                      <p:cBhvr>
                                        <p:cTn id="304" dur="800" decel="100000" fill="hold"/>
                                        <p:tgtEl>
                                          <p:spTgt spid="5">
                                            <p:txEl>
                                              <p:pRg st="4" end="4"/>
                                            </p:txEl>
                                          </p:spTgt>
                                        </p:tgtEl>
                                        <p:attrNameLst>
                                          <p:attrName>style.rotation</p:attrName>
                                        </p:attrNameLst>
                                      </p:cBhvr>
                                      <p:tavLst>
                                        <p:tav tm="0">
                                          <p:val>
                                            <p:fltVal val="-90"/>
                                          </p:val>
                                        </p:tav>
                                        <p:tav tm="100000">
                                          <p:val>
                                            <p:fltVal val="0"/>
                                          </p:val>
                                        </p:tav>
                                      </p:tavLst>
                                    </p:anim>
                                    <p:anim calcmode="lin" valueType="num">
                                      <p:cBhvr>
                                        <p:cTn id="305" dur="800" decel="100000" fill="hold"/>
                                        <p:tgtEl>
                                          <p:spTgt spid="5">
                                            <p:txEl>
                                              <p:pRg st="4" end="4"/>
                                            </p:txEl>
                                          </p:spTgt>
                                        </p:tgtEl>
                                        <p:attrNameLst>
                                          <p:attrName>ppt_x</p:attrName>
                                        </p:attrNameLst>
                                      </p:cBhvr>
                                      <p:tavLst>
                                        <p:tav tm="0">
                                          <p:val>
                                            <p:strVal val="#ppt_x+0.4"/>
                                          </p:val>
                                        </p:tav>
                                        <p:tav tm="100000">
                                          <p:val>
                                            <p:strVal val="#ppt_x-0.05"/>
                                          </p:val>
                                        </p:tav>
                                      </p:tavLst>
                                    </p:anim>
                                    <p:anim calcmode="lin" valueType="num">
                                      <p:cBhvr>
                                        <p:cTn id="306" dur="800" decel="100000" fill="hold"/>
                                        <p:tgtEl>
                                          <p:spTgt spid="5">
                                            <p:txEl>
                                              <p:pRg st="4" end="4"/>
                                            </p:txEl>
                                          </p:spTgt>
                                        </p:tgtEl>
                                        <p:attrNameLst>
                                          <p:attrName>ppt_y</p:attrName>
                                        </p:attrNameLst>
                                      </p:cBhvr>
                                      <p:tavLst>
                                        <p:tav tm="0">
                                          <p:val>
                                            <p:strVal val="#ppt_y-0.4"/>
                                          </p:val>
                                        </p:tav>
                                        <p:tav tm="100000">
                                          <p:val>
                                            <p:strVal val="#ppt_y+0.1"/>
                                          </p:val>
                                        </p:tav>
                                      </p:tavLst>
                                    </p:anim>
                                    <p:anim calcmode="lin" valueType="num">
                                      <p:cBhvr>
                                        <p:cTn id="307" dur="200" accel="100000" fill="hold">
                                          <p:stCondLst>
                                            <p:cond delay="800"/>
                                          </p:stCondLst>
                                        </p:cTn>
                                        <p:tgtEl>
                                          <p:spTgt spid="5">
                                            <p:txEl>
                                              <p:pRg st="4" end="4"/>
                                            </p:txEl>
                                          </p:spTgt>
                                        </p:tgtEl>
                                        <p:attrNameLst>
                                          <p:attrName>ppt_x</p:attrName>
                                        </p:attrNameLst>
                                      </p:cBhvr>
                                      <p:tavLst>
                                        <p:tav tm="0">
                                          <p:val>
                                            <p:strVal val="#ppt_x-0.05"/>
                                          </p:val>
                                        </p:tav>
                                        <p:tav tm="100000">
                                          <p:val>
                                            <p:strVal val="#ppt_x"/>
                                          </p:val>
                                        </p:tav>
                                      </p:tavLst>
                                    </p:anim>
                                    <p:anim calcmode="lin" valueType="num">
                                      <p:cBhvr>
                                        <p:cTn id="308" dur="200" accel="100000" fill="hold">
                                          <p:stCondLst>
                                            <p:cond delay="800"/>
                                          </p:stCondLst>
                                        </p:cTn>
                                        <p:tgtEl>
                                          <p:spTgt spid="5">
                                            <p:txEl>
                                              <p:pRg st="4" end="4"/>
                                            </p:txEl>
                                          </p:spTgt>
                                        </p:tgtEl>
                                        <p:attrNameLst>
                                          <p:attrName>ppt_y</p:attrName>
                                        </p:attrNameLst>
                                      </p:cBhvr>
                                      <p:tavLst>
                                        <p:tav tm="0">
                                          <p:val>
                                            <p:strVal val="#ppt_y+0.1"/>
                                          </p:val>
                                        </p:tav>
                                        <p:tav tm="100000">
                                          <p:val>
                                            <p:strVal val="#ppt_y"/>
                                          </p:val>
                                        </p:tav>
                                      </p:tavLst>
                                    </p:anim>
                                  </p:childTnLst>
                                </p:cTn>
                              </p:par>
                              <p:par>
                                <p:cTn id="309" presetID="30" presetClass="entr" presetSubtype="0" fill="hold" grpId="2" nodeType="withEffect">
                                  <p:stCondLst>
                                    <p:cond delay="0"/>
                                  </p:stCondLst>
                                  <p:iterate type="lt">
                                    <p:tmPct val="0"/>
                                  </p:iterate>
                                  <p:childTnLst>
                                    <p:set>
                                      <p:cBhvr>
                                        <p:cTn id="310" dur="1" fill="hold">
                                          <p:stCondLst>
                                            <p:cond delay="0"/>
                                          </p:stCondLst>
                                        </p:cTn>
                                        <p:tgtEl>
                                          <p:spTgt spid="5">
                                            <p:txEl>
                                              <p:pRg st="5" end="5"/>
                                            </p:txEl>
                                          </p:spTgt>
                                        </p:tgtEl>
                                        <p:attrNameLst>
                                          <p:attrName>style.visibility</p:attrName>
                                        </p:attrNameLst>
                                      </p:cBhvr>
                                      <p:to>
                                        <p:strVal val="visible"/>
                                      </p:to>
                                    </p:set>
                                    <p:animEffect transition="in" filter="fade">
                                      <p:cBhvr>
                                        <p:cTn id="311" dur="800" decel="100000"/>
                                        <p:tgtEl>
                                          <p:spTgt spid="5">
                                            <p:txEl>
                                              <p:pRg st="5" end="5"/>
                                            </p:txEl>
                                          </p:spTgt>
                                        </p:tgtEl>
                                      </p:cBhvr>
                                    </p:animEffect>
                                    <p:anim calcmode="lin" valueType="num">
                                      <p:cBhvr>
                                        <p:cTn id="312" dur="800" decel="100000" fill="hold"/>
                                        <p:tgtEl>
                                          <p:spTgt spid="5">
                                            <p:txEl>
                                              <p:pRg st="5" end="5"/>
                                            </p:txEl>
                                          </p:spTgt>
                                        </p:tgtEl>
                                        <p:attrNameLst>
                                          <p:attrName>style.rotation</p:attrName>
                                        </p:attrNameLst>
                                      </p:cBhvr>
                                      <p:tavLst>
                                        <p:tav tm="0">
                                          <p:val>
                                            <p:fltVal val="-90"/>
                                          </p:val>
                                        </p:tav>
                                        <p:tav tm="100000">
                                          <p:val>
                                            <p:fltVal val="0"/>
                                          </p:val>
                                        </p:tav>
                                      </p:tavLst>
                                    </p:anim>
                                    <p:anim calcmode="lin" valueType="num">
                                      <p:cBhvr>
                                        <p:cTn id="313" dur="800" decel="100000" fill="hold"/>
                                        <p:tgtEl>
                                          <p:spTgt spid="5">
                                            <p:txEl>
                                              <p:pRg st="5" end="5"/>
                                            </p:txEl>
                                          </p:spTgt>
                                        </p:tgtEl>
                                        <p:attrNameLst>
                                          <p:attrName>ppt_x</p:attrName>
                                        </p:attrNameLst>
                                      </p:cBhvr>
                                      <p:tavLst>
                                        <p:tav tm="0">
                                          <p:val>
                                            <p:strVal val="#ppt_x+0.4"/>
                                          </p:val>
                                        </p:tav>
                                        <p:tav tm="100000">
                                          <p:val>
                                            <p:strVal val="#ppt_x-0.05"/>
                                          </p:val>
                                        </p:tav>
                                      </p:tavLst>
                                    </p:anim>
                                    <p:anim calcmode="lin" valueType="num">
                                      <p:cBhvr>
                                        <p:cTn id="314" dur="800" decel="100000" fill="hold"/>
                                        <p:tgtEl>
                                          <p:spTgt spid="5">
                                            <p:txEl>
                                              <p:pRg st="5" end="5"/>
                                            </p:txEl>
                                          </p:spTgt>
                                        </p:tgtEl>
                                        <p:attrNameLst>
                                          <p:attrName>ppt_y</p:attrName>
                                        </p:attrNameLst>
                                      </p:cBhvr>
                                      <p:tavLst>
                                        <p:tav tm="0">
                                          <p:val>
                                            <p:strVal val="#ppt_y-0.4"/>
                                          </p:val>
                                        </p:tav>
                                        <p:tav tm="100000">
                                          <p:val>
                                            <p:strVal val="#ppt_y+0.1"/>
                                          </p:val>
                                        </p:tav>
                                      </p:tavLst>
                                    </p:anim>
                                    <p:anim calcmode="lin" valueType="num">
                                      <p:cBhvr>
                                        <p:cTn id="315" dur="200" accel="100000" fill="hold">
                                          <p:stCondLst>
                                            <p:cond delay="800"/>
                                          </p:stCondLst>
                                        </p:cTn>
                                        <p:tgtEl>
                                          <p:spTgt spid="5">
                                            <p:txEl>
                                              <p:pRg st="5" end="5"/>
                                            </p:txEl>
                                          </p:spTgt>
                                        </p:tgtEl>
                                        <p:attrNameLst>
                                          <p:attrName>ppt_x</p:attrName>
                                        </p:attrNameLst>
                                      </p:cBhvr>
                                      <p:tavLst>
                                        <p:tav tm="0">
                                          <p:val>
                                            <p:strVal val="#ppt_x-0.05"/>
                                          </p:val>
                                        </p:tav>
                                        <p:tav tm="100000">
                                          <p:val>
                                            <p:strVal val="#ppt_x"/>
                                          </p:val>
                                        </p:tav>
                                      </p:tavLst>
                                    </p:anim>
                                    <p:anim calcmode="lin" valueType="num">
                                      <p:cBhvr>
                                        <p:cTn id="316" dur="200" accel="100000" fill="hold">
                                          <p:stCondLst>
                                            <p:cond delay="800"/>
                                          </p:stCondLst>
                                        </p:cTn>
                                        <p:tgtEl>
                                          <p:spTgt spid="5">
                                            <p:txEl>
                                              <p:pRg st="5" end="5"/>
                                            </p:txEl>
                                          </p:spTgt>
                                        </p:tgtEl>
                                        <p:attrNameLst>
                                          <p:attrName>ppt_y</p:attrName>
                                        </p:attrNameLst>
                                      </p:cBhvr>
                                      <p:tavLst>
                                        <p:tav tm="0">
                                          <p:val>
                                            <p:strVal val="#ppt_y+0.1"/>
                                          </p:val>
                                        </p:tav>
                                        <p:tav tm="100000">
                                          <p:val>
                                            <p:strVal val="#ppt_y"/>
                                          </p:val>
                                        </p:tav>
                                      </p:tavLst>
                                    </p:anim>
                                  </p:childTnLst>
                                </p:cTn>
                              </p:par>
                              <p:par>
                                <p:cTn id="317" presetID="30" presetClass="entr" presetSubtype="0" fill="hold" grpId="2" nodeType="withEffect">
                                  <p:stCondLst>
                                    <p:cond delay="0"/>
                                  </p:stCondLst>
                                  <p:iterate type="lt">
                                    <p:tmPct val="0"/>
                                  </p:iterate>
                                  <p:childTnLst>
                                    <p:set>
                                      <p:cBhvr>
                                        <p:cTn id="318" dur="1" fill="hold">
                                          <p:stCondLst>
                                            <p:cond delay="0"/>
                                          </p:stCondLst>
                                        </p:cTn>
                                        <p:tgtEl>
                                          <p:spTgt spid="5">
                                            <p:txEl>
                                              <p:pRg st="6" end="6"/>
                                            </p:txEl>
                                          </p:spTgt>
                                        </p:tgtEl>
                                        <p:attrNameLst>
                                          <p:attrName>style.visibility</p:attrName>
                                        </p:attrNameLst>
                                      </p:cBhvr>
                                      <p:to>
                                        <p:strVal val="visible"/>
                                      </p:to>
                                    </p:set>
                                    <p:animEffect transition="in" filter="fade">
                                      <p:cBhvr>
                                        <p:cTn id="319" dur="800" decel="100000"/>
                                        <p:tgtEl>
                                          <p:spTgt spid="5">
                                            <p:txEl>
                                              <p:pRg st="6" end="6"/>
                                            </p:txEl>
                                          </p:spTgt>
                                        </p:tgtEl>
                                      </p:cBhvr>
                                    </p:animEffect>
                                    <p:anim calcmode="lin" valueType="num">
                                      <p:cBhvr>
                                        <p:cTn id="320" dur="800" decel="100000" fill="hold"/>
                                        <p:tgtEl>
                                          <p:spTgt spid="5">
                                            <p:txEl>
                                              <p:pRg st="6" end="6"/>
                                            </p:txEl>
                                          </p:spTgt>
                                        </p:tgtEl>
                                        <p:attrNameLst>
                                          <p:attrName>style.rotation</p:attrName>
                                        </p:attrNameLst>
                                      </p:cBhvr>
                                      <p:tavLst>
                                        <p:tav tm="0">
                                          <p:val>
                                            <p:fltVal val="-90"/>
                                          </p:val>
                                        </p:tav>
                                        <p:tav tm="100000">
                                          <p:val>
                                            <p:fltVal val="0"/>
                                          </p:val>
                                        </p:tav>
                                      </p:tavLst>
                                    </p:anim>
                                    <p:anim calcmode="lin" valueType="num">
                                      <p:cBhvr>
                                        <p:cTn id="321" dur="800" decel="100000" fill="hold"/>
                                        <p:tgtEl>
                                          <p:spTgt spid="5">
                                            <p:txEl>
                                              <p:pRg st="6" end="6"/>
                                            </p:txEl>
                                          </p:spTgt>
                                        </p:tgtEl>
                                        <p:attrNameLst>
                                          <p:attrName>ppt_x</p:attrName>
                                        </p:attrNameLst>
                                      </p:cBhvr>
                                      <p:tavLst>
                                        <p:tav tm="0">
                                          <p:val>
                                            <p:strVal val="#ppt_x+0.4"/>
                                          </p:val>
                                        </p:tav>
                                        <p:tav tm="100000">
                                          <p:val>
                                            <p:strVal val="#ppt_x-0.05"/>
                                          </p:val>
                                        </p:tav>
                                      </p:tavLst>
                                    </p:anim>
                                    <p:anim calcmode="lin" valueType="num">
                                      <p:cBhvr>
                                        <p:cTn id="322" dur="800" decel="100000" fill="hold"/>
                                        <p:tgtEl>
                                          <p:spTgt spid="5">
                                            <p:txEl>
                                              <p:pRg st="6" end="6"/>
                                            </p:txEl>
                                          </p:spTgt>
                                        </p:tgtEl>
                                        <p:attrNameLst>
                                          <p:attrName>ppt_y</p:attrName>
                                        </p:attrNameLst>
                                      </p:cBhvr>
                                      <p:tavLst>
                                        <p:tav tm="0">
                                          <p:val>
                                            <p:strVal val="#ppt_y-0.4"/>
                                          </p:val>
                                        </p:tav>
                                        <p:tav tm="100000">
                                          <p:val>
                                            <p:strVal val="#ppt_y+0.1"/>
                                          </p:val>
                                        </p:tav>
                                      </p:tavLst>
                                    </p:anim>
                                    <p:anim calcmode="lin" valueType="num">
                                      <p:cBhvr>
                                        <p:cTn id="323" dur="200" accel="100000" fill="hold">
                                          <p:stCondLst>
                                            <p:cond delay="800"/>
                                          </p:stCondLst>
                                        </p:cTn>
                                        <p:tgtEl>
                                          <p:spTgt spid="5">
                                            <p:txEl>
                                              <p:pRg st="6" end="6"/>
                                            </p:txEl>
                                          </p:spTgt>
                                        </p:tgtEl>
                                        <p:attrNameLst>
                                          <p:attrName>ppt_x</p:attrName>
                                        </p:attrNameLst>
                                      </p:cBhvr>
                                      <p:tavLst>
                                        <p:tav tm="0">
                                          <p:val>
                                            <p:strVal val="#ppt_x-0.05"/>
                                          </p:val>
                                        </p:tav>
                                        <p:tav tm="100000">
                                          <p:val>
                                            <p:strVal val="#ppt_x"/>
                                          </p:val>
                                        </p:tav>
                                      </p:tavLst>
                                    </p:anim>
                                    <p:anim calcmode="lin" valueType="num">
                                      <p:cBhvr>
                                        <p:cTn id="324" dur="200" accel="100000" fill="hold">
                                          <p:stCondLst>
                                            <p:cond delay="800"/>
                                          </p:stCondLst>
                                        </p:cTn>
                                        <p:tgtEl>
                                          <p:spTgt spid="5">
                                            <p:txEl>
                                              <p:pRg st="6" end="6"/>
                                            </p:txEl>
                                          </p:spTgt>
                                        </p:tgtEl>
                                        <p:attrNameLst>
                                          <p:attrName>ppt_y</p:attrName>
                                        </p:attrNameLst>
                                      </p:cBhvr>
                                      <p:tavLst>
                                        <p:tav tm="0">
                                          <p:val>
                                            <p:strVal val="#ppt_y+0.1"/>
                                          </p:val>
                                        </p:tav>
                                        <p:tav tm="100000">
                                          <p:val>
                                            <p:strVal val="#ppt_y"/>
                                          </p:val>
                                        </p:tav>
                                      </p:tavLst>
                                    </p:anim>
                                  </p:childTnLst>
                                </p:cTn>
                              </p:par>
                              <p:par>
                                <p:cTn id="325" presetID="30" presetClass="entr" presetSubtype="0" fill="hold" grpId="2" nodeType="withEffect">
                                  <p:stCondLst>
                                    <p:cond delay="0"/>
                                  </p:stCondLst>
                                  <p:iterate type="lt">
                                    <p:tmPct val="0"/>
                                  </p:iterate>
                                  <p:childTnLst>
                                    <p:set>
                                      <p:cBhvr>
                                        <p:cTn id="326" dur="1" fill="hold">
                                          <p:stCondLst>
                                            <p:cond delay="0"/>
                                          </p:stCondLst>
                                        </p:cTn>
                                        <p:tgtEl>
                                          <p:spTgt spid="5">
                                            <p:txEl>
                                              <p:pRg st="7" end="7"/>
                                            </p:txEl>
                                          </p:spTgt>
                                        </p:tgtEl>
                                        <p:attrNameLst>
                                          <p:attrName>style.visibility</p:attrName>
                                        </p:attrNameLst>
                                      </p:cBhvr>
                                      <p:to>
                                        <p:strVal val="visible"/>
                                      </p:to>
                                    </p:set>
                                    <p:animEffect transition="in" filter="fade">
                                      <p:cBhvr>
                                        <p:cTn id="327" dur="800" decel="100000"/>
                                        <p:tgtEl>
                                          <p:spTgt spid="5">
                                            <p:txEl>
                                              <p:pRg st="7" end="7"/>
                                            </p:txEl>
                                          </p:spTgt>
                                        </p:tgtEl>
                                      </p:cBhvr>
                                    </p:animEffect>
                                    <p:anim calcmode="lin" valueType="num">
                                      <p:cBhvr>
                                        <p:cTn id="328" dur="800" decel="100000" fill="hold"/>
                                        <p:tgtEl>
                                          <p:spTgt spid="5">
                                            <p:txEl>
                                              <p:pRg st="7" end="7"/>
                                            </p:txEl>
                                          </p:spTgt>
                                        </p:tgtEl>
                                        <p:attrNameLst>
                                          <p:attrName>style.rotation</p:attrName>
                                        </p:attrNameLst>
                                      </p:cBhvr>
                                      <p:tavLst>
                                        <p:tav tm="0">
                                          <p:val>
                                            <p:fltVal val="-90"/>
                                          </p:val>
                                        </p:tav>
                                        <p:tav tm="100000">
                                          <p:val>
                                            <p:fltVal val="0"/>
                                          </p:val>
                                        </p:tav>
                                      </p:tavLst>
                                    </p:anim>
                                    <p:anim calcmode="lin" valueType="num">
                                      <p:cBhvr>
                                        <p:cTn id="329" dur="800" decel="100000" fill="hold"/>
                                        <p:tgtEl>
                                          <p:spTgt spid="5">
                                            <p:txEl>
                                              <p:pRg st="7" end="7"/>
                                            </p:txEl>
                                          </p:spTgt>
                                        </p:tgtEl>
                                        <p:attrNameLst>
                                          <p:attrName>ppt_x</p:attrName>
                                        </p:attrNameLst>
                                      </p:cBhvr>
                                      <p:tavLst>
                                        <p:tav tm="0">
                                          <p:val>
                                            <p:strVal val="#ppt_x+0.4"/>
                                          </p:val>
                                        </p:tav>
                                        <p:tav tm="100000">
                                          <p:val>
                                            <p:strVal val="#ppt_x-0.05"/>
                                          </p:val>
                                        </p:tav>
                                      </p:tavLst>
                                    </p:anim>
                                    <p:anim calcmode="lin" valueType="num">
                                      <p:cBhvr>
                                        <p:cTn id="330" dur="800" decel="100000" fill="hold"/>
                                        <p:tgtEl>
                                          <p:spTgt spid="5">
                                            <p:txEl>
                                              <p:pRg st="7" end="7"/>
                                            </p:txEl>
                                          </p:spTgt>
                                        </p:tgtEl>
                                        <p:attrNameLst>
                                          <p:attrName>ppt_y</p:attrName>
                                        </p:attrNameLst>
                                      </p:cBhvr>
                                      <p:tavLst>
                                        <p:tav tm="0">
                                          <p:val>
                                            <p:strVal val="#ppt_y-0.4"/>
                                          </p:val>
                                        </p:tav>
                                        <p:tav tm="100000">
                                          <p:val>
                                            <p:strVal val="#ppt_y+0.1"/>
                                          </p:val>
                                        </p:tav>
                                      </p:tavLst>
                                    </p:anim>
                                    <p:anim calcmode="lin" valueType="num">
                                      <p:cBhvr>
                                        <p:cTn id="331" dur="200" accel="100000" fill="hold">
                                          <p:stCondLst>
                                            <p:cond delay="800"/>
                                          </p:stCondLst>
                                        </p:cTn>
                                        <p:tgtEl>
                                          <p:spTgt spid="5">
                                            <p:txEl>
                                              <p:pRg st="7" end="7"/>
                                            </p:txEl>
                                          </p:spTgt>
                                        </p:tgtEl>
                                        <p:attrNameLst>
                                          <p:attrName>ppt_x</p:attrName>
                                        </p:attrNameLst>
                                      </p:cBhvr>
                                      <p:tavLst>
                                        <p:tav tm="0">
                                          <p:val>
                                            <p:strVal val="#ppt_x-0.05"/>
                                          </p:val>
                                        </p:tav>
                                        <p:tav tm="100000">
                                          <p:val>
                                            <p:strVal val="#ppt_x"/>
                                          </p:val>
                                        </p:tav>
                                      </p:tavLst>
                                    </p:anim>
                                    <p:anim calcmode="lin" valueType="num">
                                      <p:cBhvr>
                                        <p:cTn id="332" dur="200" accel="100000" fill="hold">
                                          <p:stCondLst>
                                            <p:cond delay="800"/>
                                          </p:stCondLst>
                                        </p:cTn>
                                        <p:tgtEl>
                                          <p:spTgt spid="5">
                                            <p:txEl>
                                              <p:pRg st="7" end="7"/>
                                            </p:txEl>
                                          </p:spTgt>
                                        </p:tgtEl>
                                        <p:attrNameLst>
                                          <p:attrName>ppt_y</p:attrName>
                                        </p:attrNameLst>
                                      </p:cBhvr>
                                      <p:tavLst>
                                        <p:tav tm="0">
                                          <p:val>
                                            <p:strVal val="#ppt_y+0.1"/>
                                          </p:val>
                                        </p:tav>
                                        <p:tav tm="100000">
                                          <p:val>
                                            <p:strVal val="#ppt_y"/>
                                          </p:val>
                                        </p:tav>
                                      </p:tavLst>
                                    </p:anim>
                                  </p:childTnLst>
                                </p:cTn>
                              </p:par>
                              <p:par>
                                <p:cTn id="333" presetID="30" presetClass="entr" presetSubtype="0" fill="hold" grpId="2" nodeType="withEffect">
                                  <p:stCondLst>
                                    <p:cond delay="0"/>
                                  </p:stCondLst>
                                  <p:iterate type="lt">
                                    <p:tmPct val="0"/>
                                  </p:iterate>
                                  <p:childTnLst>
                                    <p:set>
                                      <p:cBhvr>
                                        <p:cTn id="334" dur="1" fill="hold">
                                          <p:stCondLst>
                                            <p:cond delay="0"/>
                                          </p:stCondLst>
                                        </p:cTn>
                                        <p:tgtEl>
                                          <p:spTgt spid="5">
                                            <p:txEl>
                                              <p:pRg st="8" end="8"/>
                                            </p:txEl>
                                          </p:spTgt>
                                        </p:tgtEl>
                                        <p:attrNameLst>
                                          <p:attrName>style.visibility</p:attrName>
                                        </p:attrNameLst>
                                      </p:cBhvr>
                                      <p:to>
                                        <p:strVal val="visible"/>
                                      </p:to>
                                    </p:set>
                                    <p:animEffect transition="in" filter="fade">
                                      <p:cBhvr>
                                        <p:cTn id="335" dur="800" decel="100000"/>
                                        <p:tgtEl>
                                          <p:spTgt spid="5">
                                            <p:txEl>
                                              <p:pRg st="8" end="8"/>
                                            </p:txEl>
                                          </p:spTgt>
                                        </p:tgtEl>
                                      </p:cBhvr>
                                    </p:animEffect>
                                    <p:anim calcmode="lin" valueType="num">
                                      <p:cBhvr>
                                        <p:cTn id="336" dur="800" decel="100000" fill="hold"/>
                                        <p:tgtEl>
                                          <p:spTgt spid="5">
                                            <p:txEl>
                                              <p:pRg st="8" end="8"/>
                                            </p:txEl>
                                          </p:spTgt>
                                        </p:tgtEl>
                                        <p:attrNameLst>
                                          <p:attrName>style.rotation</p:attrName>
                                        </p:attrNameLst>
                                      </p:cBhvr>
                                      <p:tavLst>
                                        <p:tav tm="0">
                                          <p:val>
                                            <p:fltVal val="-90"/>
                                          </p:val>
                                        </p:tav>
                                        <p:tav tm="100000">
                                          <p:val>
                                            <p:fltVal val="0"/>
                                          </p:val>
                                        </p:tav>
                                      </p:tavLst>
                                    </p:anim>
                                    <p:anim calcmode="lin" valueType="num">
                                      <p:cBhvr>
                                        <p:cTn id="337" dur="800" decel="100000" fill="hold"/>
                                        <p:tgtEl>
                                          <p:spTgt spid="5">
                                            <p:txEl>
                                              <p:pRg st="8" end="8"/>
                                            </p:txEl>
                                          </p:spTgt>
                                        </p:tgtEl>
                                        <p:attrNameLst>
                                          <p:attrName>ppt_x</p:attrName>
                                        </p:attrNameLst>
                                      </p:cBhvr>
                                      <p:tavLst>
                                        <p:tav tm="0">
                                          <p:val>
                                            <p:strVal val="#ppt_x+0.4"/>
                                          </p:val>
                                        </p:tav>
                                        <p:tav tm="100000">
                                          <p:val>
                                            <p:strVal val="#ppt_x-0.05"/>
                                          </p:val>
                                        </p:tav>
                                      </p:tavLst>
                                    </p:anim>
                                    <p:anim calcmode="lin" valueType="num">
                                      <p:cBhvr>
                                        <p:cTn id="338" dur="800" decel="100000" fill="hold"/>
                                        <p:tgtEl>
                                          <p:spTgt spid="5">
                                            <p:txEl>
                                              <p:pRg st="8" end="8"/>
                                            </p:txEl>
                                          </p:spTgt>
                                        </p:tgtEl>
                                        <p:attrNameLst>
                                          <p:attrName>ppt_y</p:attrName>
                                        </p:attrNameLst>
                                      </p:cBhvr>
                                      <p:tavLst>
                                        <p:tav tm="0">
                                          <p:val>
                                            <p:strVal val="#ppt_y-0.4"/>
                                          </p:val>
                                        </p:tav>
                                        <p:tav tm="100000">
                                          <p:val>
                                            <p:strVal val="#ppt_y+0.1"/>
                                          </p:val>
                                        </p:tav>
                                      </p:tavLst>
                                    </p:anim>
                                    <p:anim calcmode="lin" valueType="num">
                                      <p:cBhvr>
                                        <p:cTn id="339" dur="200" accel="100000" fill="hold">
                                          <p:stCondLst>
                                            <p:cond delay="800"/>
                                          </p:stCondLst>
                                        </p:cTn>
                                        <p:tgtEl>
                                          <p:spTgt spid="5">
                                            <p:txEl>
                                              <p:pRg st="8" end="8"/>
                                            </p:txEl>
                                          </p:spTgt>
                                        </p:tgtEl>
                                        <p:attrNameLst>
                                          <p:attrName>ppt_x</p:attrName>
                                        </p:attrNameLst>
                                      </p:cBhvr>
                                      <p:tavLst>
                                        <p:tav tm="0">
                                          <p:val>
                                            <p:strVal val="#ppt_x-0.05"/>
                                          </p:val>
                                        </p:tav>
                                        <p:tav tm="100000">
                                          <p:val>
                                            <p:strVal val="#ppt_x"/>
                                          </p:val>
                                        </p:tav>
                                      </p:tavLst>
                                    </p:anim>
                                    <p:anim calcmode="lin" valueType="num">
                                      <p:cBhvr>
                                        <p:cTn id="340" dur="200" accel="100000" fill="hold">
                                          <p:stCondLst>
                                            <p:cond delay="800"/>
                                          </p:stCondLst>
                                        </p:cTn>
                                        <p:tgtEl>
                                          <p:spTgt spid="5">
                                            <p:txEl>
                                              <p:pRg st="8" end="8"/>
                                            </p:txEl>
                                          </p:spTgt>
                                        </p:tgtEl>
                                        <p:attrNameLst>
                                          <p:attrName>ppt_y</p:attrName>
                                        </p:attrNameLst>
                                      </p:cBhvr>
                                      <p:tavLst>
                                        <p:tav tm="0">
                                          <p:val>
                                            <p:strVal val="#ppt_y+0.1"/>
                                          </p:val>
                                        </p:tav>
                                        <p:tav tm="100000">
                                          <p:val>
                                            <p:strVal val="#ppt_y"/>
                                          </p:val>
                                        </p:tav>
                                      </p:tavLst>
                                    </p:anim>
                                  </p:childTnLst>
                                </p:cTn>
                              </p:par>
                              <p:par>
                                <p:cTn id="341" presetID="30" presetClass="entr" presetSubtype="0" fill="hold" grpId="2" nodeType="withEffect">
                                  <p:stCondLst>
                                    <p:cond delay="0"/>
                                  </p:stCondLst>
                                  <p:iterate type="lt">
                                    <p:tmPct val="0"/>
                                  </p:iterate>
                                  <p:childTnLst>
                                    <p:set>
                                      <p:cBhvr>
                                        <p:cTn id="342" dur="1" fill="hold">
                                          <p:stCondLst>
                                            <p:cond delay="0"/>
                                          </p:stCondLst>
                                        </p:cTn>
                                        <p:tgtEl>
                                          <p:spTgt spid="5">
                                            <p:txEl>
                                              <p:pRg st="9" end="9"/>
                                            </p:txEl>
                                          </p:spTgt>
                                        </p:tgtEl>
                                        <p:attrNameLst>
                                          <p:attrName>style.visibility</p:attrName>
                                        </p:attrNameLst>
                                      </p:cBhvr>
                                      <p:to>
                                        <p:strVal val="visible"/>
                                      </p:to>
                                    </p:set>
                                    <p:animEffect transition="in" filter="fade">
                                      <p:cBhvr>
                                        <p:cTn id="343" dur="800" decel="100000"/>
                                        <p:tgtEl>
                                          <p:spTgt spid="5">
                                            <p:txEl>
                                              <p:pRg st="9" end="9"/>
                                            </p:txEl>
                                          </p:spTgt>
                                        </p:tgtEl>
                                      </p:cBhvr>
                                    </p:animEffect>
                                    <p:anim calcmode="lin" valueType="num">
                                      <p:cBhvr>
                                        <p:cTn id="344" dur="800" decel="100000" fill="hold"/>
                                        <p:tgtEl>
                                          <p:spTgt spid="5">
                                            <p:txEl>
                                              <p:pRg st="9" end="9"/>
                                            </p:txEl>
                                          </p:spTgt>
                                        </p:tgtEl>
                                        <p:attrNameLst>
                                          <p:attrName>style.rotation</p:attrName>
                                        </p:attrNameLst>
                                      </p:cBhvr>
                                      <p:tavLst>
                                        <p:tav tm="0">
                                          <p:val>
                                            <p:fltVal val="-90"/>
                                          </p:val>
                                        </p:tav>
                                        <p:tav tm="100000">
                                          <p:val>
                                            <p:fltVal val="0"/>
                                          </p:val>
                                        </p:tav>
                                      </p:tavLst>
                                    </p:anim>
                                    <p:anim calcmode="lin" valueType="num">
                                      <p:cBhvr>
                                        <p:cTn id="345" dur="800" decel="100000" fill="hold"/>
                                        <p:tgtEl>
                                          <p:spTgt spid="5">
                                            <p:txEl>
                                              <p:pRg st="9" end="9"/>
                                            </p:txEl>
                                          </p:spTgt>
                                        </p:tgtEl>
                                        <p:attrNameLst>
                                          <p:attrName>ppt_x</p:attrName>
                                        </p:attrNameLst>
                                      </p:cBhvr>
                                      <p:tavLst>
                                        <p:tav tm="0">
                                          <p:val>
                                            <p:strVal val="#ppt_x+0.4"/>
                                          </p:val>
                                        </p:tav>
                                        <p:tav tm="100000">
                                          <p:val>
                                            <p:strVal val="#ppt_x-0.05"/>
                                          </p:val>
                                        </p:tav>
                                      </p:tavLst>
                                    </p:anim>
                                    <p:anim calcmode="lin" valueType="num">
                                      <p:cBhvr>
                                        <p:cTn id="346" dur="800" decel="100000" fill="hold"/>
                                        <p:tgtEl>
                                          <p:spTgt spid="5">
                                            <p:txEl>
                                              <p:pRg st="9" end="9"/>
                                            </p:txEl>
                                          </p:spTgt>
                                        </p:tgtEl>
                                        <p:attrNameLst>
                                          <p:attrName>ppt_y</p:attrName>
                                        </p:attrNameLst>
                                      </p:cBhvr>
                                      <p:tavLst>
                                        <p:tav tm="0">
                                          <p:val>
                                            <p:strVal val="#ppt_y-0.4"/>
                                          </p:val>
                                        </p:tav>
                                        <p:tav tm="100000">
                                          <p:val>
                                            <p:strVal val="#ppt_y+0.1"/>
                                          </p:val>
                                        </p:tav>
                                      </p:tavLst>
                                    </p:anim>
                                    <p:anim calcmode="lin" valueType="num">
                                      <p:cBhvr>
                                        <p:cTn id="347" dur="200" accel="100000" fill="hold">
                                          <p:stCondLst>
                                            <p:cond delay="800"/>
                                          </p:stCondLst>
                                        </p:cTn>
                                        <p:tgtEl>
                                          <p:spTgt spid="5">
                                            <p:txEl>
                                              <p:pRg st="9" end="9"/>
                                            </p:txEl>
                                          </p:spTgt>
                                        </p:tgtEl>
                                        <p:attrNameLst>
                                          <p:attrName>ppt_x</p:attrName>
                                        </p:attrNameLst>
                                      </p:cBhvr>
                                      <p:tavLst>
                                        <p:tav tm="0">
                                          <p:val>
                                            <p:strVal val="#ppt_x-0.05"/>
                                          </p:val>
                                        </p:tav>
                                        <p:tav tm="100000">
                                          <p:val>
                                            <p:strVal val="#ppt_x"/>
                                          </p:val>
                                        </p:tav>
                                      </p:tavLst>
                                    </p:anim>
                                    <p:anim calcmode="lin" valueType="num">
                                      <p:cBhvr>
                                        <p:cTn id="348" dur="200" accel="100000" fill="hold">
                                          <p:stCondLst>
                                            <p:cond delay="800"/>
                                          </p:stCondLst>
                                        </p:cTn>
                                        <p:tgtEl>
                                          <p:spTgt spid="5">
                                            <p:txEl>
                                              <p:pRg st="9" end="9"/>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P spid="5" grpId="0" uiExpand="1" build="p"/>
      <p:bldP spid="5" grpId="1" build="p"/>
      <p:bldP spid="5" grpId="2"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786058"/>
            <a:ext cx="8072494" cy="1755777"/>
          </a:xfrm>
        </p:spPr>
        <p:txBody>
          <a:bodyPr>
            <a:noAutofit/>
          </a:bodyPr>
          <a:lstStyle/>
          <a:p>
            <a:r>
              <a:rPr lang="fr-FR" sz="6600" dirty="0" smtClean="0">
                <a:solidFill>
                  <a:schemeClr val="bg1"/>
                </a:solidFill>
                <a:latin typeface="Bernard MT Condensed" pitchFamily="18" charset="0"/>
              </a:rPr>
              <a:t>IMPLANTATION D’EGLISES</a:t>
            </a:r>
            <a:endParaRPr lang="fr-FR" sz="6600" dirty="0">
              <a:solidFill>
                <a:schemeClr val="bg1"/>
              </a:solidFill>
              <a:latin typeface="Bernard MT Condensed" pitchFamily="18" charset="0"/>
            </a:endParaRPr>
          </a:p>
        </p:txBody>
      </p:sp>
      <p:sp>
        <p:nvSpPr>
          <p:cNvPr id="3" name="Sous-titre 2"/>
          <p:cNvSpPr>
            <a:spLocks noGrp="1"/>
          </p:cNvSpPr>
          <p:nvPr>
            <p:ph type="subTitle" idx="1"/>
          </p:nvPr>
        </p:nvSpPr>
        <p:spPr>
          <a:xfrm>
            <a:off x="571472" y="785794"/>
            <a:ext cx="4214842" cy="785818"/>
          </a:xfrm>
        </p:spPr>
        <p:txBody>
          <a:bodyPr/>
          <a:lstStyle/>
          <a:p>
            <a:r>
              <a:rPr lang="fr-FR" b="1" dirty="0" smtClean="0">
                <a:solidFill>
                  <a:srgbClr val="C00000"/>
                </a:solidFill>
              </a:rPr>
              <a:t>Troisième partie</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par>
                                <p:cTn id="11" presetID="23" presetClass="entr" presetSubtype="16"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3000" fill="hold"/>
                                        <p:tgtEl>
                                          <p:spTgt spid="2"/>
                                        </p:tgtEl>
                                        <p:attrNameLst>
                                          <p:attrName>ppt_w</p:attrName>
                                        </p:attrNameLst>
                                      </p:cBhvr>
                                      <p:tavLst>
                                        <p:tav tm="0">
                                          <p:val>
                                            <p:fltVal val="0"/>
                                          </p:val>
                                        </p:tav>
                                        <p:tav tm="100000">
                                          <p:val>
                                            <p:strVal val="#ppt_w"/>
                                          </p:val>
                                        </p:tav>
                                      </p:tavLst>
                                    </p:anim>
                                    <p:anim calcmode="lin" valueType="num">
                                      <p:cBhvr>
                                        <p:cTn id="14" dur="30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smtClean="0">
                <a:solidFill>
                  <a:srgbClr val="00B0F0"/>
                </a:solidFill>
                <a:latin typeface="Bernard MT Condensed" pitchFamily="18" charset="0"/>
              </a:rPr>
              <a:t>AVANT DE COMMENCER</a:t>
            </a:r>
            <a:endParaRPr lang="fr-FR" sz="5400" b="1" dirty="0">
              <a:solidFill>
                <a:srgbClr val="00B0F0"/>
              </a:solidFill>
              <a:latin typeface="Bernard MT Condensed" pitchFamily="18" charset="0"/>
            </a:endParaRPr>
          </a:p>
        </p:txBody>
      </p:sp>
      <p:sp>
        <p:nvSpPr>
          <p:cNvPr id="3" name="Espace réservé du texte 2"/>
          <p:cNvSpPr>
            <a:spLocks noGrp="1"/>
          </p:cNvSpPr>
          <p:nvPr>
            <p:ph type="body" idx="1"/>
          </p:nvPr>
        </p:nvSpPr>
        <p:spPr>
          <a:xfrm>
            <a:off x="0" y="1535112"/>
            <a:ext cx="4429124" cy="965194"/>
          </a:xfrm>
        </p:spPr>
        <p:txBody>
          <a:bodyPr>
            <a:normAutofit/>
          </a:bodyPr>
          <a:lstStyle/>
          <a:p>
            <a:r>
              <a:rPr lang="fr-FR" dirty="0" smtClean="0">
                <a:solidFill>
                  <a:srgbClr val="C00000"/>
                </a:solidFill>
              </a:rPr>
              <a:t>RECENSEZ ET DETERMINEZCE QUI EST VOTRE FACTEUR MINIMAL</a:t>
            </a:r>
            <a:endParaRPr lang="fr-FR" dirty="0">
              <a:solidFill>
                <a:srgbClr val="C00000"/>
              </a:solidFill>
            </a:endParaRPr>
          </a:p>
        </p:txBody>
      </p:sp>
      <p:pic>
        <p:nvPicPr>
          <p:cNvPr id="7" name="Espace réservé du contenu 6" descr="IMG_32077097236209.jpeg"/>
          <p:cNvPicPr>
            <a:picLocks noGrp="1" noChangeAspect="1"/>
          </p:cNvPicPr>
          <p:nvPr>
            <p:ph sz="half" idx="2"/>
          </p:nvPr>
        </p:nvPicPr>
        <p:blipFill>
          <a:blip r:embed="rId3"/>
          <a:stretch>
            <a:fillRect/>
          </a:stretch>
        </p:blipFill>
        <p:spPr>
          <a:xfrm>
            <a:off x="142844" y="2500306"/>
            <a:ext cx="4217980" cy="4283891"/>
          </a:xfrm>
        </p:spPr>
      </p:pic>
      <p:pic>
        <p:nvPicPr>
          <p:cNvPr id="8" name="Espace réservé du contenu 7" descr="IMG_5080773357703.jpeg"/>
          <p:cNvPicPr>
            <a:picLocks noGrp="1" noChangeAspect="1"/>
          </p:cNvPicPr>
          <p:nvPr>
            <p:ph sz="quarter" idx="4"/>
          </p:nvPr>
        </p:nvPicPr>
        <p:blipFill>
          <a:blip r:embed="rId4"/>
          <a:stretch>
            <a:fillRect/>
          </a:stretch>
        </p:blipFill>
        <p:spPr>
          <a:xfrm>
            <a:off x="4643438" y="3214686"/>
            <a:ext cx="4214842" cy="3643314"/>
          </a:xfrm>
        </p:spPr>
      </p:pic>
      <p:sp>
        <p:nvSpPr>
          <p:cNvPr id="5" name="Espace réservé du texte 4"/>
          <p:cNvSpPr>
            <a:spLocks noGrp="1"/>
          </p:cNvSpPr>
          <p:nvPr>
            <p:ph type="body" sz="quarter" idx="3"/>
          </p:nvPr>
        </p:nvSpPr>
        <p:spPr>
          <a:xfrm>
            <a:off x="4500562" y="1428736"/>
            <a:ext cx="4500594" cy="1536698"/>
          </a:xfrm>
        </p:spPr>
        <p:txBody>
          <a:bodyPr>
            <a:normAutofit fontScale="92500" lnSpcReduction="20000"/>
          </a:bodyPr>
          <a:lstStyle/>
          <a:p>
            <a:pPr algn="just"/>
            <a:r>
              <a:rPr lang="fr-FR" dirty="0" smtClean="0">
                <a:solidFill>
                  <a:srgbClr val="00B050"/>
                </a:solidFill>
              </a:rPr>
              <a:t>Investissez du temps et les moyens pour appliquer le bon remède à ces facteurs minimaux. Ils doivent être traités sinon ils deviendront une partie de votre fondation.</a:t>
            </a:r>
            <a:endParaRPr lang="fr-FR" dirty="0">
              <a:solidFill>
                <a:srgbClr val="00B050"/>
              </a:solidFill>
            </a:endParaRPr>
          </a:p>
        </p:txBody>
      </p: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par>
                                <p:cTn id="13" presetID="15"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9" presetID="23" presetClass="entr" presetSubtype="16"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3000" fill="hold"/>
                                        <p:tgtEl>
                                          <p:spTgt spid="7"/>
                                        </p:tgtEl>
                                        <p:attrNameLst>
                                          <p:attrName>ppt_w</p:attrName>
                                        </p:attrNameLst>
                                      </p:cBhvr>
                                      <p:tavLst>
                                        <p:tav tm="0">
                                          <p:val>
                                            <p:fltVal val="0"/>
                                          </p:val>
                                        </p:tav>
                                        <p:tav tm="100000">
                                          <p:val>
                                            <p:strVal val="#ppt_w"/>
                                          </p:val>
                                        </p:tav>
                                      </p:tavLst>
                                    </p:anim>
                                    <p:anim calcmode="lin" valueType="num">
                                      <p:cBhvr>
                                        <p:cTn id="22" dur="3000" fill="hold"/>
                                        <p:tgtEl>
                                          <p:spTgt spid="7"/>
                                        </p:tgtEl>
                                        <p:attrNameLst>
                                          <p:attrName>ppt_h</p:attrName>
                                        </p:attrNameLst>
                                      </p:cBhvr>
                                      <p:tavLst>
                                        <p:tav tm="0">
                                          <p:val>
                                            <p:fltVal val="0"/>
                                          </p:val>
                                        </p:tav>
                                        <p:tav tm="100000">
                                          <p:val>
                                            <p:strVal val="#ppt_h"/>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1000"/>
                                        <p:tgtEl>
                                          <p:spTgt spid="5">
                                            <p:txEl>
                                              <p:pRg st="0" end="0"/>
                                            </p:txEl>
                                          </p:spTgt>
                                        </p:tgtEl>
                                      </p:cBhvr>
                                    </p:animEffect>
                                    <p:anim calcmode="lin" valueType="num">
                                      <p:cBhvr>
                                        <p:cTn id="2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par>
                                <p:cTn id="29" presetID="23" presetClass="entr" presetSubtype="16"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0" fill="hold"/>
                                        <p:tgtEl>
                                          <p:spTgt spid="8"/>
                                        </p:tgtEl>
                                        <p:attrNameLst>
                                          <p:attrName>ppt_w</p:attrName>
                                        </p:attrNameLst>
                                      </p:cBhvr>
                                      <p:tavLst>
                                        <p:tav tm="0">
                                          <p:val>
                                            <p:fltVal val="0"/>
                                          </p:val>
                                        </p:tav>
                                        <p:tav tm="100000">
                                          <p:val>
                                            <p:strVal val="#ppt_w"/>
                                          </p:val>
                                        </p:tav>
                                      </p:tavLst>
                                    </p:anim>
                                    <p:anim calcmode="lin" valueType="num">
                                      <p:cBhvr>
                                        <p:cTn id="32" dur="5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18325111</TotalTime>
  <Words>1120</Words>
  <Application>Microsoft Office PowerPoint</Application>
  <PresentationFormat>Affichage à l'écran (4:3)</PresentationFormat>
  <Paragraphs>188</Paragraphs>
  <Slides>15</Slides>
  <Notes>0</Notes>
  <HiddenSlides>0</HiddenSlides>
  <MMClips>1</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LA CROISSANCE DE L’EGLISE</vt:lpstr>
      <vt:lpstr>LA CROISSANCE COMMENCE PAR UNE VIE DE    CAMARADERIE,D’AMITIE CAR C’EST LA FINALITE  jean 15:14-15</vt:lpstr>
      <vt:lpstr>L’EGLISE DOIT ETRE UN LIEU DE RESTORATION, LÀ OÙ CE QUE NOUS AVIONS PERDU DANS LE MONDE NOUS LE RETROUVONS: capacité à refaire confiance, le véritable amour, la confiance, l’espérance, la paix etc</vt:lpstr>
      <vt:lpstr>DEUXIEME PARTIE</vt:lpstr>
      <vt:lpstr>Importance et buts des petits groupes</vt:lpstr>
      <vt:lpstr>LES ACTIVITES PRATIQUES DE CROISSANCE DES PETITS GROUPES</vt:lpstr>
      <vt:lpstr>IMPLANTATION D’EGLISES</vt:lpstr>
      <vt:lpstr>AVANT DE COMMENCER</vt:lpstr>
      <vt:lpstr>~LE POINT DE VUE BIBLIQUE</vt:lpstr>
      <vt:lpstr>~QUELQUES CAUSES D’ÉCHEC P42</vt:lpstr>
      <vt:lpstr>ASPECT PRATIQUE </vt:lpstr>
      <vt:lpstr>LES MINISTÈRES IMPLIQUÉS</vt:lpstr>
      <vt:lpstr>Diapositive 14</vt:lpstr>
      <vt:lpstr>LES 12 ACTIVITES DE L’IMPLANTATION</vt:lpstr>
    </vt:vector>
  </TitlesOfParts>
  <Company>XPSP2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ROSE</cp:lastModifiedBy>
  <cp:revision>79</cp:revision>
  <dcterms:created xsi:type="dcterms:W3CDTF">1980-01-03T23:17:45Z</dcterms:created>
  <dcterms:modified xsi:type="dcterms:W3CDTF">2014-11-07T10:33:16Z</dcterms:modified>
</cp:coreProperties>
</file>