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2382" y="27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92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01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02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35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97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21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52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37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20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28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4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DF5CA-4672-4F44-B53D-CC731104408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BAC3-6D92-473A-A3AE-CC26031745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14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4.jpeg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hyperlink" Target="mailto:xxxxxxx@yahoo.com.br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32" Type="http://schemas.openxmlformats.org/officeDocument/2006/relationships/image" Target="../media/image15.jpeg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28" Type="http://schemas.openxmlformats.org/officeDocument/2006/relationships/hyperlink" Target="mailto:xxxxxx@hotmail.com" TargetMode="External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31" Type="http://schemas.openxmlformats.org/officeDocument/2006/relationships/image" Target="../media/image1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emf"/><Relationship Id="rId30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96088"/>
            <a:ext cx="32399288" cy="5405976"/>
          </a:xfrm>
          <a:prstGeom prst="rect">
            <a:avLst/>
          </a:prstGeom>
        </p:spPr>
      </p:pic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458419"/>
              </p:ext>
            </p:extLst>
          </p:nvPr>
        </p:nvGraphicFramePr>
        <p:xfrm>
          <a:off x="61253" y="37956572"/>
          <a:ext cx="7052100" cy="5265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" name="CorelDRAW" r:id="rId4" imgW="7985646" imgH="5962729" progId="CorelDraw.Graphic.17">
                  <p:embed/>
                </p:oleObj>
              </mc:Choice>
              <mc:Fallback>
                <p:oleObj name="CorelDRAW" r:id="rId4" imgW="7985646" imgH="59627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253" y="37956572"/>
                        <a:ext cx="7052100" cy="5265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434000"/>
              </p:ext>
            </p:extLst>
          </p:nvPr>
        </p:nvGraphicFramePr>
        <p:xfrm>
          <a:off x="7674725" y="41210019"/>
          <a:ext cx="2608263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" name="CorelDRAW" r:id="rId6" imgW="2608546" imgH="1965014" progId="CorelDraw.Graphic.17">
                  <p:embed/>
                </p:oleObj>
              </mc:Choice>
              <mc:Fallback>
                <p:oleObj name="CorelDRAW" r:id="rId6" imgW="2608546" imgH="1965014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74725" y="41210019"/>
                        <a:ext cx="2608263" cy="196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642322"/>
              </p:ext>
            </p:extLst>
          </p:nvPr>
        </p:nvGraphicFramePr>
        <p:xfrm>
          <a:off x="7876184" y="38402479"/>
          <a:ext cx="109061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0" name="CorelDRAW" r:id="rId8" imgW="1091000" imgH="1714868" progId="CorelDraw.Graphic.17">
                  <p:embed/>
                </p:oleObj>
              </mc:Choice>
              <mc:Fallback>
                <p:oleObj name="CorelDRAW" r:id="rId8" imgW="1091000" imgH="1714868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76184" y="38402479"/>
                        <a:ext cx="1090613" cy="171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591759"/>
              </p:ext>
            </p:extLst>
          </p:nvPr>
        </p:nvGraphicFramePr>
        <p:xfrm>
          <a:off x="9899498" y="38889128"/>
          <a:ext cx="25717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" name="CorelDRAW" r:id="rId10" imgW="2571492" imgH="2349272" progId="CorelDraw.Graphic.17">
                  <p:embed/>
                </p:oleObj>
              </mc:Choice>
              <mc:Fallback>
                <p:oleObj name="CorelDRAW" r:id="rId10" imgW="2571492" imgH="2349272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899498" y="38889128"/>
                        <a:ext cx="2571750" cy="234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90418"/>
              </p:ext>
            </p:extLst>
          </p:nvPr>
        </p:nvGraphicFramePr>
        <p:xfrm>
          <a:off x="12039606" y="40849548"/>
          <a:ext cx="20828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2" name="CorelDRAW" r:id="rId12" imgW="2082626" imgH="2057926" progId="CorelDraw.Graphic.17">
                  <p:embed/>
                </p:oleObj>
              </mc:Choice>
              <mc:Fallback>
                <p:oleObj name="CorelDRAW" r:id="rId12" imgW="2082626" imgH="2057926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039606" y="40849548"/>
                        <a:ext cx="20828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156534"/>
              </p:ext>
            </p:extLst>
          </p:nvPr>
        </p:nvGraphicFramePr>
        <p:xfrm>
          <a:off x="29879970" y="40793556"/>
          <a:ext cx="2353423" cy="2350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" name="CorelDRAW" r:id="rId14" imgW="2770659" imgH="2766743" progId="CorelDraw.Graphic.17">
                  <p:embed/>
                </p:oleObj>
              </mc:Choice>
              <mc:Fallback>
                <p:oleObj name="CorelDRAW" r:id="rId14" imgW="2770659" imgH="276674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879970" y="40793556"/>
                        <a:ext cx="2353423" cy="2350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951960"/>
              </p:ext>
            </p:extLst>
          </p:nvPr>
        </p:nvGraphicFramePr>
        <p:xfrm>
          <a:off x="14695820" y="39737492"/>
          <a:ext cx="1020763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" name="CorelDRAW" r:id="rId16" imgW="1020681" imgH="1946095" progId="CorelDraw.Graphic.17">
                  <p:embed/>
                </p:oleObj>
              </mc:Choice>
              <mc:Fallback>
                <p:oleObj name="CorelDRAW" r:id="rId16" imgW="1020681" imgH="1946095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4695820" y="39737492"/>
                        <a:ext cx="1020763" cy="194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504765"/>
              </p:ext>
            </p:extLst>
          </p:nvPr>
        </p:nvGraphicFramePr>
        <p:xfrm>
          <a:off x="16569715" y="40984454"/>
          <a:ext cx="1601787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" name="CorelDRAW" r:id="rId18" imgW="1601340" imgH="2100808" progId="CorelDraw.Graphic.17">
                  <p:embed/>
                </p:oleObj>
              </mc:Choice>
              <mc:Fallback>
                <p:oleObj name="CorelDRAW" r:id="rId18" imgW="1601340" imgH="2100808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569715" y="40984454"/>
                        <a:ext cx="1601787" cy="210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717128"/>
              </p:ext>
            </p:extLst>
          </p:nvPr>
        </p:nvGraphicFramePr>
        <p:xfrm>
          <a:off x="19024634" y="41631828"/>
          <a:ext cx="1416050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" name="CorelDRAW" r:id="rId20" imgW="1415647" imgH="1499616" progId="CorelDraw.Graphic.17">
                  <p:embed/>
                </p:oleObj>
              </mc:Choice>
              <mc:Fallback>
                <p:oleObj name="CorelDRAW" r:id="rId20" imgW="1415647" imgH="1499616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024634" y="41631828"/>
                        <a:ext cx="1416050" cy="150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964743"/>
              </p:ext>
            </p:extLst>
          </p:nvPr>
        </p:nvGraphicFramePr>
        <p:xfrm>
          <a:off x="21427695" y="41302395"/>
          <a:ext cx="23495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" name="CorelDRAW" r:id="rId22" imgW="2350007" imgH="1304544" progId="CorelDraw.Graphic.17">
                  <p:embed/>
                </p:oleObj>
              </mc:Choice>
              <mc:Fallback>
                <p:oleObj name="CorelDRAW" r:id="rId22" imgW="2350007" imgH="1304544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427695" y="41302395"/>
                        <a:ext cx="2349500" cy="130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164356"/>
              </p:ext>
            </p:extLst>
          </p:nvPr>
        </p:nvGraphicFramePr>
        <p:xfrm>
          <a:off x="24953349" y="42080298"/>
          <a:ext cx="1105722" cy="1028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8" name="CorelDRAW" r:id="rId24" imgW="1349117" imgH="1256196" progId="CorelDraw.Graphic.17">
                  <p:embed/>
                </p:oleObj>
              </mc:Choice>
              <mc:Fallback>
                <p:oleObj name="CorelDRAW" r:id="rId24" imgW="1349117" imgH="1256196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4953349" y="42080298"/>
                        <a:ext cx="1105722" cy="1028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922024"/>
              </p:ext>
            </p:extLst>
          </p:nvPr>
        </p:nvGraphicFramePr>
        <p:xfrm>
          <a:off x="27363594" y="41537345"/>
          <a:ext cx="10795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9" name="CorelDRAW" r:id="rId26" imgW="1079210" imgH="1069953" progId="CorelDraw.Graphic.17">
                  <p:embed/>
                </p:oleObj>
              </mc:Choice>
              <mc:Fallback>
                <p:oleObj name="CorelDRAW" r:id="rId26" imgW="1079210" imgH="106995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7363594" y="41537345"/>
                        <a:ext cx="1079500" cy="106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6807443" y="11086772"/>
            <a:ext cx="14135100" cy="251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buSzPct val="100000"/>
            </a:pPr>
            <a:r>
              <a:rPr lang="pt-BR" altLang="pt-BR" sz="5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pPr>
              <a:buSzPct val="100000"/>
            </a:pPr>
            <a:endParaRPr lang="pt-BR" altLang="pt-BR" sz="4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buSzPct val="100000"/>
            </a:pPr>
            <a:endParaRPr lang="pt-BR" altLang="pt-BR" sz="4600" dirty="0">
              <a:solidFill>
                <a:srgbClr val="000000"/>
              </a:solidFill>
            </a:endParaRPr>
          </a:p>
          <a:p>
            <a:pPr>
              <a:buSzPct val="100000"/>
            </a:pPr>
            <a:r>
              <a:rPr lang="pt-BR" altLang="pt-BR" sz="5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altLang="pt-BR" sz="4600" dirty="0">
              <a:solidFill>
                <a:srgbClr val="000000"/>
              </a:solidFill>
            </a:endParaRPr>
          </a:p>
          <a:p>
            <a:pPr>
              <a:buSzPct val="100000"/>
            </a:pPr>
            <a:endParaRPr lang="pt-BR" altLang="pt-BR" sz="4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</a:t>
            </a:r>
          </a:p>
          <a:p>
            <a:pPr>
              <a:buSzPct val="100000"/>
            </a:pPr>
            <a:endParaRPr lang="pt-BR" altLang="pt-BR" sz="4600" dirty="0">
              <a:solidFill>
                <a:srgbClr val="000000"/>
              </a:solidFill>
            </a:endParaRPr>
          </a:p>
          <a:p>
            <a:pPr>
              <a:buSzPct val="100000"/>
            </a:pPr>
            <a:r>
              <a:rPr lang="pt-BR" altLang="pt-BR" sz="5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>
              <a:buSzPct val="100000"/>
            </a:pPr>
            <a:endParaRPr lang="pt-BR" altLang="pt-BR" sz="4200" dirty="0">
              <a:solidFill>
                <a:srgbClr val="000000"/>
              </a:solidFill>
            </a:endParaRP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200757" y="5344114"/>
            <a:ext cx="21242337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buSzPct val="100000"/>
            </a:pPr>
            <a:r>
              <a:rPr lang="pt-BR" altLang="pt-BR" sz="5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TITULO: SUBTÍTULO (se houver ) (escrita centralizada, letras maiúsculas, negrito, fonte maior) .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418538" y="7304677"/>
            <a:ext cx="26569987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buSzPct val="100000"/>
            </a:pPr>
            <a:r>
              <a:rPr lang="pt-BR" altLang="pt-BR" sz="3800" dirty="0">
                <a:solidFill>
                  <a:srgbClr val="000000"/>
                </a:solidFill>
              </a:rPr>
              <a:t>(Nome completo  - 1º autoria), aluno da UERN –  curso  ..... ,  </a:t>
            </a:r>
            <a:r>
              <a:rPr lang="pt-BR" altLang="pt-BR" sz="3800" dirty="0">
                <a:solidFill>
                  <a:srgbClr val="CCCCFF"/>
                </a:solidFill>
                <a:hlinkClick r:id="rId28"/>
              </a:rPr>
              <a:t>xxxxxx@hotmail.com</a:t>
            </a:r>
            <a:r>
              <a:rPr lang="pt-BR" altLang="pt-BR" sz="3800" dirty="0">
                <a:solidFill>
                  <a:srgbClr val="000000"/>
                </a:solidFill>
              </a:rPr>
              <a:t>  </a:t>
            </a:r>
          </a:p>
          <a:p>
            <a:pPr algn="ctr">
              <a:buSzPct val="100000"/>
            </a:pPr>
            <a:r>
              <a:rPr lang="pt-BR" altLang="pt-BR" sz="3800" dirty="0">
                <a:solidFill>
                  <a:srgbClr val="000000"/>
                </a:solidFill>
              </a:rPr>
              <a:t>        (Nome completo 2º autoria), aluno, curso Técnico ..... ,  xxxxx@yahoo.com.br</a:t>
            </a:r>
          </a:p>
          <a:p>
            <a:pPr algn="ctr">
              <a:buSzPct val="100000"/>
            </a:pPr>
            <a:r>
              <a:rPr lang="pt-BR" altLang="pt-BR" sz="3800" dirty="0">
                <a:solidFill>
                  <a:srgbClr val="000000"/>
                </a:solidFill>
              </a:rPr>
              <a:t> (Nome completo da 3º autoria), aluno, curso....,  </a:t>
            </a:r>
            <a:r>
              <a:rPr lang="pt-BR" altLang="pt-BR" sz="3800" dirty="0">
                <a:solidFill>
                  <a:srgbClr val="000000"/>
                </a:solidFill>
                <a:hlinkClick r:id="rId29"/>
              </a:rPr>
              <a:t>xxxxxxx@yahoo.com.br</a:t>
            </a:r>
            <a:endParaRPr lang="pt-BR" altLang="pt-BR" sz="3800" dirty="0">
              <a:solidFill>
                <a:srgbClr val="000000"/>
              </a:solidFill>
            </a:endParaRPr>
          </a:p>
          <a:p>
            <a:pPr algn="ctr">
              <a:buSzPct val="100000"/>
            </a:pPr>
            <a:r>
              <a:rPr lang="pt-BR" altLang="pt-BR" sz="3800" dirty="0">
                <a:solidFill>
                  <a:srgbClr val="000000"/>
                </a:solidFill>
              </a:rPr>
              <a:t>(Nome completo  - 4º autoria), aluno da UERN –  curso  ..... ,  </a:t>
            </a:r>
            <a:r>
              <a:rPr lang="pt-BR" altLang="pt-BR" sz="3800" dirty="0">
                <a:solidFill>
                  <a:srgbClr val="CCCCFF"/>
                </a:solidFill>
                <a:hlinkClick r:id="rId28"/>
              </a:rPr>
              <a:t>xxxxxx@hotmail.com</a:t>
            </a:r>
            <a:r>
              <a:rPr lang="pt-BR" altLang="pt-BR" sz="3800" dirty="0">
                <a:solidFill>
                  <a:srgbClr val="000000"/>
                </a:solidFill>
              </a:rPr>
              <a:t>  </a:t>
            </a:r>
          </a:p>
          <a:p>
            <a:pPr algn="ctr">
              <a:buSzPct val="100000"/>
            </a:pPr>
            <a:r>
              <a:rPr lang="pt-BR" altLang="pt-BR" sz="3800" dirty="0">
                <a:solidFill>
                  <a:srgbClr val="000000"/>
                </a:solidFill>
              </a:rPr>
              <a:t>        (Nome completo 5º autoria), Professor Orientador do..... , xxxxx@yahoo.com.br</a:t>
            </a:r>
          </a:p>
          <a:p>
            <a:pPr algn="ctr">
              <a:buSzPct val="100000"/>
            </a:pPr>
            <a:endParaRPr lang="pt-BR" altLang="pt-BR" sz="3800" dirty="0">
              <a:solidFill>
                <a:srgbClr val="000000"/>
              </a:solidFill>
            </a:endParaRPr>
          </a:p>
          <a:p>
            <a:pPr algn="ctr">
              <a:buSzPct val="100000"/>
            </a:pPr>
            <a:endParaRPr lang="pt-BR" altLang="pt-BR" sz="3800" dirty="0">
              <a:solidFill>
                <a:srgbClr val="000000"/>
              </a:solidFill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545218" y="10986759"/>
            <a:ext cx="14544675" cy="2318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buSzPct val="100000"/>
            </a:pPr>
            <a:r>
              <a:rPr lang="pt-BR" altLang="pt-BR" sz="5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>
              <a:buSzPct val="100000"/>
            </a:pPr>
            <a:endParaRPr lang="pt-BR" altLang="pt-BR" sz="4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Algumas orientações sobre a organização textual e apresentação  gráfica de pôsteres para o evento:</a:t>
            </a:r>
          </a:p>
          <a:p>
            <a:pPr>
              <a:buSzPct val="100000"/>
            </a:pPr>
            <a:endParaRPr lang="pt-BR" altLang="pt-BR" sz="4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a) O conteúdo deve ser  autoexplicativo, sintético e   refletir a   essência do trabalho.  Organize-o em  seções tais como: 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introdução (contendo objetivos); 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objetivos;  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 material e métodos (ou metodologia);  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 resultados   e    discussões;  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 Conclusão e 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 referências (somente das citadas);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b) organizar as informações  em colunas facilita a leitura;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c) sempre que possível, apresente ilustrações que facilitem o entendimento ;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d) o texto do Pôster deve ser legível a uma           distância de pelo menos 1 m, sendo que o  título possui uma fonte maior do que o   conteúdo textual e os títulos de seções   devem ser destacados;</a:t>
            </a:r>
          </a:p>
          <a:p>
            <a:pPr algn="just"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e) o tamanho do Pôster: largura – 90cm;  altura – 120cm (este modelo já está configurado nesta dimensão);</a:t>
            </a:r>
          </a:p>
          <a:p>
            <a:pPr>
              <a:buSzPct val="100000"/>
            </a:pPr>
            <a:endParaRPr lang="pt-BR" altLang="pt-BR" sz="4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pt-BR" altLang="pt-BR" sz="5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pPr>
              <a:buSzPct val="100000"/>
            </a:pPr>
            <a:endParaRPr lang="pt-BR" altLang="pt-BR" sz="4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pt-BR" altLang="pt-BR" sz="4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</a:t>
            </a:r>
            <a:endParaRPr lang="pt-BR" altLang="pt-BR" sz="4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buSzPct val="100000"/>
            </a:pPr>
            <a:r>
              <a:rPr lang="pt-BR" altLang="pt-BR" sz="4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</a:t>
            </a:r>
            <a:endParaRPr lang="pt-BR" altLang="pt-BR" sz="4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endParaRPr lang="pt-BR" altLang="pt-BR" sz="5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122624"/>
              </p:ext>
            </p:extLst>
          </p:nvPr>
        </p:nvGraphicFramePr>
        <p:xfrm>
          <a:off x="24737899" y="41812691"/>
          <a:ext cx="1555672" cy="694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" name="CorelDRAW" r:id="rId30" imgW="1261534" imgH="563775" progId="CorelDraw.Graphic.18">
                  <p:embed/>
                </p:oleObj>
              </mc:Choice>
              <mc:Fallback>
                <p:oleObj name="CorelDRAW" r:id="rId30" imgW="1261534" imgH="563775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4737899" y="41812691"/>
                        <a:ext cx="1555672" cy="694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539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32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283</Words>
  <Application>Microsoft Office PowerPoint</Application>
  <PresentationFormat>Personalizar</PresentationFormat>
  <Paragraphs>49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Tema do Office</vt:lpstr>
      <vt:lpstr>CorelDRAW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Oscar</dc:creator>
  <cp:lastModifiedBy>Luiz Oscar</cp:lastModifiedBy>
  <cp:revision>26</cp:revision>
  <dcterms:created xsi:type="dcterms:W3CDTF">2016-06-07T00:58:12Z</dcterms:created>
  <dcterms:modified xsi:type="dcterms:W3CDTF">2016-07-14T17:37:45Z</dcterms:modified>
</cp:coreProperties>
</file>